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heme/theme2.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xml" ContentType="application/vnd.openxmlformats-officedocument.presentationml.notesSlide+xml"/>
  <Override PartName="/ppt/tags/tag7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719" r:id="rId2"/>
    <p:sldId id="1419" r:id="rId3"/>
    <p:sldId id="2147473594" r:id="rId4"/>
    <p:sldId id="1420" r:id="rId5"/>
    <p:sldId id="2147473564" r:id="rId6"/>
    <p:sldId id="2147473566" r:id="rId7"/>
    <p:sldId id="2147473565" r:id="rId8"/>
    <p:sldId id="2147473567" r:id="rId9"/>
    <p:sldId id="2147473568" r:id="rId10"/>
    <p:sldId id="2147473569" r:id="rId11"/>
    <p:sldId id="2147473587" r:id="rId12"/>
    <p:sldId id="2147473588" r:id="rId13"/>
    <p:sldId id="2147473589" r:id="rId14"/>
    <p:sldId id="2147473590" r:id="rId15"/>
    <p:sldId id="2147473598" r:id="rId16"/>
    <p:sldId id="2147473591" r:id="rId17"/>
    <p:sldId id="2147473597" r:id="rId18"/>
    <p:sldId id="2147473592" r:id="rId19"/>
    <p:sldId id="2147473593" r:id="rId20"/>
    <p:sldId id="2087"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023892"/>
    <a:srgbClr val="FFB2B2"/>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94397" autoAdjust="0"/>
  </p:normalViewPr>
  <p:slideViewPr>
    <p:cSldViewPr snapToGrid="0">
      <p:cViewPr varScale="1">
        <p:scale>
          <a:sx n="70" d="100"/>
          <a:sy n="70" d="100"/>
        </p:scale>
        <p:origin x="71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B23D42-BC25-41C4-9A3F-A3E78CFB9E14}" type="doc">
      <dgm:prSet loTypeId="urn:microsoft.com/office/officeart/2009/3/layout/StepUpProcess" loCatId="process" qsTypeId="urn:microsoft.com/office/officeart/2005/8/quickstyle/simple1#11" qsCatId="simple" csTypeId="urn:microsoft.com/office/officeart/2005/8/colors/accent1_2" csCatId="accent1" phldr="1"/>
      <dgm:spPr/>
    </dgm:pt>
    <dgm:pt modelId="{4B5DF693-4886-4E9C-B265-25DF30A69707}">
      <dgm:prSet phldrT="[文本]" phldr="0" custT="1"/>
      <dgm:spPr/>
      <dgm:t>
        <a:bodyPr vert="horz" wrap="square"/>
        <a:lstStyle/>
        <a:p>
          <a:pPr>
            <a:lnSpc>
              <a:spcPct val="100000"/>
            </a:lnSpc>
            <a:spcBef>
              <a:spcPct val="0"/>
            </a:spcBef>
            <a:spcAft>
              <a:spcPct val="35000"/>
            </a:spcAft>
          </a:pPr>
          <a:r>
            <a:rPr lang="zh-CN" altLang="en-US" sz="1200" b="1" dirty="0">
              <a:solidFill>
                <a:schemeClr val="bg1"/>
              </a:solidFill>
              <a:latin typeface="微软雅黑" panose="020B0503020204020204" pitchFamily="34" charset="-122"/>
              <a:ea typeface="微软雅黑" panose="020B0503020204020204" pitchFamily="34" charset="-122"/>
            </a:rPr>
            <a:t>阶段一 采购执行</a:t>
          </a:r>
        </a:p>
      </dgm:t>
    </dgm:pt>
    <dgm:pt modelId="{C45242E4-C1BE-46EE-AFF4-3FF6BC67FF5A}" type="parTrans" cxnId="{A9F3015E-DEC2-4432-9684-B3C6E00ED4D8}">
      <dgm:prSet/>
      <dgm:spPr/>
      <dgm:t>
        <a:bodyPr/>
        <a:lstStyle/>
        <a:p>
          <a:endParaRPr lang="en-US" sz="1800" b="1">
            <a:solidFill>
              <a:schemeClr val="bg1"/>
            </a:solidFill>
            <a:latin typeface="微软雅黑" panose="020B0503020204020204" pitchFamily="34" charset="-122"/>
            <a:ea typeface="微软雅黑" panose="020B0503020204020204" pitchFamily="34" charset="-122"/>
          </a:endParaRPr>
        </a:p>
      </dgm:t>
    </dgm:pt>
    <dgm:pt modelId="{66F3CD11-6360-47FC-B16E-09D287CFF570}" type="sibTrans" cxnId="{A9F3015E-DEC2-4432-9684-B3C6E00ED4D8}">
      <dgm:prSet/>
      <dgm:spPr/>
      <dgm:t>
        <a:bodyPr/>
        <a:lstStyle/>
        <a:p>
          <a:endParaRPr lang="en-US" sz="1800" b="1">
            <a:solidFill>
              <a:schemeClr val="bg1"/>
            </a:solidFill>
            <a:latin typeface="微软雅黑" panose="020B0503020204020204" pitchFamily="34" charset="-122"/>
            <a:ea typeface="微软雅黑" panose="020B0503020204020204" pitchFamily="34" charset="-122"/>
          </a:endParaRPr>
        </a:p>
      </dgm:t>
    </dgm:pt>
    <dgm:pt modelId="{D21DC186-0676-45FC-9354-C0188C2FF392}">
      <dgm:prSet phldrT="[文本]" phldr="0" custT="1"/>
      <dgm:spPr/>
      <dgm:t>
        <a:bodyPr vert="horz" wrap="square"/>
        <a:lstStyle/>
        <a:p>
          <a:pPr>
            <a:lnSpc>
              <a:spcPct val="100000"/>
            </a:lnSpc>
            <a:spcBef>
              <a:spcPct val="0"/>
            </a:spcBef>
            <a:spcAft>
              <a:spcPct val="35000"/>
            </a:spcAft>
          </a:pPr>
          <a:r>
            <a:rPr lang="zh-CN" altLang="en-US" sz="1200" b="1" dirty="0">
              <a:solidFill>
                <a:schemeClr val="bg1"/>
              </a:solidFill>
              <a:latin typeface="微软雅黑" panose="020B0503020204020204" pitchFamily="34" charset="-122"/>
              <a:ea typeface="微软雅黑" panose="020B0503020204020204" pitchFamily="34" charset="-122"/>
            </a:rPr>
            <a:t>阶段二 成本控制</a:t>
          </a:r>
        </a:p>
      </dgm:t>
    </dgm:pt>
    <dgm:pt modelId="{33F77309-AEA6-42F5-AB74-D99CE411FBE2}" type="parTrans" cxnId="{6EA158BD-3B36-4729-8261-773C0D52BAB7}">
      <dgm:prSet/>
      <dgm:spPr/>
      <dgm:t>
        <a:bodyPr/>
        <a:lstStyle/>
        <a:p>
          <a:endParaRPr lang="en-US" sz="1800" b="1">
            <a:solidFill>
              <a:schemeClr val="bg1"/>
            </a:solidFill>
            <a:latin typeface="微软雅黑" panose="020B0503020204020204" pitchFamily="34" charset="-122"/>
            <a:ea typeface="微软雅黑" panose="020B0503020204020204" pitchFamily="34" charset="-122"/>
          </a:endParaRPr>
        </a:p>
      </dgm:t>
    </dgm:pt>
    <dgm:pt modelId="{2E62AB09-D0F6-438F-9C66-EA56C3C41BD4}" type="sibTrans" cxnId="{6EA158BD-3B36-4729-8261-773C0D52BAB7}">
      <dgm:prSet/>
      <dgm:spPr/>
      <dgm:t>
        <a:bodyPr/>
        <a:lstStyle/>
        <a:p>
          <a:endParaRPr lang="en-US" sz="1800" b="1">
            <a:solidFill>
              <a:schemeClr val="bg1"/>
            </a:solidFill>
            <a:latin typeface="微软雅黑" panose="020B0503020204020204" pitchFamily="34" charset="-122"/>
            <a:ea typeface="微软雅黑" panose="020B0503020204020204" pitchFamily="34" charset="-122"/>
          </a:endParaRPr>
        </a:p>
      </dgm:t>
    </dgm:pt>
    <dgm:pt modelId="{CB84C01F-80D0-4070-80A6-CB6614DA8F48}">
      <dgm:prSet phldrT="[文本]" phldr="0" custT="1"/>
      <dgm:spPr/>
      <dgm:t>
        <a:bodyPr vert="horz" wrap="square"/>
        <a:lstStyle/>
        <a:p>
          <a:pPr>
            <a:lnSpc>
              <a:spcPct val="100000"/>
            </a:lnSpc>
            <a:spcBef>
              <a:spcPct val="0"/>
            </a:spcBef>
            <a:spcAft>
              <a:spcPct val="35000"/>
            </a:spcAft>
          </a:pPr>
          <a:r>
            <a:rPr lang="zh-CN" altLang="en-US" sz="1200" b="1" dirty="0">
              <a:solidFill>
                <a:schemeClr val="bg1"/>
              </a:solidFill>
              <a:latin typeface="微软雅黑" panose="020B0503020204020204" pitchFamily="34" charset="-122"/>
              <a:ea typeface="微软雅黑" panose="020B0503020204020204" pitchFamily="34" charset="-122"/>
            </a:rPr>
            <a:t>阶段三 支出管理</a:t>
          </a:r>
        </a:p>
      </dgm:t>
    </dgm:pt>
    <dgm:pt modelId="{BD679D04-73EA-4B88-AC52-631A0355AF75}" type="parTrans" cxnId="{20A2293B-AC86-4C54-A739-EEFE619EA236}">
      <dgm:prSet/>
      <dgm:spPr/>
      <dgm:t>
        <a:bodyPr/>
        <a:lstStyle/>
        <a:p>
          <a:endParaRPr lang="en-US" sz="1800" b="1">
            <a:solidFill>
              <a:schemeClr val="bg1"/>
            </a:solidFill>
            <a:latin typeface="微软雅黑" panose="020B0503020204020204" pitchFamily="34" charset="-122"/>
            <a:ea typeface="微软雅黑" panose="020B0503020204020204" pitchFamily="34" charset="-122"/>
          </a:endParaRPr>
        </a:p>
      </dgm:t>
    </dgm:pt>
    <dgm:pt modelId="{3D21CAD6-6F72-4608-B9D4-571910F9A702}" type="sibTrans" cxnId="{20A2293B-AC86-4C54-A739-EEFE619EA236}">
      <dgm:prSet/>
      <dgm:spPr/>
      <dgm:t>
        <a:bodyPr/>
        <a:lstStyle/>
        <a:p>
          <a:endParaRPr lang="en-US" sz="1800" b="1">
            <a:solidFill>
              <a:schemeClr val="bg1"/>
            </a:solidFill>
            <a:latin typeface="微软雅黑" panose="020B0503020204020204" pitchFamily="34" charset="-122"/>
            <a:ea typeface="微软雅黑" panose="020B0503020204020204" pitchFamily="34" charset="-122"/>
          </a:endParaRPr>
        </a:p>
      </dgm:t>
    </dgm:pt>
    <dgm:pt modelId="{CFDFEBEB-349C-45B9-9510-7422658B8664}">
      <dgm:prSet phldr="0" custT="1"/>
      <dgm:spPr/>
      <dgm:t>
        <a:bodyPr vert="horz" wrap="square"/>
        <a:lstStyle/>
        <a:p>
          <a:pPr>
            <a:lnSpc>
              <a:spcPct val="100000"/>
            </a:lnSpc>
            <a:spcBef>
              <a:spcPct val="0"/>
            </a:spcBef>
            <a:spcAft>
              <a:spcPct val="35000"/>
            </a:spcAft>
          </a:pPr>
          <a:r>
            <a:rPr lang="zh-CN" altLang="en-US" sz="1200" b="1" dirty="0">
              <a:solidFill>
                <a:schemeClr val="bg1"/>
              </a:solidFill>
              <a:latin typeface="微软雅黑" panose="020B0503020204020204" pitchFamily="34" charset="-122"/>
              <a:ea typeface="微软雅黑" panose="020B0503020204020204" pitchFamily="34" charset="-122"/>
            </a:rPr>
            <a:t>阶段五 供应商协同</a:t>
          </a:r>
        </a:p>
      </dgm:t>
    </dgm:pt>
    <dgm:pt modelId="{E71CD981-F326-4E5D-95F3-78C34F6957F3}" type="parTrans" cxnId="{397130AA-BE17-41CC-9159-90BB9B07363C}">
      <dgm:prSet/>
      <dgm:spPr/>
      <dgm:t>
        <a:bodyPr/>
        <a:lstStyle/>
        <a:p>
          <a:endParaRPr lang="en-US" sz="1800" b="1">
            <a:solidFill>
              <a:schemeClr val="bg1"/>
            </a:solidFill>
            <a:latin typeface="微软雅黑" panose="020B0503020204020204" pitchFamily="34" charset="-122"/>
            <a:ea typeface="微软雅黑" panose="020B0503020204020204" pitchFamily="34" charset="-122"/>
          </a:endParaRPr>
        </a:p>
      </dgm:t>
    </dgm:pt>
    <dgm:pt modelId="{E1FB6F0E-DEDD-4243-9CF7-43496B1D093A}" type="sibTrans" cxnId="{397130AA-BE17-41CC-9159-90BB9B07363C}">
      <dgm:prSet/>
      <dgm:spPr/>
      <dgm:t>
        <a:bodyPr/>
        <a:lstStyle/>
        <a:p>
          <a:endParaRPr lang="en-US" sz="1800" b="1">
            <a:solidFill>
              <a:schemeClr val="bg1"/>
            </a:solidFill>
            <a:latin typeface="微软雅黑" panose="020B0503020204020204" pitchFamily="34" charset="-122"/>
            <a:ea typeface="微软雅黑" panose="020B0503020204020204" pitchFamily="34" charset="-122"/>
          </a:endParaRPr>
        </a:p>
      </dgm:t>
    </dgm:pt>
    <dgm:pt modelId="{04EB0C16-D018-4003-8BEF-CA5649E6B8FF}">
      <dgm:prSet phldr="0" custT="1"/>
      <dgm:spPr/>
      <dgm:t>
        <a:bodyPr vert="horz" wrap="square"/>
        <a:lstStyle/>
        <a:p>
          <a:pPr>
            <a:lnSpc>
              <a:spcPct val="100000"/>
            </a:lnSpc>
            <a:spcBef>
              <a:spcPct val="0"/>
            </a:spcBef>
            <a:spcAft>
              <a:spcPct val="35000"/>
            </a:spcAft>
          </a:pPr>
          <a:r>
            <a:rPr lang="zh-CN" altLang="en-US" sz="1200" b="1" dirty="0">
              <a:solidFill>
                <a:schemeClr val="bg1"/>
              </a:solidFill>
              <a:latin typeface="微软雅黑" panose="020B0503020204020204" pitchFamily="34" charset="-122"/>
              <a:ea typeface="微软雅黑" panose="020B0503020204020204" pitchFamily="34" charset="-122"/>
            </a:rPr>
            <a:t>阶段六 数字化变革</a:t>
          </a:r>
        </a:p>
      </dgm:t>
    </dgm:pt>
    <dgm:pt modelId="{B91775BB-EEF0-4199-88CE-624F3100D00A}" type="parTrans" cxnId="{3D405405-07E9-4436-A6B7-3EECA8EEAC41}">
      <dgm:prSet/>
      <dgm:spPr/>
      <dgm:t>
        <a:bodyPr/>
        <a:lstStyle/>
        <a:p>
          <a:endParaRPr lang="en-US" sz="1800" b="1">
            <a:solidFill>
              <a:schemeClr val="bg1"/>
            </a:solidFill>
            <a:latin typeface="微软雅黑" panose="020B0503020204020204" pitchFamily="34" charset="-122"/>
            <a:ea typeface="微软雅黑" panose="020B0503020204020204" pitchFamily="34" charset="-122"/>
          </a:endParaRPr>
        </a:p>
      </dgm:t>
    </dgm:pt>
    <dgm:pt modelId="{83B1B1E4-6298-4FCD-AAFA-10478B569C41}" type="sibTrans" cxnId="{3D405405-07E9-4436-A6B7-3EECA8EEAC41}">
      <dgm:prSet/>
      <dgm:spPr/>
      <dgm:t>
        <a:bodyPr/>
        <a:lstStyle/>
        <a:p>
          <a:endParaRPr lang="en-US" sz="1800" b="1">
            <a:solidFill>
              <a:schemeClr val="bg1"/>
            </a:solidFill>
            <a:latin typeface="微软雅黑" panose="020B0503020204020204" pitchFamily="34" charset="-122"/>
            <a:ea typeface="微软雅黑" panose="020B0503020204020204" pitchFamily="34" charset="-122"/>
          </a:endParaRPr>
        </a:p>
      </dgm:t>
    </dgm:pt>
    <dgm:pt modelId="{6F4BE073-872F-4105-B4E7-458AD8AE5988}">
      <dgm:prSet custT="1"/>
      <dgm:spPr/>
      <dgm:t>
        <a:bodyPr/>
        <a:lstStyle/>
        <a:p>
          <a:r>
            <a:rPr lang="zh-CN" altLang="en-US" sz="1200" b="1" dirty="0">
              <a:solidFill>
                <a:schemeClr val="bg1"/>
              </a:solidFill>
              <a:latin typeface="微软雅黑" panose="020B0503020204020204" pitchFamily="34" charset="-122"/>
              <a:ea typeface="微软雅黑" panose="020B0503020204020204" pitchFamily="34" charset="-122"/>
            </a:rPr>
            <a:t>阶段四 需求管理</a:t>
          </a:r>
          <a:endParaRPr lang="en-US" sz="1200" b="1" dirty="0">
            <a:solidFill>
              <a:schemeClr val="bg1"/>
            </a:solidFill>
            <a:latin typeface="微软雅黑" panose="020B0503020204020204" pitchFamily="34" charset="-122"/>
            <a:ea typeface="微软雅黑" panose="020B0503020204020204" pitchFamily="34" charset="-122"/>
          </a:endParaRPr>
        </a:p>
      </dgm:t>
    </dgm:pt>
    <dgm:pt modelId="{35194EC2-55B9-46AD-8DCE-FDB9EAC1CF00}" type="parTrans" cxnId="{1385E726-2849-40C9-A390-436FA2A7B309}">
      <dgm:prSet/>
      <dgm:spPr/>
      <dgm:t>
        <a:bodyPr/>
        <a:lstStyle/>
        <a:p>
          <a:endParaRPr lang="en-US" sz="1800" b="1">
            <a:solidFill>
              <a:schemeClr val="bg1"/>
            </a:solidFill>
            <a:latin typeface="微软雅黑" panose="020B0503020204020204" pitchFamily="34" charset="-122"/>
            <a:ea typeface="微软雅黑" panose="020B0503020204020204" pitchFamily="34" charset="-122"/>
          </a:endParaRPr>
        </a:p>
      </dgm:t>
    </dgm:pt>
    <dgm:pt modelId="{82CF3BF6-7D00-4D69-B393-01F9FEB78AE2}" type="sibTrans" cxnId="{1385E726-2849-40C9-A390-436FA2A7B309}">
      <dgm:prSet/>
      <dgm:spPr/>
      <dgm:t>
        <a:bodyPr/>
        <a:lstStyle/>
        <a:p>
          <a:endParaRPr lang="en-US" sz="1800" b="1">
            <a:solidFill>
              <a:schemeClr val="bg1"/>
            </a:solidFill>
            <a:latin typeface="微软雅黑" panose="020B0503020204020204" pitchFamily="34" charset="-122"/>
            <a:ea typeface="微软雅黑" panose="020B0503020204020204" pitchFamily="34" charset="-122"/>
          </a:endParaRPr>
        </a:p>
      </dgm:t>
    </dgm:pt>
    <dgm:pt modelId="{9BC82FA8-C7AC-47D1-BE91-57678F16F53E}">
      <dgm:prSet custT="1"/>
      <dgm:spPr/>
      <dgm:t>
        <a:bodyPr/>
        <a:lstStyle/>
        <a:p>
          <a:r>
            <a:rPr lang="zh-CN" altLang="en-US" sz="900" dirty="0">
              <a:solidFill>
                <a:schemeClr val="bg1"/>
              </a:solidFill>
              <a:latin typeface="微软雅黑" panose="020B0503020204020204" pitchFamily="34" charset="-122"/>
              <a:ea typeface="微软雅黑" panose="020B0503020204020204" pitchFamily="34" charset="-122"/>
            </a:rPr>
            <a:t>比价</a:t>
          </a:r>
          <a:endParaRPr lang="en-US" sz="900" dirty="0">
            <a:solidFill>
              <a:schemeClr val="bg1"/>
            </a:solidFill>
            <a:latin typeface="微软雅黑" panose="020B0503020204020204" pitchFamily="34" charset="-122"/>
            <a:ea typeface="微软雅黑" panose="020B0503020204020204" pitchFamily="34" charset="-122"/>
          </a:endParaRPr>
        </a:p>
      </dgm:t>
    </dgm:pt>
    <dgm:pt modelId="{89F52C4C-444E-43F3-9F9B-000549D24F9F}" type="parTrans" cxnId="{17FFBE69-DF0F-420B-9B65-1FC6911E6D16}">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6ADA6F17-740C-4BB5-B03A-4714313C32BA}" type="sibTrans" cxnId="{17FFBE69-DF0F-420B-9B65-1FC6911E6D16}">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F6FB0673-7F52-4632-BFBE-F636C01CCD5A}">
      <dgm:prSet custT="1"/>
      <dgm:spPr/>
      <dgm:t>
        <a:bodyPr/>
        <a:lstStyle/>
        <a:p>
          <a:r>
            <a:rPr lang="zh-CN" altLang="en-US" sz="900" dirty="0">
              <a:solidFill>
                <a:schemeClr val="bg1"/>
              </a:solidFill>
              <a:latin typeface="微软雅黑" panose="020B0503020204020204" pitchFamily="34" charset="-122"/>
              <a:ea typeface="微软雅黑" panose="020B0503020204020204" pitchFamily="34" charset="-122"/>
            </a:rPr>
            <a:t>一单一议</a:t>
          </a:r>
          <a:endParaRPr lang="en-US" sz="900" dirty="0">
            <a:solidFill>
              <a:schemeClr val="bg1"/>
            </a:solidFill>
            <a:latin typeface="微软雅黑" panose="020B0503020204020204" pitchFamily="34" charset="-122"/>
            <a:ea typeface="微软雅黑" panose="020B0503020204020204" pitchFamily="34" charset="-122"/>
          </a:endParaRPr>
        </a:p>
      </dgm:t>
    </dgm:pt>
    <dgm:pt modelId="{B4D1FB84-81F6-4158-863C-BE2BD259D4DB}" type="parTrans" cxnId="{860FDE2A-4E32-493B-8F8D-7AD338B5DC5E}">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DCED7EDE-51AB-40DF-9C7E-37C3A1AB80A1}" type="sibTrans" cxnId="{860FDE2A-4E32-493B-8F8D-7AD338B5DC5E}">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F38AE028-007D-49F5-B8ED-23E8AECD540B}">
      <dgm:prSet custT="1"/>
      <dgm:spPr/>
      <dgm:t>
        <a:bodyPr/>
        <a:lstStyle/>
        <a:p>
          <a:r>
            <a:rPr lang="zh-CN" altLang="en-US" sz="900" dirty="0">
              <a:solidFill>
                <a:schemeClr val="bg1"/>
              </a:solidFill>
              <a:latin typeface="微软雅黑" panose="020B0503020204020204" pitchFamily="34" charset="-122"/>
              <a:ea typeface="微软雅黑" panose="020B0503020204020204" pitchFamily="34" charset="-122"/>
            </a:rPr>
            <a:t>成本分析</a:t>
          </a:r>
          <a:endParaRPr lang="en-US" sz="900" dirty="0">
            <a:solidFill>
              <a:schemeClr val="bg1"/>
            </a:solidFill>
            <a:latin typeface="微软雅黑" panose="020B0503020204020204" pitchFamily="34" charset="-122"/>
            <a:ea typeface="微软雅黑" panose="020B0503020204020204" pitchFamily="34" charset="-122"/>
          </a:endParaRPr>
        </a:p>
      </dgm:t>
    </dgm:pt>
    <dgm:pt modelId="{9B6F5D00-F382-43FA-A579-8D5A31563A99}" type="parTrans" cxnId="{ED93AF00-E87F-4900-8595-AD3983526F04}">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637C5DBE-7BC6-4852-954B-63D14A07610E}" type="sibTrans" cxnId="{ED93AF00-E87F-4900-8595-AD3983526F04}">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B0DC32A9-D50C-41D9-B6C0-EC03B095A852}">
      <dgm:prSet custT="1"/>
      <dgm:spPr/>
      <dgm:t>
        <a:bodyPr/>
        <a:lstStyle/>
        <a:p>
          <a:r>
            <a:rPr lang="zh-CN" altLang="en-US" sz="900" dirty="0">
              <a:solidFill>
                <a:schemeClr val="bg1"/>
              </a:solidFill>
              <a:latin typeface="微软雅黑" panose="020B0503020204020204" pitchFamily="34" charset="-122"/>
              <a:ea typeface="微软雅黑" panose="020B0503020204020204" pitchFamily="34" charset="-122"/>
            </a:rPr>
            <a:t>总成本分析</a:t>
          </a:r>
          <a:endParaRPr lang="en-US" sz="900" dirty="0">
            <a:solidFill>
              <a:schemeClr val="bg1"/>
            </a:solidFill>
            <a:latin typeface="微软雅黑" panose="020B0503020204020204" pitchFamily="34" charset="-122"/>
            <a:ea typeface="微软雅黑" panose="020B0503020204020204" pitchFamily="34" charset="-122"/>
          </a:endParaRPr>
        </a:p>
      </dgm:t>
    </dgm:pt>
    <dgm:pt modelId="{9AE0F791-8D2B-4BEC-A569-DC28BCE5D3B2}" type="parTrans" cxnId="{86B969D0-B9F8-4B90-8534-CCE128E329D9}">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24CE947A-6A6E-4877-8D2F-16201B24883E}" type="sibTrans" cxnId="{86B969D0-B9F8-4B90-8534-CCE128E329D9}">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BDF81679-8862-4663-9C51-5D9D0B9BF06E}">
      <dgm:prSet custT="1"/>
      <dgm:spPr/>
      <dgm:t>
        <a:bodyPr/>
        <a:lstStyle/>
        <a:p>
          <a:r>
            <a:rPr lang="zh-CN" altLang="en-US" sz="900" dirty="0">
              <a:solidFill>
                <a:schemeClr val="bg1"/>
              </a:solidFill>
              <a:latin typeface="微软雅黑" panose="020B0503020204020204" pitchFamily="34" charset="-122"/>
              <a:ea typeface="微软雅黑" panose="020B0503020204020204" pitchFamily="34" charset="-122"/>
            </a:rPr>
            <a:t>支出分析</a:t>
          </a:r>
          <a:endParaRPr lang="en-US" sz="900" dirty="0">
            <a:solidFill>
              <a:schemeClr val="bg1"/>
            </a:solidFill>
            <a:latin typeface="微软雅黑" panose="020B0503020204020204" pitchFamily="34" charset="-122"/>
            <a:ea typeface="微软雅黑" panose="020B0503020204020204" pitchFamily="34" charset="-122"/>
          </a:endParaRPr>
        </a:p>
      </dgm:t>
    </dgm:pt>
    <dgm:pt modelId="{279981D4-1C45-46FA-8DEA-F59E7964626A}" type="parTrans" cxnId="{756CFC8A-D097-4589-96A1-EC1BDC980E3B}">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0D2A6C7D-043D-4527-9FA7-3FD6A591BDA2}" type="sibTrans" cxnId="{756CFC8A-D097-4589-96A1-EC1BDC980E3B}">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BC8EE3A4-0CC1-44B0-A1CA-C013394295FE}">
      <dgm:prSet custT="1"/>
      <dgm:spPr/>
      <dgm:t>
        <a:bodyPr/>
        <a:lstStyle/>
        <a:p>
          <a:r>
            <a:rPr lang="zh-CN" altLang="en-US" sz="900" dirty="0">
              <a:solidFill>
                <a:schemeClr val="bg1"/>
              </a:solidFill>
              <a:latin typeface="微软雅黑" panose="020B0503020204020204" pitchFamily="34" charset="-122"/>
              <a:ea typeface="微软雅黑" panose="020B0503020204020204" pitchFamily="34" charset="-122"/>
            </a:rPr>
            <a:t>需求分析</a:t>
          </a:r>
          <a:endParaRPr lang="en-US" sz="900" dirty="0">
            <a:solidFill>
              <a:schemeClr val="bg1"/>
            </a:solidFill>
            <a:latin typeface="微软雅黑" panose="020B0503020204020204" pitchFamily="34" charset="-122"/>
            <a:ea typeface="微软雅黑" panose="020B0503020204020204" pitchFamily="34" charset="-122"/>
          </a:endParaRPr>
        </a:p>
      </dgm:t>
    </dgm:pt>
    <dgm:pt modelId="{57039223-ACC5-4994-86C0-5006FC66FECD}" type="parTrans" cxnId="{1DC29F29-53CD-4FF4-9CBA-7F78C7BEADAD}">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1006883A-13D9-4617-8533-10B22B332541}" type="sibTrans" cxnId="{1DC29F29-53CD-4FF4-9CBA-7F78C7BEADAD}">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9D4387A6-454E-4B01-B85D-6D4E8E89D4CF}">
      <dgm:prSet custT="1"/>
      <dgm:spPr/>
      <dgm:t>
        <a:bodyPr/>
        <a:lstStyle/>
        <a:p>
          <a:r>
            <a:rPr lang="zh-CN" altLang="en-US" sz="900" dirty="0">
              <a:solidFill>
                <a:schemeClr val="bg1"/>
              </a:solidFill>
              <a:latin typeface="微软雅黑" panose="020B0503020204020204" pitchFamily="34" charset="-122"/>
              <a:ea typeface="微软雅黑" panose="020B0503020204020204" pitchFamily="34" charset="-122"/>
            </a:rPr>
            <a:t>供应商选用育留</a:t>
          </a:r>
          <a:endParaRPr lang="en-US" sz="900" dirty="0">
            <a:solidFill>
              <a:schemeClr val="bg1"/>
            </a:solidFill>
            <a:latin typeface="微软雅黑" panose="020B0503020204020204" pitchFamily="34" charset="-122"/>
            <a:ea typeface="微软雅黑" panose="020B0503020204020204" pitchFamily="34" charset="-122"/>
          </a:endParaRPr>
        </a:p>
      </dgm:t>
    </dgm:pt>
    <dgm:pt modelId="{0471B65F-0C4E-4461-89FE-F6F875536466}" type="parTrans" cxnId="{F18F6D83-68A4-4AD0-A1A0-04D406F997A0}">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11A08765-86C5-4D0D-BC5C-688BD180EF32}" type="sibTrans" cxnId="{F18F6D83-68A4-4AD0-A1A0-04D406F997A0}">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E13D4263-BF75-43B0-9559-8B7B016C1B21}">
      <dgm:prSet custT="1"/>
      <dgm:spPr/>
      <dgm:t>
        <a:bodyPr/>
        <a:lstStyle/>
        <a:p>
          <a:r>
            <a:rPr lang="zh-CN" altLang="en-US" sz="900" dirty="0">
              <a:solidFill>
                <a:schemeClr val="bg1"/>
              </a:solidFill>
              <a:latin typeface="微软雅黑" panose="020B0503020204020204" pitchFamily="34" charset="-122"/>
              <a:ea typeface="微软雅黑" panose="020B0503020204020204" pitchFamily="34" charset="-122"/>
            </a:rPr>
            <a:t>数据分析应用</a:t>
          </a:r>
          <a:endParaRPr lang="en-US" sz="900" dirty="0">
            <a:solidFill>
              <a:schemeClr val="bg1"/>
            </a:solidFill>
            <a:latin typeface="微软雅黑" panose="020B0503020204020204" pitchFamily="34" charset="-122"/>
            <a:ea typeface="微软雅黑" panose="020B0503020204020204" pitchFamily="34" charset="-122"/>
          </a:endParaRPr>
        </a:p>
      </dgm:t>
    </dgm:pt>
    <dgm:pt modelId="{805FE37A-F74F-451B-B9FE-E4806A966157}" type="parTrans" cxnId="{6CA82683-5393-4BE1-AAD5-D8AFF9E399C0}">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CE32EEBB-E80F-4A6B-8F54-15DDF22A770C}" type="sibTrans" cxnId="{6CA82683-5393-4BE1-AAD5-D8AFF9E399C0}">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C61990D4-4A18-498C-BB9B-620AC6A6F63B}">
      <dgm:prSet custT="1"/>
      <dgm:spPr/>
      <dgm:t>
        <a:bodyPr/>
        <a:lstStyle/>
        <a:p>
          <a:r>
            <a:rPr lang="zh-CN" altLang="en-US" sz="900" dirty="0">
              <a:solidFill>
                <a:schemeClr val="bg1"/>
              </a:solidFill>
              <a:latin typeface="微软雅黑" panose="020B0503020204020204" pitchFamily="34" charset="-122"/>
              <a:ea typeface="微软雅黑" panose="020B0503020204020204" pitchFamily="34" charset="-122"/>
            </a:rPr>
            <a:t>供应风险预警</a:t>
          </a:r>
          <a:endParaRPr lang="en-US" sz="900" dirty="0">
            <a:solidFill>
              <a:schemeClr val="bg1"/>
            </a:solidFill>
            <a:latin typeface="微软雅黑" panose="020B0503020204020204" pitchFamily="34" charset="-122"/>
            <a:ea typeface="微软雅黑" panose="020B0503020204020204" pitchFamily="34" charset="-122"/>
          </a:endParaRPr>
        </a:p>
      </dgm:t>
    </dgm:pt>
    <dgm:pt modelId="{ED6EA55E-8243-4E8C-BD7C-DB91D81B31D4}" type="parTrans" cxnId="{61C3EC19-60AA-4774-A2E9-57A34AB0600E}">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EA68971E-DF07-44F3-BE69-928CB977C3F3}" type="sibTrans" cxnId="{61C3EC19-60AA-4774-A2E9-57A34AB0600E}">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62702EB0-68F6-49A8-87C9-B09869918CE0}">
      <dgm:prSet custT="1"/>
      <dgm:spPr/>
      <dgm:t>
        <a:bodyPr/>
        <a:lstStyle/>
        <a:p>
          <a:r>
            <a:rPr lang="zh-CN" altLang="en-US" sz="900" dirty="0">
              <a:solidFill>
                <a:schemeClr val="bg1"/>
              </a:solidFill>
              <a:latin typeface="微软雅黑" panose="020B0503020204020204" pitchFamily="34" charset="-122"/>
              <a:ea typeface="微软雅黑" panose="020B0503020204020204" pitchFamily="34" charset="-122"/>
            </a:rPr>
            <a:t>集采</a:t>
          </a:r>
          <a:endParaRPr lang="en-US" sz="900" dirty="0">
            <a:solidFill>
              <a:schemeClr val="bg1"/>
            </a:solidFill>
            <a:latin typeface="微软雅黑" panose="020B0503020204020204" pitchFamily="34" charset="-122"/>
            <a:ea typeface="微软雅黑" panose="020B0503020204020204" pitchFamily="34" charset="-122"/>
          </a:endParaRPr>
        </a:p>
      </dgm:t>
    </dgm:pt>
    <dgm:pt modelId="{D31A856F-3F0B-47DD-9997-4319C4EC41EF}" type="parTrans" cxnId="{7EF51AE0-6598-4903-9513-CB2E14188241}">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754CD286-296A-46B6-B69D-0FC11A31FECB}" type="sibTrans" cxnId="{7EF51AE0-6598-4903-9513-CB2E14188241}">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0A87A813-3933-495B-B4F2-EB157C1E996D}">
      <dgm:prSet custT="1"/>
      <dgm:spPr/>
      <dgm:t>
        <a:bodyPr/>
        <a:lstStyle/>
        <a:p>
          <a:r>
            <a:rPr lang="zh-CN" altLang="en-US" sz="900" dirty="0">
              <a:solidFill>
                <a:schemeClr val="bg1"/>
              </a:solidFill>
              <a:latin typeface="微软雅黑" panose="020B0503020204020204" pitchFamily="34" charset="-122"/>
              <a:ea typeface="微软雅黑" panose="020B0503020204020204" pitchFamily="34" charset="-122"/>
            </a:rPr>
            <a:t>采购早期介入</a:t>
          </a:r>
          <a:endParaRPr lang="en-US" sz="900" dirty="0">
            <a:solidFill>
              <a:schemeClr val="bg1"/>
            </a:solidFill>
            <a:latin typeface="微软雅黑" panose="020B0503020204020204" pitchFamily="34" charset="-122"/>
            <a:ea typeface="微软雅黑" panose="020B0503020204020204" pitchFamily="34" charset="-122"/>
          </a:endParaRPr>
        </a:p>
      </dgm:t>
    </dgm:pt>
    <dgm:pt modelId="{9A941CF2-F132-4AAD-884A-BFF646AE9812}" type="parTrans" cxnId="{A9F8C24B-36E9-4116-BCC8-C391CCBD9F4D}">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6699C209-033B-4BEB-BBCE-921B7FA045DC}" type="sibTrans" cxnId="{A9F8C24B-36E9-4116-BCC8-C391CCBD9F4D}">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99251E85-A4B9-499D-94E1-DEA113581D90}">
      <dgm:prSet custT="1"/>
      <dgm:spPr/>
      <dgm:t>
        <a:bodyPr/>
        <a:lstStyle/>
        <a:p>
          <a:r>
            <a:rPr lang="zh-CN" altLang="en-US" sz="900" dirty="0">
              <a:solidFill>
                <a:schemeClr val="bg1"/>
              </a:solidFill>
              <a:latin typeface="微软雅黑" panose="020B0503020204020204" pitchFamily="34" charset="-122"/>
              <a:ea typeface="微软雅黑" panose="020B0503020204020204" pitchFamily="34" charset="-122"/>
            </a:rPr>
            <a:t>战略供应商协同</a:t>
          </a:r>
          <a:endParaRPr lang="en-US" sz="900" dirty="0">
            <a:solidFill>
              <a:schemeClr val="bg1"/>
            </a:solidFill>
            <a:latin typeface="微软雅黑" panose="020B0503020204020204" pitchFamily="34" charset="-122"/>
            <a:ea typeface="微软雅黑" panose="020B0503020204020204" pitchFamily="34" charset="-122"/>
          </a:endParaRPr>
        </a:p>
      </dgm:t>
    </dgm:pt>
    <dgm:pt modelId="{3F2B8844-15A4-4947-89B7-A47899B5CF97}" type="parTrans" cxnId="{8AE90050-D6C8-4221-A6F5-3F9EA1B110C1}">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688313B0-CAEB-494E-B06A-4FE8F314C431}" type="sibTrans" cxnId="{8AE90050-D6C8-4221-A6F5-3F9EA1B110C1}">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C9F4A9D2-A90C-4AB0-903D-7564E658A581}">
      <dgm:prSet custT="1"/>
      <dgm:spPr/>
      <dgm:t>
        <a:bodyPr/>
        <a:lstStyle/>
        <a:p>
          <a:r>
            <a:rPr lang="zh-CN" altLang="en-US" sz="900" dirty="0">
              <a:solidFill>
                <a:schemeClr val="bg1"/>
              </a:solidFill>
              <a:latin typeface="微软雅黑" panose="020B0503020204020204" pitchFamily="34" charset="-122"/>
              <a:ea typeface="微软雅黑" panose="020B0503020204020204" pitchFamily="34" charset="-122"/>
            </a:rPr>
            <a:t>选择成本竞争力</a:t>
          </a:r>
          <a:endParaRPr lang="en-US" sz="900" dirty="0">
            <a:solidFill>
              <a:schemeClr val="bg1"/>
            </a:solidFill>
            <a:latin typeface="微软雅黑" panose="020B0503020204020204" pitchFamily="34" charset="-122"/>
            <a:ea typeface="微软雅黑" panose="020B0503020204020204" pitchFamily="34" charset="-122"/>
          </a:endParaRPr>
        </a:p>
      </dgm:t>
    </dgm:pt>
    <dgm:pt modelId="{5A5DA411-815D-4FC6-BA02-F417A186D9E5}" type="parTrans" cxnId="{D3FFDD52-03CD-4CDD-AE5E-71B819C98D0A}">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D97FB229-2446-4A07-B00C-724836CE5EF5}" type="sibTrans" cxnId="{D3FFDD52-03CD-4CDD-AE5E-71B819C98D0A}">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EB0ABA10-227D-49CC-8ACE-F9B85FED7511}">
      <dgm:prSet custT="1"/>
      <dgm:spPr/>
      <dgm:t>
        <a:bodyPr/>
        <a:lstStyle/>
        <a:p>
          <a:r>
            <a:rPr lang="zh-CN" altLang="en-US" sz="900" dirty="0">
              <a:solidFill>
                <a:schemeClr val="bg1"/>
              </a:solidFill>
              <a:latin typeface="微软雅黑" panose="020B0503020204020204" pitchFamily="34" charset="-122"/>
              <a:ea typeface="微软雅黑" panose="020B0503020204020204" pitchFamily="34" charset="-122"/>
            </a:rPr>
            <a:t>跟踪订单</a:t>
          </a:r>
          <a:endParaRPr lang="en-US" sz="900" dirty="0">
            <a:solidFill>
              <a:schemeClr val="bg1"/>
            </a:solidFill>
            <a:latin typeface="微软雅黑" panose="020B0503020204020204" pitchFamily="34" charset="-122"/>
            <a:ea typeface="微软雅黑" panose="020B0503020204020204" pitchFamily="34" charset="-122"/>
          </a:endParaRPr>
        </a:p>
      </dgm:t>
    </dgm:pt>
    <dgm:pt modelId="{FED14FF1-A212-4B9A-B39F-A7B758A74E57}" type="parTrans" cxnId="{A5012D0A-7616-4925-8146-980D80D5C249}">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575E8625-D079-46A4-B297-3EFDACAA6C92}" type="sibTrans" cxnId="{A5012D0A-7616-4925-8146-980D80D5C249}">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9DE983AD-39CD-4306-BC4A-A6EA56C21B48}">
      <dgm:prSet custT="1"/>
      <dgm:spPr/>
      <dgm:t>
        <a:bodyPr/>
        <a:lstStyle/>
        <a:p>
          <a:r>
            <a:rPr lang="zh-CN" altLang="en-US" sz="900" dirty="0">
              <a:solidFill>
                <a:schemeClr val="bg1"/>
              </a:solidFill>
              <a:latin typeface="微软雅黑" panose="020B0503020204020204" pitchFamily="34" charset="-122"/>
              <a:ea typeface="微软雅黑" panose="020B0503020204020204" pitchFamily="34" charset="-122"/>
            </a:rPr>
            <a:t>合规</a:t>
          </a:r>
          <a:endParaRPr lang="en-US" sz="900" dirty="0">
            <a:solidFill>
              <a:schemeClr val="bg1"/>
            </a:solidFill>
            <a:latin typeface="微软雅黑" panose="020B0503020204020204" pitchFamily="34" charset="-122"/>
            <a:ea typeface="微软雅黑" panose="020B0503020204020204" pitchFamily="34" charset="-122"/>
          </a:endParaRPr>
        </a:p>
      </dgm:t>
    </dgm:pt>
    <dgm:pt modelId="{87C70734-BBC5-45B9-8553-D3B6D3B5E72F}" type="parTrans" cxnId="{F52B348E-D21C-42CB-8FCA-FB24BB8B9F9C}">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4FDF2772-B08A-4E0F-9B27-E5F03EE95E32}" type="sibTrans" cxnId="{F52B348E-D21C-42CB-8FCA-FB24BB8B9F9C}">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C43A4AD9-5892-4047-8CB5-24763ECE302D}">
      <dgm:prSet custT="1"/>
      <dgm:spPr/>
      <dgm:t>
        <a:bodyPr/>
        <a:lstStyle/>
        <a:p>
          <a:r>
            <a:rPr lang="zh-CN" altLang="en-US" sz="900" dirty="0">
              <a:solidFill>
                <a:schemeClr val="bg1"/>
              </a:solidFill>
              <a:latin typeface="微软雅黑" panose="020B0503020204020204" pitchFamily="34" charset="-122"/>
              <a:ea typeface="微软雅黑" panose="020B0503020204020204" pitchFamily="34" charset="-122"/>
            </a:rPr>
            <a:t>供应商早期介入</a:t>
          </a:r>
          <a:endParaRPr lang="en-US" sz="900" dirty="0">
            <a:solidFill>
              <a:schemeClr val="bg1"/>
            </a:solidFill>
            <a:latin typeface="微软雅黑" panose="020B0503020204020204" pitchFamily="34" charset="-122"/>
            <a:ea typeface="微软雅黑" panose="020B0503020204020204" pitchFamily="34" charset="-122"/>
          </a:endParaRPr>
        </a:p>
      </dgm:t>
    </dgm:pt>
    <dgm:pt modelId="{0703003F-59A9-4255-AD81-E938F12A3F25}" type="parTrans" cxnId="{F152BDDC-F52C-4930-BD4F-FD78C7FC4E6D}">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085B1CC5-7506-4C1F-B838-554B460349CC}" type="sibTrans" cxnId="{F152BDDC-F52C-4930-BD4F-FD78C7FC4E6D}">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B32432F1-6908-4444-9126-35CFC2C921CB}">
      <dgm:prSet custT="1"/>
      <dgm:spPr/>
      <dgm:t>
        <a:bodyPr/>
        <a:lstStyle/>
        <a:p>
          <a:r>
            <a:rPr lang="zh-CN" altLang="en-US" sz="900" dirty="0">
              <a:solidFill>
                <a:schemeClr val="bg1"/>
              </a:solidFill>
              <a:latin typeface="微软雅黑" panose="020B0503020204020204" pitchFamily="34" charset="-122"/>
              <a:ea typeface="微软雅黑" panose="020B0503020204020204" pitchFamily="34" charset="-122"/>
            </a:rPr>
            <a:t>数字化系统应用</a:t>
          </a:r>
          <a:endParaRPr lang="en-US" sz="900" dirty="0">
            <a:solidFill>
              <a:schemeClr val="bg1"/>
            </a:solidFill>
            <a:latin typeface="微软雅黑" panose="020B0503020204020204" pitchFamily="34" charset="-122"/>
            <a:ea typeface="微软雅黑" panose="020B0503020204020204" pitchFamily="34" charset="-122"/>
          </a:endParaRPr>
        </a:p>
      </dgm:t>
    </dgm:pt>
    <dgm:pt modelId="{16AD1B94-BE6A-492C-B42B-C49C40B5A1A9}" type="parTrans" cxnId="{BB529059-8736-4840-AD1A-2C650CCD39EC}">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B2F8CC64-B970-49D4-AA0B-6F81C3BC4057}" type="sibTrans" cxnId="{BB529059-8736-4840-AD1A-2C650CCD39EC}">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2C25AF77-89B7-45B5-8507-0AF2AC986FE7}">
      <dgm:prSet custT="1"/>
      <dgm:spPr/>
      <dgm:t>
        <a:bodyPr/>
        <a:lstStyle/>
        <a:p>
          <a:r>
            <a:rPr lang="zh-CN" altLang="en-US" sz="900" dirty="0">
              <a:solidFill>
                <a:schemeClr val="bg1"/>
              </a:solidFill>
              <a:latin typeface="微软雅黑" panose="020B0503020204020204" pitchFamily="34" charset="-122"/>
              <a:ea typeface="微软雅黑" panose="020B0503020204020204" pitchFamily="34" charset="-122"/>
            </a:rPr>
            <a:t>供应商分级分类</a:t>
          </a:r>
          <a:endParaRPr lang="en-US" sz="900" dirty="0">
            <a:solidFill>
              <a:schemeClr val="bg1"/>
            </a:solidFill>
            <a:latin typeface="微软雅黑" panose="020B0503020204020204" pitchFamily="34" charset="-122"/>
            <a:ea typeface="微软雅黑" panose="020B0503020204020204" pitchFamily="34" charset="-122"/>
          </a:endParaRPr>
        </a:p>
      </dgm:t>
    </dgm:pt>
    <dgm:pt modelId="{C6B22EB3-C396-41E7-9E8C-E9B407B3FECC}" type="parTrans" cxnId="{37895CD5-1D84-45AA-800B-94E5C0C361CB}">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E22296F1-A8F4-4654-886B-F608968E39B8}" type="sibTrans" cxnId="{37895CD5-1D84-45AA-800B-94E5C0C361CB}">
      <dgm:prSet/>
      <dgm:spPr/>
      <dgm:t>
        <a:bodyPr/>
        <a:lstStyle/>
        <a:p>
          <a:endParaRPr lang="en-US" sz="1800">
            <a:solidFill>
              <a:schemeClr val="bg1"/>
            </a:solidFill>
            <a:latin typeface="微软雅黑" panose="020B0503020204020204" pitchFamily="34" charset="-122"/>
            <a:ea typeface="微软雅黑" panose="020B0503020204020204" pitchFamily="34" charset="-122"/>
          </a:endParaRPr>
        </a:p>
      </dgm:t>
    </dgm:pt>
    <dgm:pt modelId="{8902216C-0F28-4BDF-AC56-AEAA4127E0EE}" type="pres">
      <dgm:prSet presAssocID="{9DB23D42-BC25-41C4-9A3F-A3E78CFB9E14}" presName="rootnode" presStyleCnt="0">
        <dgm:presLayoutVars>
          <dgm:chMax/>
          <dgm:chPref/>
          <dgm:dir/>
          <dgm:animLvl val="lvl"/>
        </dgm:presLayoutVars>
      </dgm:prSet>
      <dgm:spPr/>
    </dgm:pt>
    <dgm:pt modelId="{EB34564A-4149-4514-93E5-2F851B28C786}" type="pres">
      <dgm:prSet presAssocID="{4B5DF693-4886-4E9C-B265-25DF30A69707}" presName="composite" presStyleCnt="0"/>
      <dgm:spPr/>
    </dgm:pt>
    <dgm:pt modelId="{E6F3F985-9222-4455-AA6F-B647821F715C}" type="pres">
      <dgm:prSet presAssocID="{4B5DF693-4886-4E9C-B265-25DF30A69707}" presName="LShape" presStyleLbl="alignNode1" presStyleIdx="0" presStyleCnt="11"/>
      <dgm:spPr/>
    </dgm:pt>
    <dgm:pt modelId="{4880522A-B052-4BFC-A3D3-8F8FB6509F0E}" type="pres">
      <dgm:prSet presAssocID="{4B5DF693-4886-4E9C-B265-25DF30A69707}" presName="ParentText" presStyleLbl="revTx" presStyleIdx="0" presStyleCnt="6">
        <dgm:presLayoutVars>
          <dgm:chMax val="0"/>
          <dgm:chPref val="0"/>
          <dgm:bulletEnabled val="1"/>
        </dgm:presLayoutVars>
      </dgm:prSet>
      <dgm:spPr/>
    </dgm:pt>
    <dgm:pt modelId="{5B0D2C9B-D713-4234-A9BE-C193C0B85ED9}" type="pres">
      <dgm:prSet presAssocID="{4B5DF693-4886-4E9C-B265-25DF30A69707}" presName="Triangle" presStyleLbl="alignNode1" presStyleIdx="1" presStyleCnt="11"/>
      <dgm:spPr/>
    </dgm:pt>
    <dgm:pt modelId="{4BF1EAF3-47D0-4083-8FF8-E6D757EA94D7}" type="pres">
      <dgm:prSet presAssocID="{66F3CD11-6360-47FC-B16E-09D287CFF570}" presName="sibTrans" presStyleCnt="0"/>
      <dgm:spPr/>
    </dgm:pt>
    <dgm:pt modelId="{09073206-CEBC-4AA0-878F-84C45F3257F0}" type="pres">
      <dgm:prSet presAssocID="{66F3CD11-6360-47FC-B16E-09D287CFF570}" presName="space" presStyleCnt="0"/>
      <dgm:spPr/>
    </dgm:pt>
    <dgm:pt modelId="{03D0290F-7B81-430B-B587-6F6B2893F802}" type="pres">
      <dgm:prSet presAssocID="{D21DC186-0676-45FC-9354-C0188C2FF392}" presName="composite" presStyleCnt="0"/>
      <dgm:spPr/>
    </dgm:pt>
    <dgm:pt modelId="{FE249B24-1408-4CC0-AA78-B812630DA83E}" type="pres">
      <dgm:prSet presAssocID="{D21DC186-0676-45FC-9354-C0188C2FF392}" presName="LShape" presStyleLbl="alignNode1" presStyleIdx="2" presStyleCnt="11"/>
      <dgm:spPr/>
    </dgm:pt>
    <dgm:pt modelId="{BB2CE334-4560-44A0-80D0-A3D8EE547767}" type="pres">
      <dgm:prSet presAssocID="{D21DC186-0676-45FC-9354-C0188C2FF392}" presName="ParentText" presStyleLbl="revTx" presStyleIdx="1" presStyleCnt="6">
        <dgm:presLayoutVars>
          <dgm:chMax val="0"/>
          <dgm:chPref val="0"/>
          <dgm:bulletEnabled val="1"/>
        </dgm:presLayoutVars>
      </dgm:prSet>
      <dgm:spPr/>
    </dgm:pt>
    <dgm:pt modelId="{F1FBA867-CCD0-45A2-AFF1-D6F95332FE53}" type="pres">
      <dgm:prSet presAssocID="{D21DC186-0676-45FC-9354-C0188C2FF392}" presName="Triangle" presStyleLbl="alignNode1" presStyleIdx="3" presStyleCnt="11"/>
      <dgm:spPr/>
    </dgm:pt>
    <dgm:pt modelId="{9CFDE7C8-8A9A-4234-B608-E7F7BFD89E99}" type="pres">
      <dgm:prSet presAssocID="{2E62AB09-D0F6-438F-9C66-EA56C3C41BD4}" presName="sibTrans" presStyleCnt="0"/>
      <dgm:spPr/>
    </dgm:pt>
    <dgm:pt modelId="{8A07DDA0-C41B-402E-9A25-597FE7ACBEF7}" type="pres">
      <dgm:prSet presAssocID="{2E62AB09-D0F6-438F-9C66-EA56C3C41BD4}" presName="space" presStyleCnt="0"/>
      <dgm:spPr/>
    </dgm:pt>
    <dgm:pt modelId="{2E8FCBF5-A845-4303-B165-5BA842B4E89A}" type="pres">
      <dgm:prSet presAssocID="{CB84C01F-80D0-4070-80A6-CB6614DA8F48}" presName="composite" presStyleCnt="0"/>
      <dgm:spPr/>
    </dgm:pt>
    <dgm:pt modelId="{987A7114-4B86-4D24-9D78-37172365451B}" type="pres">
      <dgm:prSet presAssocID="{CB84C01F-80D0-4070-80A6-CB6614DA8F48}" presName="LShape" presStyleLbl="alignNode1" presStyleIdx="4" presStyleCnt="11"/>
      <dgm:spPr/>
    </dgm:pt>
    <dgm:pt modelId="{207A78E3-814E-4FE1-B3C8-064CEECCF642}" type="pres">
      <dgm:prSet presAssocID="{CB84C01F-80D0-4070-80A6-CB6614DA8F48}" presName="ParentText" presStyleLbl="revTx" presStyleIdx="2" presStyleCnt="6">
        <dgm:presLayoutVars>
          <dgm:chMax val="0"/>
          <dgm:chPref val="0"/>
          <dgm:bulletEnabled val="1"/>
        </dgm:presLayoutVars>
      </dgm:prSet>
      <dgm:spPr/>
    </dgm:pt>
    <dgm:pt modelId="{7AD56AF6-A641-437F-BFC7-F20E312BC69E}" type="pres">
      <dgm:prSet presAssocID="{CB84C01F-80D0-4070-80A6-CB6614DA8F48}" presName="Triangle" presStyleLbl="alignNode1" presStyleIdx="5" presStyleCnt="11"/>
      <dgm:spPr/>
    </dgm:pt>
    <dgm:pt modelId="{91D262F4-16E1-465A-AF26-9347660612B1}" type="pres">
      <dgm:prSet presAssocID="{3D21CAD6-6F72-4608-B9D4-571910F9A702}" presName="sibTrans" presStyleCnt="0"/>
      <dgm:spPr/>
    </dgm:pt>
    <dgm:pt modelId="{E63A767B-1335-4E47-8384-F78F0DBC9A4D}" type="pres">
      <dgm:prSet presAssocID="{3D21CAD6-6F72-4608-B9D4-571910F9A702}" presName="space" presStyleCnt="0"/>
      <dgm:spPr/>
    </dgm:pt>
    <dgm:pt modelId="{F612B9D2-DD07-4C39-9D80-4595B538D7BE}" type="pres">
      <dgm:prSet presAssocID="{6F4BE073-872F-4105-B4E7-458AD8AE5988}" presName="composite" presStyleCnt="0"/>
      <dgm:spPr/>
    </dgm:pt>
    <dgm:pt modelId="{5C8EA900-1EA4-4650-8377-C5310839E84E}" type="pres">
      <dgm:prSet presAssocID="{6F4BE073-872F-4105-B4E7-458AD8AE5988}" presName="LShape" presStyleLbl="alignNode1" presStyleIdx="6" presStyleCnt="11"/>
      <dgm:spPr/>
    </dgm:pt>
    <dgm:pt modelId="{D2F577ED-FF82-4E21-BCC8-5FCD2D0934D6}" type="pres">
      <dgm:prSet presAssocID="{6F4BE073-872F-4105-B4E7-458AD8AE5988}" presName="ParentText" presStyleLbl="revTx" presStyleIdx="3" presStyleCnt="6">
        <dgm:presLayoutVars>
          <dgm:chMax val="0"/>
          <dgm:chPref val="0"/>
          <dgm:bulletEnabled val="1"/>
        </dgm:presLayoutVars>
      </dgm:prSet>
      <dgm:spPr/>
    </dgm:pt>
    <dgm:pt modelId="{5DB5537C-6A25-46EF-A6EF-640CD73BAA71}" type="pres">
      <dgm:prSet presAssocID="{6F4BE073-872F-4105-B4E7-458AD8AE5988}" presName="Triangle" presStyleLbl="alignNode1" presStyleIdx="7" presStyleCnt="11"/>
      <dgm:spPr/>
    </dgm:pt>
    <dgm:pt modelId="{F3515DB0-07E1-4924-9E1E-BD0EB9F73D96}" type="pres">
      <dgm:prSet presAssocID="{82CF3BF6-7D00-4D69-B393-01F9FEB78AE2}" presName="sibTrans" presStyleCnt="0"/>
      <dgm:spPr/>
    </dgm:pt>
    <dgm:pt modelId="{995B5EB2-7762-4FB6-A1F2-BFBD14A36B34}" type="pres">
      <dgm:prSet presAssocID="{82CF3BF6-7D00-4D69-B393-01F9FEB78AE2}" presName="space" presStyleCnt="0"/>
      <dgm:spPr/>
    </dgm:pt>
    <dgm:pt modelId="{F61057B5-CCD8-4743-BD9C-D0A6EA75D211}" type="pres">
      <dgm:prSet presAssocID="{CFDFEBEB-349C-45B9-9510-7422658B8664}" presName="composite" presStyleCnt="0"/>
      <dgm:spPr/>
    </dgm:pt>
    <dgm:pt modelId="{858AF371-6A0A-4FB9-A74A-FC6D5DAE8E78}" type="pres">
      <dgm:prSet presAssocID="{CFDFEBEB-349C-45B9-9510-7422658B8664}" presName="LShape" presStyleLbl="alignNode1" presStyleIdx="8" presStyleCnt="11"/>
      <dgm:spPr/>
    </dgm:pt>
    <dgm:pt modelId="{3A607058-044B-4873-81C8-0C89ABDFD6DE}" type="pres">
      <dgm:prSet presAssocID="{CFDFEBEB-349C-45B9-9510-7422658B8664}" presName="ParentText" presStyleLbl="revTx" presStyleIdx="4" presStyleCnt="6">
        <dgm:presLayoutVars>
          <dgm:chMax val="0"/>
          <dgm:chPref val="0"/>
          <dgm:bulletEnabled val="1"/>
        </dgm:presLayoutVars>
      </dgm:prSet>
      <dgm:spPr/>
    </dgm:pt>
    <dgm:pt modelId="{98C9C99C-41C5-4272-A66B-7D2A2C196492}" type="pres">
      <dgm:prSet presAssocID="{CFDFEBEB-349C-45B9-9510-7422658B8664}" presName="Triangle" presStyleLbl="alignNode1" presStyleIdx="9" presStyleCnt="11"/>
      <dgm:spPr/>
    </dgm:pt>
    <dgm:pt modelId="{97826ABD-BD6A-427D-8594-1AB2074657B5}" type="pres">
      <dgm:prSet presAssocID="{E1FB6F0E-DEDD-4243-9CF7-43496B1D093A}" presName="sibTrans" presStyleCnt="0"/>
      <dgm:spPr/>
    </dgm:pt>
    <dgm:pt modelId="{0BA2FF18-CFF4-4165-9F9E-299D0D2660EC}" type="pres">
      <dgm:prSet presAssocID="{E1FB6F0E-DEDD-4243-9CF7-43496B1D093A}" presName="space" presStyleCnt="0"/>
      <dgm:spPr/>
    </dgm:pt>
    <dgm:pt modelId="{888FFE04-9E46-43B4-9DC2-6FEA5B3DA176}" type="pres">
      <dgm:prSet presAssocID="{04EB0C16-D018-4003-8BEF-CA5649E6B8FF}" presName="composite" presStyleCnt="0"/>
      <dgm:spPr/>
    </dgm:pt>
    <dgm:pt modelId="{80AD4CC6-265C-4F91-9522-A03DE1234564}" type="pres">
      <dgm:prSet presAssocID="{04EB0C16-D018-4003-8BEF-CA5649E6B8FF}" presName="LShape" presStyleLbl="alignNode1" presStyleIdx="10" presStyleCnt="11"/>
      <dgm:spPr/>
    </dgm:pt>
    <dgm:pt modelId="{0024FB94-0E0B-4122-8949-48F7D5C05107}" type="pres">
      <dgm:prSet presAssocID="{04EB0C16-D018-4003-8BEF-CA5649E6B8FF}" presName="ParentText" presStyleLbl="revTx" presStyleIdx="5" presStyleCnt="6">
        <dgm:presLayoutVars>
          <dgm:chMax val="0"/>
          <dgm:chPref val="0"/>
          <dgm:bulletEnabled val="1"/>
        </dgm:presLayoutVars>
      </dgm:prSet>
      <dgm:spPr/>
    </dgm:pt>
  </dgm:ptLst>
  <dgm:cxnLst>
    <dgm:cxn modelId="{ED93AF00-E87F-4900-8595-AD3983526F04}" srcId="{D21DC186-0676-45FC-9354-C0188C2FF392}" destId="{F38AE028-007D-49F5-B8ED-23E8AECD540B}" srcOrd="0" destOrd="0" parTransId="{9B6F5D00-F382-43FA-A579-8D5A31563A99}" sibTransId="{637C5DBE-7BC6-4852-954B-63D14A07610E}"/>
    <dgm:cxn modelId="{2812FE00-E482-4A95-A8B6-3BCDEB3B4A05}" type="presOf" srcId="{9DB23D42-BC25-41C4-9A3F-A3E78CFB9E14}" destId="{8902216C-0F28-4BDF-AC56-AEAA4127E0EE}" srcOrd="0" destOrd="0" presId="urn:microsoft.com/office/officeart/2009/3/layout/StepUpProcess"/>
    <dgm:cxn modelId="{28019604-6FCC-4C4B-B3EB-EFE742222303}" type="presOf" srcId="{99251E85-A4B9-499D-94E1-DEA113581D90}" destId="{3A607058-044B-4873-81C8-0C89ABDFD6DE}" srcOrd="0" destOrd="3" presId="urn:microsoft.com/office/officeart/2009/3/layout/StepUpProcess"/>
    <dgm:cxn modelId="{3D405405-07E9-4436-A6B7-3EECA8EEAC41}" srcId="{9DB23D42-BC25-41C4-9A3F-A3E78CFB9E14}" destId="{04EB0C16-D018-4003-8BEF-CA5649E6B8FF}" srcOrd="5" destOrd="0" parTransId="{B91775BB-EEF0-4199-88CE-624F3100D00A}" sibTransId="{83B1B1E4-6298-4FCD-AAFA-10478B569C41}"/>
    <dgm:cxn modelId="{4ED35306-55B4-401A-8B79-AE73AD95C614}" type="presOf" srcId="{9BC82FA8-C7AC-47D1-BE91-57678F16F53E}" destId="{4880522A-B052-4BFC-A3D3-8F8FB6509F0E}" srcOrd="0" destOrd="1" presId="urn:microsoft.com/office/officeart/2009/3/layout/StepUpProcess"/>
    <dgm:cxn modelId="{A5012D0A-7616-4925-8146-980D80D5C249}" srcId="{4B5DF693-4886-4E9C-B265-25DF30A69707}" destId="{EB0ABA10-227D-49CC-8ACE-F9B85FED7511}" srcOrd="2" destOrd="0" parTransId="{FED14FF1-A212-4B9A-B39F-A7B758A74E57}" sibTransId="{575E8625-D079-46A4-B297-3EFDACAA6C92}"/>
    <dgm:cxn modelId="{FDCE4D17-0ABA-4949-ABBB-9BD27C82D33E}" type="presOf" srcId="{BC8EE3A4-0CC1-44B0-A1CA-C013394295FE}" destId="{D2F577ED-FF82-4E21-BCC8-5FCD2D0934D6}" srcOrd="0" destOrd="1" presId="urn:microsoft.com/office/officeart/2009/3/layout/StepUpProcess"/>
    <dgm:cxn modelId="{61C3EC19-60AA-4774-A2E9-57A34AB0600E}" srcId="{04EB0C16-D018-4003-8BEF-CA5649E6B8FF}" destId="{C61990D4-4A18-498C-BB9B-620AC6A6F63B}" srcOrd="2" destOrd="0" parTransId="{ED6EA55E-8243-4E8C-BD7C-DB91D81B31D4}" sibTransId="{EA68971E-DF07-44F3-BE69-928CB977C3F3}"/>
    <dgm:cxn modelId="{AFC3051A-02A9-415C-8001-F4E3F8F1A297}" type="presOf" srcId="{C43A4AD9-5892-4047-8CB5-24763ECE302D}" destId="{D2F577ED-FF82-4E21-BCC8-5FCD2D0934D6}" srcOrd="0" destOrd="3" presId="urn:microsoft.com/office/officeart/2009/3/layout/StepUpProcess"/>
    <dgm:cxn modelId="{1513B01B-F339-47F2-B77D-22B539A75824}" type="presOf" srcId="{4B5DF693-4886-4E9C-B265-25DF30A69707}" destId="{4880522A-B052-4BFC-A3D3-8F8FB6509F0E}" srcOrd="0" destOrd="0" presId="urn:microsoft.com/office/officeart/2009/3/layout/StepUpProcess"/>
    <dgm:cxn modelId="{1385E726-2849-40C9-A390-436FA2A7B309}" srcId="{9DB23D42-BC25-41C4-9A3F-A3E78CFB9E14}" destId="{6F4BE073-872F-4105-B4E7-458AD8AE5988}" srcOrd="3" destOrd="0" parTransId="{35194EC2-55B9-46AD-8DCE-FDB9EAC1CF00}" sibTransId="{82CF3BF6-7D00-4D69-B393-01F9FEB78AE2}"/>
    <dgm:cxn modelId="{1DC29F29-53CD-4FF4-9CBA-7F78C7BEADAD}" srcId="{6F4BE073-872F-4105-B4E7-458AD8AE5988}" destId="{BC8EE3A4-0CC1-44B0-A1CA-C013394295FE}" srcOrd="0" destOrd="0" parTransId="{57039223-ACC5-4994-86C0-5006FC66FECD}" sibTransId="{1006883A-13D9-4617-8533-10B22B332541}"/>
    <dgm:cxn modelId="{860FDE2A-4E32-493B-8F8D-7AD338B5DC5E}" srcId="{4B5DF693-4886-4E9C-B265-25DF30A69707}" destId="{F6FB0673-7F52-4632-BFBE-F636C01CCD5A}" srcOrd="1" destOrd="0" parTransId="{B4D1FB84-81F6-4158-863C-BE2BD259D4DB}" sibTransId="{DCED7EDE-51AB-40DF-9C7E-37C3A1AB80A1}"/>
    <dgm:cxn modelId="{CB5A652B-D89D-4000-A055-0881B91BB40F}" type="presOf" srcId="{6F4BE073-872F-4105-B4E7-458AD8AE5988}" destId="{D2F577ED-FF82-4E21-BCC8-5FCD2D0934D6}" srcOrd="0" destOrd="0" presId="urn:microsoft.com/office/officeart/2009/3/layout/StepUpProcess"/>
    <dgm:cxn modelId="{20A2293B-AC86-4C54-A739-EEFE619EA236}" srcId="{9DB23D42-BC25-41C4-9A3F-A3E78CFB9E14}" destId="{CB84C01F-80D0-4070-80A6-CB6614DA8F48}" srcOrd="2" destOrd="0" parTransId="{BD679D04-73EA-4B88-AC52-631A0355AF75}" sibTransId="{3D21CAD6-6F72-4608-B9D4-571910F9A702}"/>
    <dgm:cxn modelId="{ADFD4340-6869-4BAB-8853-9F2DA8A3FC6D}" type="presOf" srcId="{9DE983AD-39CD-4306-BC4A-A6EA56C21B48}" destId="{207A78E3-814E-4FE1-B3C8-064CEECCF642}" srcOrd="0" destOrd="3" presId="urn:microsoft.com/office/officeart/2009/3/layout/StepUpProcess"/>
    <dgm:cxn modelId="{A9F3015E-DEC2-4432-9684-B3C6E00ED4D8}" srcId="{9DB23D42-BC25-41C4-9A3F-A3E78CFB9E14}" destId="{4B5DF693-4886-4E9C-B265-25DF30A69707}" srcOrd="0" destOrd="0" parTransId="{C45242E4-C1BE-46EE-AFF4-3FF6BC67FF5A}" sibTransId="{66F3CD11-6360-47FC-B16E-09D287CFF570}"/>
    <dgm:cxn modelId="{75FCEF5F-8381-4C6E-897F-35E83270FABC}" type="presOf" srcId="{BDF81679-8862-4663-9C51-5D9D0B9BF06E}" destId="{207A78E3-814E-4FE1-B3C8-064CEECCF642}" srcOrd="0" destOrd="1" presId="urn:microsoft.com/office/officeart/2009/3/layout/StepUpProcess"/>
    <dgm:cxn modelId="{B8969561-A5F8-48D1-90B3-35D23FA15377}" type="presOf" srcId="{B32432F1-6908-4444-9126-35CFC2C921CB}" destId="{0024FB94-0E0B-4122-8949-48F7D5C05107}" srcOrd="0" destOrd="1" presId="urn:microsoft.com/office/officeart/2009/3/layout/StepUpProcess"/>
    <dgm:cxn modelId="{17FFBE69-DF0F-420B-9B65-1FC6911E6D16}" srcId="{4B5DF693-4886-4E9C-B265-25DF30A69707}" destId="{9BC82FA8-C7AC-47D1-BE91-57678F16F53E}" srcOrd="0" destOrd="0" parTransId="{89F52C4C-444E-43F3-9F9B-000549D24F9F}" sibTransId="{6ADA6F17-740C-4BB5-B03A-4714313C32BA}"/>
    <dgm:cxn modelId="{F71C704B-412C-4823-9A4E-3AE0C2BCB095}" type="presOf" srcId="{EB0ABA10-227D-49CC-8ACE-F9B85FED7511}" destId="{4880522A-B052-4BFC-A3D3-8F8FB6509F0E}" srcOrd="0" destOrd="3" presId="urn:microsoft.com/office/officeart/2009/3/layout/StepUpProcess"/>
    <dgm:cxn modelId="{D67EC04B-A8D0-46A9-B07A-D5842DD9A76D}" type="presOf" srcId="{D21DC186-0676-45FC-9354-C0188C2FF392}" destId="{BB2CE334-4560-44A0-80D0-A3D8EE547767}" srcOrd="0" destOrd="0" presId="urn:microsoft.com/office/officeart/2009/3/layout/StepUpProcess"/>
    <dgm:cxn modelId="{A9F8C24B-36E9-4116-BCC8-C391CCBD9F4D}" srcId="{6F4BE073-872F-4105-B4E7-458AD8AE5988}" destId="{0A87A813-3933-495B-B4F2-EB157C1E996D}" srcOrd="1" destOrd="0" parTransId="{9A941CF2-F132-4AAD-884A-BFF646AE9812}" sibTransId="{6699C209-033B-4BEB-BBCE-921B7FA045DC}"/>
    <dgm:cxn modelId="{8225BD4C-496D-4A77-A4D1-A5595A673650}" type="presOf" srcId="{C61990D4-4A18-498C-BB9B-620AC6A6F63B}" destId="{0024FB94-0E0B-4122-8949-48F7D5C05107}" srcOrd="0" destOrd="3" presId="urn:microsoft.com/office/officeart/2009/3/layout/StepUpProcess"/>
    <dgm:cxn modelId="{E839646F-FA59-4918-90F9-B9473A1D50F2}" type="presOf" srcId="{2C25AF77-89B7-45B5-8507-0AF2AC986FE7}" destId="{3A607058-044B-4873-81C8-0C89ABDFD6DE}" srcOrd="0" destOrd="1" presId="urn:microsoft.com/office/officeart/2009/3/layout/StepUpProcess"/>
    <dgm:cxn modelId="{8AE90050-D6C8-4221-A6F5-3F9EA1B110C1}" srcId="{CFDFEBEB-349C-45B9-9510-7422658B8664}" destId="{99251E85-A4B9-499D-94E1-DEA113581D90}" srcOrd="2" destOrd="0" parTransId="{3F2B8844-15A4-4947-89B7-A47899B5CF97}" sibTransId="{688313B0-CAEB-494E-B06A-4FE8F314C431}"/>
    <dgm:cxn modelId="{79500F72-A40D-4DE8-AE57-7A29C8D009FE}" type="presOf" srcId="{9D4387A6-454E-4B01-B85D-6D4E8E89D4CF}" destId="{3A607058-044B-4873-81C8-0C89ABDFD6DE}" srcOrd="0" destOrd="2" presId="urn:microsoft.com/office/officeart/2009/3/layout/StepUpProcess"/>
    <dgm:cxn modelId="{D3FFDD52-03CD-4CDD-AE5E-71B819C98D0A}" srcId="{D21DC186-0676-45FC-9354-C0188C2FF392}" destId="{C9F4A9D2-A90C-4AB0-903D-7564E658A581}" srcOrd="2" destOrd="0" parTransId="{5A5DA411-815D-4FC6-BA02-F417A186D9E5}" sibTransId="{D97FB229-2446-4A07-B00C-724836CE5EF5}"/>
    <dgm:cxn modelId="{07A28C54-DE69-4930-AED3-E69D794A77E8}" type="presOf" srcId="{CB84C01F-80D0-4070-80A6-CB6614DA8F48}" destId="{207A78E3-814E-4FE1-B3C8-064CEECCF642}" srcOrd="0" destOrd="0" presId="urn:microsoft.com/office/officeart/2009/3/layout/StepUpProcess"/>
    <dgm:cxn modelId="{93BEDB75-F94B-41C0-8C24-50CEB41C2837}" type="presOf" srcId="{C9F4A9D2-A90C-4AB0-903D-7564E658A581}" destId="{BB2CE334-4560-44A0-80D0-A3D8EE547767}" srcOrd="0" destOrd="3" presId="urn:microsoft.com/office/officeart/2009/3/layout/StepUpProcess"/>
    <dgm:cxn modelId="{BB529059-8736-4840-AD1A-2C650CCD39EC}" srcId="{04EB0C16-D018-4003-8BEF-CA5649E6B8FF}" destId="{B32432F1-6908-4444-9126-35CFC2C921CB}" srcOrd="0" destOrd="0" parTransId="{16AD1B94-BE6A-492C-B42B-C49C40B5A1A9}" sibTransId="{B2F8CC64-B970-49D4-AA0B-6F81C3BC4057}"/>
    <dgm:cxn modelId="{4EF2D87A-BFDD-44D3-81C7-E2353832CF96}" type="presOf" srcId="{0A87A813-3933-495B-B4F2-EB157C1E996D}" destId="{D2F577ED-FF82-4E21-BCC8-5FCD2D0934D6}" srcOrd="0" destOrd="2" presId="urn:microsoft.com/office/officeart/2009/3/layout/StepUpProcess"/>
    <dgm:cxn modelId="{6CA82683-5393-4BE1-AAD5-D8AFF9E399C0}" srcId="{04EB0C16-D018-4003-8BEF-CA5649E6B8FF}" destId="{E13D4263-BF75-43B0-9559-8B7B016C1B21}" srcOrd="1" destOrd="0" parTransId="{805FE37A-F74F-451B-B9FE-E4806A966157}" sibTransId="{CE32EEBB-E80F-4A6B-8F54-15DDF22A770C}"/>
    <dgm:cxn modelId="{F18F6D83-68A4-4AD0-A1A0-04D406F997A0}" srcId="{CFDFEBEB-349C-45B9-9510-7422658B8664}" destId="{9D4387A6-454E-4B01-B85D-6D4E8E89D4CF}" srcOrd="1" destOrd="0" parTransId="{0471B65F-0C4E-4461-89FE-F6F875536466}" sibTransId="{11A08765-86C5-4D0D-BC5C-688BD180EF32}"/>
    <dgm:cxn modelId="{756CFC8A-D097-4589-96A1-EC1BDC980E3B}" srcId="{CB84C01F-80D0-4070-80A6-CB6614DA8F48}" destId="{BDF81679-8862-4663-9C51-5D9D0B9BF06E}" srcOrd="0" destOrd="0" parTransId="{279981D4-1C45-46FA-8DEA-F59E7964626A}" sibTransId="{0D2A6C7D-043D-4527-9FA7-3FD6A591BDA2}"/>
    <dgm:cxn modelId="{F52B348E-D21C-42CB-8FCA-FB24BB8B9F9C}" srcId="{CB84C01F-80D0-4070-80A6-CB6614DA8F48}" destId="{9DE983AD-39CD-4306-BC4A-A6EA56C21B48}" srcOrd="2" destOrd="0" parTransId="{87C70734-BBC5-45B9-8553-D3B6D3B5E72F}" sibTransId="{4FDF2772-B08A-4E0F-9B27-E5F03EE95E32}"/>
    <dgm:cxn modelId="{397130AA-BE17-41CC-9159-90BB9B07363C}" srcId="{9DB23D42-BC25-41C4-9A3F-A3E78CFB9E14}" destId="{CFDFEBEB-349C-45B9-9510-7422658B8664}" srcOrd="4" destOrd="0" parTransId="{E71CD981-F326-4E5D-95F3-78C34F6957F3}" sibTransId="{E1FB6F0E-DEDD-4243-9CF7-43496B1D093A}"/>
    <dgm:cxn modelId="{FAE8BAB0-C9C6-485A-BB15-C46665BECBB5}" type="presOf" srcId="{F6FB0673-7F52-4632-BFBE-F636C01CCD5A}" destId="{4880522A-B052-4BFC-A3D3-8F8FB6509F0E}" srcOrd="0" destOrd="2" presId="urn:microsoft.com/office/officeart/2009/3/layout/StepUpProcess"/>
    <dgm:cxn modelId="{5C60DFBC-4E7B-4ED0-BC74-A7BE91F0905A}" type="presOf" srcId="{F38AE028-007D-49F5-B8ED-23E8AECD540B}" destId="{BB2CE334-4560-44A0-80D0-A3D8EE547767}" srcOrd="0" destOrd="1" presId="urn:microsoft.com/office/officeart/2009/3/layout/StepUpProcess"/>
    <dgm:cxn modelId="{6EA158BD-3B36-4729-8261-773C0D52BAB7}" srcId="{9DB23D42-BC25-41C4-9A3F-A3E78CFB9E14}" destId="{D21DC186-0676-45FC-9354-C0188C2FF392}" srcOrd="1" destOrd="0" parTransId="{33F77309-AEA6-42F5-AB74-D99CE411FBE2}" sibTransId="{2E62AB09-D0F6-438F-9C66-EA56C3C41BD4}"/>
    <dgm:cxn modelId="{C6B172C6-5BA1-4874-AE52-959B93CDE27D}" type="presOf" srcId="{E13D4263-BF75-43B0-9559-8B7B016C1B21}" destId="{0024FB94-0E0B-4122-8949-48F7D5C05107}" srcOrd="0" destOrd="2" presId="urn:microsoft.com/office/officeart/2009/3/layout/StepUpProcess"/>
    <dgm:cxn modelId="{86B969D0-B9F8-4B90-8534-CCE128E329D9}" srcId="{D21DC186-0676-45FC-9354-C0188C2FF392}" destId="{B0DC32A9-D50C-41D9-B6C0-EC03B095A852}" srcOrd="1" destOrd="0" parTransId="{9AE0F791-8D2B-4BEC-A569-DC28BCE5D3B2}" sibTransId="{24CE947A-6A6E-4877-8D2F-16201B24883E}"/>
    <dgm:cxn modelId="{EE95EFD0-FF98-4A8E-A51D-636CBB5946FD}" type="presOf" srcId="{CFDFEBEB-349C-45B9-9510-7422658B8664}" destId="{3A607058-044B-4873-81C8-0C89ABDFD6DE}" srcOrd="0" destOrd="0" presId="urn:microsoft.com/office/officeart/2009/3/layout/StepUpProcess"/>
    <dgm:cxn modelId="{543222D5-5857-4511-817E-80E86FEF0176}" type="presOf" srcId="{04EB0C16-D018-4003-8BEF-CA5649E6B8FF}" destId="{0024FB94-0E0B-4122-8949-48F7D5C05107}" srcOrd="0" destOrd="0" presId="urn:microsoft.com/office/officeart/2009/3/layout/StepUpProcess"/>
    <dgm:cxn modelId="{37895CD5-1D84-45AA-800B-94E5C0C361CB}" srcId="{CFDFEBEB-349C-45B9-9510-7422658B8664}" destId="{2C25AF77-89B7-45B5-8507-0AF2AC986FE7}" srcOrd="0" destOrd="0" parTransId="{C6B22EB3-C396-41E7-9E8C-E9B407B3FECC}" sibTransId="{E22296F1-A8F4-4654-886B-F608968E39B8}"/>
    <dgm:cxn modelId="{7D1E23D6-CAA5-4F33-9D73-69F9735ACE45}" type="presOf" srcId="{B0DC32A9-D50C-41D9-B6C0-EC03B095A852}" destId="{BB2CE334-4560-44A0-80D0-A3D8EE547767}" srcOrd="0" destOrd="2" presId="urn:microsoft.com/office/officeart/2009/3/layout/StepUpProcess"/>
    <dgm:cxn modelId="{F152BDDC-F52C-4930-BD4F-FD78C7FC4E6D}" srcId="{6F4BE073-872F-4105-B4E7-458AD8AE5988}" destId="{C43A4AD9-5892-4047-8CB5-24763ECE302D}" srcOrd="2" destOrd="0" parTransId="{0703003F-59A9-4255-AD81-E938F12A3F25}" sibTransId="{085B1CC5-7506-4C1F-B838-554B460349CC}"/>
    <dgm:cxn modelId="{7EF51AE0-6598-4903-9513-CB2E14188241}" srcId="{CB84C01F-80D0-4070-80A6-CB6614DA8F48}" destId="{62702EB0-68F6-49A8-87C9-B09869918CE0}" srcOrd="1" destOrd="0" parTransId="{D31A856F-3F0B-47DD-9997-4319C4EC41EF}" sibTransId="{754CD286-296A-46B6-B69D-0FC11A31FECB}"/>
    <dgm:cxn modelId="{8510FCE2-4346-4BB4-9A56-21FDDEEE33DA}" type="presOf" srcId="{62702EB0-68F6-49A8-87C9-B09869918CE0}" destId="{207A78E3-814E-4FE1-B3C8-064CEECCF642}" srcOrd="0" destOrd="2" presId="urn:microsoft.com/office/officeart/2009/3/layout/StepUpProcess"/>
    <dgm:cxn modelId="{8B19746F-A641-4751-BE09-901DFC1AE749}" type="presParOf" srcId="{8902216C-0F28-4BDF-AC56-AEAA4127E0EE}" destId="{EB34564A-4149-4514-93E5-2F851B28C786}" srcOrd="0" destOrd="0" presId="urn:microsoft.com/office/officeart/2009/3/layout/StepUpProcess"/>
    <dgm:cxn modelId="{E2CBD823-69A6-459A-9C95-8397D94DCF3A}" type="presParOf" srcId="{EB34564A-4149-4514-93E5-2F851B28C786}" destId="{E6F3F985-9222-4455-AA6F-B647821F715C}" srcOrd="0" destOrd="0" presId="urn:microsoft.com/office/officeart/2009/3/layout/StepUpProcess"/>
    <dgm:cxn modelId="{BCF2F9CA-EC5D-4DD3-BE6B-72100C84069E}" type="presParOf" srcId="{EB34564A-4149-4514-93E5-2F851B28C786}" destId="{4880522A-B052-4BFC-A3D3-8F8FB6509F0E}" srcOrd="1" destOrd="0" presId="urn:microsoft.com/office/officeart/2009/3/layout/StepUpProcess"/>
    <dgm:cxn modelId="{C165DE61-3CEA-426D-8923-8CDD7A84D785}" type="presParOf" srcId="{EB34564A-4149-4514-93E5-2F851B28C786}" destId="{5B0D2C9B-D713-4234-A9BE-C193C0B85ED9}" srcOrd="2" destOrd="0" presId="urn:microsoft.com/office/officeart/2009/3/layout/StepUpProcess"/>
    <dgm:cxn modelId="{FAD1A251-9A98-4453-8077-E28382AD0CBA}" type="presParOf" srcId="{8902216C-0F28-4BDF-AC56-AEAA4127E0EE}" destId="{4BF1EAF3-47D0-4083-8FF8-E6D757EA94D7}" srcOrd="1" destOrd="0" presId="urn:microsoft.com/office/officeart/2009/3/layout/StepUpProcess"/>
    <dgm:cxn modelId="{C889D9D0-4B09-433F-AF7E-8F397F80C8CC}" type="presParOf" srcId="{4BF1EAF3-47D0-4083-8FF8-E6D757EA94D7}" destId="{09073206-CEBC-4AA0-878F-84C45F3257F0}" srcOrd="0" destOrd="0" presId="urn:microsoft.com/office/officeart/2009/3/layout/StepUpProcess"/>
    <dgm:cxn modelId="{807C9A25-AB9B-4622-8E41-00CF6EF6066F}" type="presParOf" srcId="{8902216C-0F28-4BDF-AC56-AEAA4127E0EE}" destId="{03D0290F-7B81-430B-B587-6F6B2893F802}" srcOrd="2" destOrd="0" presId="urn:microsoft.com/office/officeart/2009/3/layout/StepUpProcess"/>
    <dgm:cxn modelId="{E7767C5D-ECD2-414C-BA7E-0884FCD541ED}" type="presParOf" srcId="{03D0290F-7B81-430B-B587-6F6B2893F802}" destId="{FE249B24-1408-4CC0-AA78-B812630DA83E}" srcOrd="0" destOrd="0" presId="urn:microsoft.com/office/officeart/2009/3/layout/StepUpProcess"/>
    <dgm:cxn modelId="{AD85A6E5-9E7E-4F95-B5E4-F538D1AC135D}" type="presParOf" srcId="{03D0290F-7B81-430B-B587-6F6B2893F802}" destId="{BB2CE334-4560-44A0-80D0-A3D8EE547767}" srcOrd="1" destOrd="0" presId="urn:microsoft.com/office/officeart/2009/3/layout/StepUpProcess"/>
    <dgm:cxn modelId="{3B39BE53-11AE-4635-A659-E5AA9EB03FEF}" type="presParOf" srcId="{03D0290F-7B81-430B-B587-6F6B2893F802}" destId="{F1FBA867-CCD0-45A2-AFF1-D6F95332FE53}" srcOrd="2" destOrd="0" presId="urn:microsoft.com/office/officeart/2009/3/layout/StepUpProcess"/>
    <dgm:cxn modelId="{7563CA1A-7084-49F9-AF95-89C90A3A7E03}" type="presParOf" srcId="{8902216C-0F28-4BDF-AC56-AEAA4127E0EE}" destId="{9CFDE7C8-8A9A-4234-B608-E7F7BFD89E99}" srcOrd="3" destOrd="0" presId="urn:microsoft.com/office/officeart/2009/3/layout/StepUpProcess"/>
    <dgm:cxn modelId="{2159ABDC-3EBF-455B-A50C-9232FBDD96BC}" type="presParOf" srcId="{9CFDE7C8-8A9A-4234-B608-E7F7BFD89E99}" destId="{8A07DDA0-C41B-402E-9A25-597FE7ACBEF7}" srcOrd="0" destOrd="0" presId="urn:microsoft.com/office/officeart/2009/3/layout/StepUpProcess"/>
    <dgm:cxn modelId="{734F3721-412F-4773-A4B8-2ED5150F8887}" type="presParOf" srcId="{8902216C-0F28-4BDF-AC56-AEAA4127E0EE}" destId="{2E8FCBF5-A845-4303-B165-5BA842B4E89A}" srcOrd="4" destOrd="0" presId="urn:microsoft.com/office/officeart/2009/3/layout/StepUpProcess"/>
    <dgm:cxn modelId="{31FD0151-ECBC-40BC-B717-1E5DA96C07DC}" type="presParOf" srcId="{2E8FCBF5-A845-4303-B165-5BA842B4E89A}" destId="{987A7114-4B86-4D24-9D78-37172365451B}" srcOrd="0" destOrd="0" presId="urn:microsoft.com/office/officeart/2009/3/layout/StepUpProcess"/>
    <dgm:cxn modelId="{FBBA7D4C-3057-4DD0-B085-50C5456A2FFF}" type="presParOf" srcId="{2E8FCBF5-A845-4303-B165-5BA842B4E89A}" destId="{207A78E3-814E-4FE1-B3C8-064CEECCF642}" srcOrd="1" destOrd="0" presId="urn:microsoft.com/office/officeart/2009/3/layout/StepUpProcess"/>
    <dgm:cxn modelId="{4CCC4025-B355-443C-8D0D-2ECD8471BE34}" type="presParOf" srcId="{2E8FCBF5-A845-4303-B165-5BA842B4E89A}" destId="{7AD56AF6-A641-437F-BFC7-F20E312BC69E}" srcOrd="2" destOrd="0" presId="urn:microsoft.com/office/officeart/2009/3/layout/StepUpProcess"/>
    <dgm:cxn modelId="{019EE916-9A16-412B-A225-4D28355D1B4C}" type="presParOf" srcId="{8902216C-0F28-4BDF-AC56-AEAA4127E0EE}" destId="{91D262F4-16E1-465A-AF26-9347660612B1}" srcOrd="5" destOrd="0" presId="urn:microsoft.com/office/officeart/2009/3/layout/StepUpProcess"/>
    <dgm:cxn modelId="{B1949917-8E8C-407C-8A7A-A2C5236F0E46}" type="presParOf" srcId="{91D262F4-16E1-465A-AF26-9347660612B1}" destId="{E63A767B-1335-4E47-8384-F78F0DBC9A4D}" srcOrd="0" destOrd="0" presId="urn:microsoft.com/office/officeart/2009/3/layout/StepUpProcess"/>
    <dgm:cxn modelId="{DE4765CB-3FA7-463A-BC4B-572AE9130553}" type="presParOf" srcId="{8902216C-0F28-4BDF-AC56-AEAA4127E0EE}" destId="{F612B9D2-DD07-4C39-9D80-4595B538D7BE}" srcOrd="6" destOrd="0" presId="urn:microsoft.com/office/officeart/2009/3/layout/StepUpProcess"/>
    <dgm:cxn modelId="{61ACC52F-2F4C-4DD8-B6AA-2D5A8E863354}" type="presParOf" srcId="{F612B9D2-DD07-4C39-9D80-4595B538D7BE}" destId="{5C8EA900-1EA4-4650-8377-C5310839E84E}" srcOrd="0" destOrd="0" presId="urn:microsoft.com/office/officeart/2009/3/layout/StepUpProcess"/>
    <dgm:cxn modelId="{D67B934D-7E41-4DCA-B927-6912B8C1D303}" type="presParOf" srcId="{F612B9D2-DD07-4C39-9D80-4595B538D7BE}" destId="{D2F577ED-FF82-4E21-BCC8-5FCD2D0934D6}" srcOrd="1" destOrd="0" presId="urn:microsoft.com/office/officeart/2009/3/layout/StepUpProcess"/>
    <dgm:cxn modelId="{776533DB-D3D4-43EB-A776-ED6B859C7182}" type="presParOf" srcId="{F612B9D2-DD07-4C39-9D80-4595B538D7BE}" destId="{5DB5537C-6A25-46EF-A6EF-640CD73BAA71}" srcOrd="2" destOrd="0" presId="urn:microsoft.com/office/officeart/2009/3/layout/StepUpProcess"/>
    <dgm:cxn modelId="{0C177D18-D374-4F5D-8B93-881710DB979F}" type="presParOf" srcId="{8902216C-0F28-4BDF-AC56-AEAA4127E0EE}" destId="{F3515DB0-07E1-4924-9E1E-BD0EB9F73D96}" srcOrd="7" destOrd="0" presId="urn:microsoft.com/office/officeart/2009/3/layout/StepUpProcess"/>
    <dgm:cxn modelId="{CFEB8377-9ED5-4589-B9D9-D7544FF6EAF9}" type="presParOf" srcId="{F3515DB0-07E1-4924-9E1E-BD0EB9F73D96}" destId="{995B5EB2-7762-4FB6-A1F2-BFBD14A36B34}" srcOrd="0" destOrd="0" presId="urn:microsoft.com/office/officeart/2009/3/layout/StepUpProcess"/>
    <dgm:cxn modelId="{2E7F6ABF-FCA7-4C06-B66B-41CECCE91BDC}" type="presParOf" srcId="{8902216C-0F28-4BDF-AC56-AEAA4127E0EE}" destId="{F61057B5-CCD8-4743-BD9C-D0A6EA75D211}" srcOrd="8" destOrd="0" presId="urn:microsoft.com/office/officeart/2009/3/layout/StepUpProcess"/>
    <dgm:cxn modelId="{413FCB66-D543-43BC-938B-A8DC89B8F0A9}" type="presParOf" srcId="{F61057B5-CCD8-4743-BD9C-D0A6EA75D211}" destId="{858AF371-6A0A-4FB9-A74A-FC6D5DAE8E78}" srcOrd="0" destOrd="0" presId="urn:microsoft.com/office/officeart/2009/3/layout/StepUpProcess"/>
    <dgm:cxn modelId="{48188347-F4D1-422F-856A-8FC854C468D1}" type="presParOf" srcId="{F61057B5-CCD8-4743-BD9C-D0A6EA75D211}" destId="{3A607058-044B-4873-81C8-0C89ABDFD6DE}" srcOrd="1" destOrd="0" presId="urn:microsoft.com/office/officeart/2009/3/layout/StepUpProcess"/>
    <dgm:cxn modelId="{B9635278-249A-4A3C-A0F3-C0CDAD8F2A2A}" type="presParOf" srcId="{F61057B5-CCD8-4743-BD9C-D0A6EA75D211}" destId="{98C9C99C-41C5-4272-A66B-7D2A2C196492}" srcOrd="2" destOrd="0" presId="urn:microsoft.com/office/officeart/2009/3/layout/StepUpProcess"/>
    <dgm:cxn modelId="{C6CEE7A2-80DA-45D8-BCD5-015FADE91D41}" type="presParOf" srcId="{8902216C-0F28-4BDF-AC56-AEAA4127E0EE}" destId="{97826ABD-BD6A-427D-8594-1AB2074657B5}" srcOrd="9" destOrd="0" presId="urn:microsoft.com/office/officeart/2009/3/layout/StepUpProcess"/>
    <dgm:cxn modelId="{C491622C-2929-4EE3-9F30-EDF9E545A9E9}" type="presParOf" srcId="{97826ABD-BD6A-427D-8594-1AB2074657B5}" destId="{0BA2FF18-CFF4-4165-9F9E-299D0D2660EC}" srcOrd="0" destOrd="0" presId="urn:microsoft.com/office/officeart/2009/3/layout/StepUpProcess"/>
    <dgm:cxn modelId="{7005A319-E6FC-4E7B-8310-498DF97E25CE}" type="presParOf" srcId="{8902216C-0F28-4BDF-AC56-AEAA4127E0EE}" destId="{888FFE04-9E46-43B4-9DC2-6FEA5B3DA176}" srcOrd="10" destOrd="0" presId="urn:microsoft.com/office/officeart/2009/3/layout/StepUpProcess"/>
    <dgm:cxn modelId="{DABF247C-B07D-4EA0-897B-FEA68DD511AC}" type="presParOf" srcId="{888FFE04-9E46-43B4-9DC2-6FEA5B3DA176}" destId="{80AD4CC6-265C-4F91-9522-A03DE1234564}" srcOrd="0" destOrd="0" presId="urn:microsoft.com/office/officeart/2009/3/layout/StepUpProcess"/>
    <dgm:cxn modelId="{31A8D2CF-ABA7-4673-851E-135F96ADEBA6}" type="presParOf" srcId="{888FFE04-9E46-43B4-9DC2-6FEA5B3DA176}" destId="{0024FB94-0E0B-4122-8949-48F7D5C0510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3F985-9222-4455-AA6F-B647821F715C}">
      <dsp:nvSpPr>
        <dsp:cNvPr id="0" name=""/>
        <dsp:cNvSpPr/>
      </dsp:nvSpPr>
      <dsp:spPr>
        <a:xfrm rot="5400000">
          <a:off x="319815" y="2608126"/>
          <a:ext cx="945337" cy="157301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80522A-B052-4BFC-A3D3-8F8FB6509F0E}">
      <dsp:nvSpPr>
        <dsp:cNvPr id="0" name=""/>
        <dsp:cNvSpPr/>
      </dsp:nvSpPr>
      <dsp:spPr>
        <a:xfrm>
          <a:off x="162014" y="3078120"/>
          <a:ext cx="1420131" cy="124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100000"/>
            </a:lnSpc>
            <a:spcBef>
              <a:spcPct val="0"/>
            </a:spcBef>
            <a:spcAft>
              <a:spcPct val="35000"/>
            </a:spcAft>
            <a:buNone/>
          </a:pPr>
          <a:r>
            <a:rPr lang="zh-CN" altLang="en-US" sz="1200" b="1" kern="1200" dirty="0">
              <a:solidFill>
                <a:schemeClr val="bg1"/>
              </a:solidFill>
              <a:latin typeface="微软雅黑" panose="020B0503020204020204" pitchFamily="34" charset="-122"/>
              <a:ea typeface="微软雅黑" panose="020B0503020204020204" pitchFamily="34" charset="-122"/>
            </a:rPr>
            <a:t>阶段一 采购执行</a:t>
          </a:r>
        </a:p>
        <a:p>
          <a:pPr marL="57150" lvl="1" indent="-57150" algn="l" defTabSz="400050">
            <a:lnSpc>
              <a:spcPct val="90000"/>
            </a:lnSpc>
            <a:spcBef>
              <a:spcPct val="0"/>
            </a:spcBef>
            <a:spcAft>
              <a:spcPct val="15000"/>
            </a:spcAft>
            <a:buChar char="•"/>
          </a:pPr>
          <a:r>
            <a:rPr lang="zh-CN" altLang="en-US" sz="900" kern="1200" dirty="0">
              <a:solidFill>
                <a:schemeClr val="bg1"/>
              </a:solidFill>
              <a:latin typeface="微软雅黑" panose="020B0503020204020204" pitchFamily="34" charset="-122"/>
              <a:ea typeface="微软雅黑" panose="020B0503020204020204" pitchFamily="34" charset="-122"/>
            </a:rPr>
            <a:t>比价</a:t>
          </a:r>
          <a:endParaRPr lang="en-US" sz="900" kern="1200" dirty="0">
            <a:solidFill>
              <a:schemeClr val="bg1"/>
            </a:solidFill>
            <a:latin typeface="微软雅黑" panose="020B0503020204020204" pitchFamily="34" charset="-122"/>
            <a:ea typeface="微软雅黑" panose="020B0503020204020204" pitchFamily="34" charset="-122"/>
          </a:endParaRPr>
        </a:p>
        <a:p>
          <a:pPr marL="57150" lvl="1" indent="-57150" algn="l" defTabSz="400050">
            <a:lnSpc>
              <a:spcPct val="90000"/>
            </a:lnSpc>
            <a:spcBef>
              <a:spcPct val="0"/>
            </a:spcBef>
            <a:spcAft>
              <a:spcPct val="15000"/>
            </a:spcAft>
            <a:buChar char="•"/>
          </a:pPr>
          <a:r>
            <a:rPr lang="zh-CN" altLang="en-US" sz="900" kern="1200" dirty="0">
              <a:solidFill>
                <a:schemeClr val="bg1"/>
              </a:solidFill>
              <a:latin typeface="微软雅黑" panose="020B0503020204020204" pitchFamily="34" charset="-122"/>
              <a:ea typeface="微软雅黑" panose="020B0503020204020204" pitchFamily="34" charset="-122"/>
            </a:rPr>
            <a:t>一单一议</a:t>
          </a:r>
          <a:endParaRPr lang="en-US" sz="900" kern="1200" dirty="0">
            <a:solidFill>
              <a:schemeClr val="bg1"/>
            </a:solidFill>
            <a:latin typeface="微软雅黑" panose="020B0503020204020204" pitchFamily="34" charset="-122"/>
            <a:ea typeface="微软雅黑" panose="020B0503020204020204" pitchFamily="34" charset="-122"/>
          </a:endParaRPr>
        </a:p>
        <a:p>
          <a:pPr marL="57150" lvl="1" indent="-57150" algn="l" defTabSz="400050">
            <a:lnSpc>
              <a:spcPct val="90000"/>
            </a:lnSpc>
            <a:spcBef>
              <a:spcPct val="0"/>
            </a:spcBef>
            <a:spcAft>
              <a:spcPct val="15000"/>
            </a:spcAft>
            <a:buChar char="•"/>
          </a:pPr>
          <a:r>
            <a:rPr lang="zh-CN" altLang="en-US" sz="900" kern="1200" dirty="0">
              <a:solidFill>
                <a:schemeClr val="bg1"/>
              </a:solidFill>
              <a:latin typeface="微软雅黑" panose="020B0503020204020204" pitchFamily="34" charset="-122"/>
              <a:ea typeface="微软雅黑" panose="020B0503020204020204" pitchFamily="34" charset="-122"/>
            </a:rPr>
            <a:t>跟踪订单</a:t>
          </a:r>
          <a:endParaRPr lang="en-US" sz="900" kern="1200" dirty="0">
            <a:solidFill>
              <a:schemeClr val="bg1"/>
            </a:solidFill>
            <a:latin typeface="微软雅黑" panose="020B0503020204020204" pitchFamily="34" charset="-122"/>
            <a:ea typeface="微软雅黑" panose="020B0503020204020204" pitchFamily="34" charset="-122"/>
          </a:endParaRPr>
        </a:p>
      </dsp:txBody>
      <dsp:txXfrm>
        <a:off x="162014" y="3078120"/>
        <a:ext cx="1420131" cy="1244828"/>
      </dsp:txXfrm>
    </dsp:sp>
    <dsp:sp modelId="{5B0D2C9B-D713-4234-A9BE-C193C0B85ED9}">
      <dsp:nvSpPr>
        <dsp:cNvPr id="0" name=""/>
        <dsp:cNvSpPr/>
      </dsp:nvSpPr>
      <dsp:spPr>
        <a:xfrm>
          <a:off x="1314196" y="2492318"/>
          <a:ext cx="267949" cy="26794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249B24-1408-4CC0-AA78-B812630DA83E}">
      <dsp:nvSpPr>
        <dsp:cNvPr id="0" name=""/>
        <dsp:cNvSpPr/>
      </dsp:nvSpPr>
      <dsp:spPr>
        <a:xfrm rot="5400000">
          <a:off x="2058332" y="2177928"/>
          <a:ext cx="945337" cy="157301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2CE334-4560-44A0-80D0-A3D8EE547767}">
      <dsp:nvSpPr>
        <dsp:cNvPr id="0" name=""/>
        <dsp:cNvSpPr/>
      </dsp:nvSpPr>
      <dsp:spPr>
        <a:xfrm>
          <a:off x="1900532" y="2647922"/>
          <a:ext cx="1420131" cy="124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100000"/>
            </a:lnSpc>
            <a:spcBef>
              <a:spcPct val="0"/>
            </a:spcBef>
            <a:spcAft>
              <a:spcPct val="35000"/>
            </a:spcAft>
            <a:buNone/>
          </a:pPr>
          <a:r>
            <a:rPr lang="zh-CN" altLang="en-US" sz="1200" b="1" kern="1200" dirty="0">
              <a:solidFill>
                <a:schemeClr val="bg1"/>
              </a:solidFill>
              <a:latin typeface="微软雅黑" panose="020B0503020204020204" pitchFamily="34" charset="-122"/>
              <a:ea typeface="微软雅黑" panose="020B0503020204020204" pitchFamily="34" charset="-122"/>
            </a:rPr>
            <a:t>阶段二 成本控制</a:t>
          </a:r>
        </a:p>
        <a:p>
          <a:pPr marL="57150" lvl="1" indent="-57150" algn="l" defTabSz="400050">
            <a:lnSpc>
              <a:spcPct val="90000"/>
            </a:lnSpc>
            <a:spcBef>
              <a:spcPct val="0"/>
            </a:spcBef>
            <a:spcAft>
              <a:spcPct val="15000"/>
            </a:spcAft>
            <a:buChar char="•"/>
          </a:pPr>
          <a:r>
            <a:rPr lang="zh-CN" altLang="en-US" sz="900" kern="1200" dirty="0">
              <a:solidFill>
                <a:schemeClr val="bg1"/>
              </a:solidFill>
              <a:latin typeface="微软雅黑" panose="020B0503020204020204" pitchFamily="34" charset="-122"/>
              <a:ea typeface="微软雅黑" panose="020B0503020204020204" pitchFamily="34" charset="-122"/>
            </a:rPr>
            <a:t>成本分析</a:t>
          </a:r>
          <a:endParaRPr lang="en-US" sz="900" kern="1200" dirty="0">
            <a:solidFill>
              <a:schemeClr val="bg1"/>
            </a:solidFill>
            <a:latin typeface="微软雅黑" panose="020B0503020204020204" pitchFamily="34" charset="-122"/>
            <a:ea typeface="微软雅黑" panose="020B0503020204020204" pitchFamily="34" charset="-122"/>
          </a:endParaRPr>
        </a:p>
        <a:p>
          <a:pPr marL="57150" lvl="1" indent="-57150" algn="l" defTabSz="400050">
            <a:lnSpc>
              <a:spcPct val="90000"/>
            </a:lnSpc>
            <a:spcBef>
              <a:spcPct val="0"/>
            </a:spcBef>
            <a:spcAft>
              <a:spcPct val="15000"/>
            </a:spcAft>
            <a:buChar char="•"/>
          </a:pPr>
          <a:r>
            <a:rPr lang="zh-CN" altLang="en-US" sz="900" kern="1200" dirty="0">
              <a:solidFill>
                <a:schemeClr val="bg1"/>
              </a:solidFill>
              <a:latin typeface="微软雅黑" panose="020B0503020204020204" pitchFamily="34" charset="-122"/>
              <a:ea typeface="微软雅黑" panose="020B0503020204020204" pitchFamily="34" charset="-122"/>
            </a:rPr>
            <a:t>总成本分析</a:t>
          </a:r>
          <a:endParaRPr lang="en-US" sz="900" kern="1200" dirty="0">
            <a:solidFill>
              <a:schemeClr val="bg1"/>
            </a:solidFill>
            <a:latin typeface="微软雅黑" panose="020B0503020204020204" pitchFamily="34" charset="-122"/>
            <a:ea typeface="微软雅黑" panose="020B0503020204020204" pitchFamily="34" charset="-122"/>
          </a:endParaRPr>
        </a:p>
        <a:p>
          <a:pPr marL="57150" lvl="1" indent="-57150" algn="l" defTabSz="400050">
            <a:lnSpc>
              <a:spcPct val="90000"/>
            </a:lnSpc>
            <a:spcBef>
              <a:spcPct val="0"/>
            </a:spcBef>
            <a:spcAft>
              <a:spcPct val="15000"/>
            </a:spcAft>
            <a:buChar char="•"/>
          </a:pPr>
          <a:r>
            <a:rPr lang="zh-CN" altLang="en-US" sz="900" kern="1200" dirty="0">
              <a:solidFill>
                <a:schemeClr val="bg1"/>
              </a:solidFill>
              <a:latin typeface="微软雅黑" panose="020B0503020204020204" pitchFamily="34" charset="-122"/>
              <a:ea typeface="微软雅黑" panose="020B0503020204020204" pitchFamily="34" charset="-122"/>
            </a:rPr>
            <a:t>选择成本竞争力</a:t>
          </a:r>
          <a:endParaRPr lang="en-US" sz="900" kern="1200" dirty="0">
            <a:solidFill>
              <a:schemeClr val="bg1"/>
            </a:solidFill>
            <a:latin typeface="微软雅黑" panose="020B0503020204020204" pitchFamily="34" charset="-122"/>
            <a:ea typeface="微软雅黑" panose="020B0503020204020204" pitchFamily="34" charset="-122"/>
          </a:endParaRPr>
        </a:p>
      </dsp:txBody>
      <dsp:txXfrm>
        <a:off x="1900532" y="2647922"/>
        <a:ext cx="1420131" cy="1244828"/>
      </dsp:txXfrm>
    </dsp:sp>
    <dsp:sp modelId="{F1FBA867-CCD0-45A2-AFF1-D6F95332FE53}">
      <dsp:nvSpPr>
        <dsp:cNvPr id="0" name=""/>
        <dsp:cNvSpPr/>
      </dsp:nvSpPr>
      <dsp:spPr>
        <a:xfrm>
          <a:off x="3052714" y="2062120"/>
          <a:ext cx="267949" cy="26794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7A7114-4B86-4D24-9D78-37172365451B}">
      <dsp:nvSpPr>
        <dsp:cNvPr id="0" name=""/>
        <dsp:cNvSpPr/>
      </dsp:nvSpPr>
      <dsp:spPr>
        <a:xfrm rot="5400000">
          <a:off x="3796850" y="1747730"/>
          <a:ext cx="945337" cy="157301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7A78E3-814E-4FE1-B3C8-064CEECCF642}">
      <dsp:nvSpPr>
        <dsp:cNvPr id="0" name=""/>
        <dsp:cNvSpPr/>
      </dsp:nvSpPr>
      <dsp:spPr>
        <a:xfrm>
          <a:off x="3639050" y="2217724"/>
          <a:ext cx="1420131" cy="124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100000"/>
            </a:lnSpc>
            <a:spcBef>
              <a:spcPct val="0"/>
            </a:spcBef>
            <a:spcAft>
              <a:spcPct val="35000"/>
            </a:spcAft>
            <a:buNone/>
          </a:pPr>
          <a:r>
            <a:rPr lang="zh-CN" altLang="en-US" sz="1200" b="1" kern="1200" dirty="0">
              <a:solidFill>
                <a:schemeClr val="bg1"/>
              </a:solidFill>
              <a:latin typeface="微软雅黑" panose="020B0503020204020204" pitchFamily="34" charset="-122"/>
              <a:ea typeface="微软雅黑" panose="020B0503020204020204" pitchFamily="34" charset="-122"/>
            </a:rPr>
            <a:t>阶段三 支出管理</a:t>
          </a:r>
        </a:p>
        <a:p>
          <a:pPr marL="57150" lvl="1" indent="-57150" algn="l" defTabSz="400050">
            <a:lnSpc>
              <a:spcPct val="90000"/>
            </a:lnSpc>
            <a:spcBef>
              <a:spcPct val="0"/>
            </a:spcBef>
            <a:spcAft>
              <a:spcPct val="15000"/>
            </a:spcAft>
            <a:buChar char="•"/>
          </a:pPr>
          <a:r>
            <a:rPr lang="zh-CN" altLang="en-US" sz="900" kern="1200" dirty="0">
              <a:solidFill>
                <a:schemeClr val="bg1"/>
              </a:solidFill>
              <a:latin typeface="微软雅黑" panose="020B0503020204020204" pitchFamily="34" charset="-122"/>
              <a:ea typeface="微软雅黑" panose="020B0503020204020204" pitchFamily="34" charset="-122"/>
            </a:rPr>
            <a:t>支出分析</a:t>
          </a:r>
          <a:endParaRPr lang="en-US" sz="900" kern="1200" dirty="0">
            <a:solidFill>
              <a:schemeClr val="bg1"/>
            </a:solidFill>
            <a:latin typeface="微软雅黑" panose="020B0503020204020204" pitchFamily="34" charset="-122"/>
            <a:ea typeface="微软雅黑" panose="020B0503020204020204" pitchFamily="34" charset="-122"/>
          </a:endParaRPr>
        </a:p>
        <a:p>
          <a:pPr marL="57150" lvl="1" indent="-57150" algn="l" defTabSz="400050">
            <a:lnSpc>
              <a:spcPct val="90000"/>
            </a:lnSpc>
            <a:spcBef>
              <a:spcPct val="0"/>
            </a:spcBef>
            <a:spcAft>
              <a:spcPct val="15000"/>
            </a:spcAft>
            <a:buChar char="•"/>
          </a:pPr>
          <a:r>
            <a:rPr lang="zh-CN" altLang="en-US" sz="900" kern="1200" dirty="0">
              <a:solidFill>
                <a:schemeClr val="bg1"/>
              </a:solidFill>
              <a:latin typeface="微软雅黑" panose="020B0503020204020204" pitchFamily="34" charset="-122"/>
              <a:ea typeface="微软雅黑" panose="020B0503020204020204" pitchFamily="34" charset="-122"/>
            </a:rPr>
            <a:t>集采</a:t>
          </a:r>
          <a:endParaRPr lang="en-US" sz="900" kern="1200" dirty="0">
            <a:solidFill>
              <a:schemeClr val="bg1"/>
            </a:solidFill>
            <a:latin typeface="微软雅黑" panose="020B0503020204020204" pitchFamily="34" charset="-122"/>
            <a:ea typeface="微软雅黑" panose="020B0503020204020204" pitchFamily="34" charset="-122"/>
          </a:endParaRPr>
        </a:p>
        <a:p>
          <a:pPr marL="57150" lvl="1" indent="-57150" algn="l" defTabSz="400050">
            <a:lnSpc>
              <a:spcPct val="90000"/>
            </a:lnSpc>
            <a:spcBef>
              <a:spcPct val="0"/>
            </a:spcBef>
            <a:spcAft>
              <a:spcPct val="15000"/>
            </a:spcAft>
            <a:buChar char="•"/>
          </a:pPr>
          <a:r>
            <a:rPr lang="zh-CN" altLang="en-US" sz="900" kern="1200" dirty="0">
              <a:solidFill>
                <a:schemeClr val="bg1"/>
              </a:solidFill>
              <a:latin typeface="微软雅黑" panose="020B0503020204020204" pitchFamily="34" charset="-122"/>
              <a:ea typeface="微软雅黑" panose="020B0503020204020204" pitchFamily="34" charset="-122"/>
            </a:rPr>
            <a:t>合规</a:t>
          </a:r>
          <a:endParaRPr lang="en-US" sz="900" kern="1200" dirty="0">
            <a:solidFill>
              <a:schemeClr val="bg1"/>
            </a:solidFill>
            <a:latin typeface="微软雅黑" panose="020B0503020204020204" pitchFamily="34" charset="-122"/>
            <a:ea typeface="微软雅黑" panose="020B0503020204020204" pitchFamily="34" charset="-122"/>
          </a:endParaRPr>
        </a:p>
      </dsp:txBody>
      <dsp:txXfrm>
        <a:off x="3639050" y="2217724"/>
        <a:ext cx="1420131" cy="1244828"/>
      </dsp:txXfrm>
    </dsp:sp>
    <dsp:sp modelId="{7AD56AF6-A641-437F-BFC7-F20E312BC69E}">
      <dsp:nvSpPr>
        <dsp:cNvPr id="0" name=""/>
        <dsp:cNvSpPr/>
      </dsp:nvSpPr>
      <dsp:spPr>
        <a:xfrm>
          <a:off x="4791232" y="1631922"/>
          <a:ext cx="267949" cy="26794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8EA900-1EA4-4650-8377-C5310839E84E}">
      <dsp:nvSpPr>
        <dsp:cNvPr id="0" name=""/>
        <dsp:cNvSpPr/>
      </dsp:nvSpPr>
      <dsp:spPr>
        <a:xfrm rot="5400000">
          <a:off x="5535368" y="1317532"/>
          <a:ext cx="945337" cy="157301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F577ED-FF82-4E21-BCC8-5FCD2D0934D6}">
      <dsp:nvSpPr>
        <dsp:cNvPr id="0" name=""/>
        <dsp:cNvSpPr/>
      </dsp:nvSpPr>
      <dsp:spPr>
        <a:xfrm>
          <a:off x="5377568" y="1787526"/>
          <a:ext cx="1420131" cy="124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1" kern="1200" dirty="0">
              <a:solidFill>
                <a:schemeClr val="bg1"/>
              </a:solidFill>
              <a:latin typeface="微软雅黑" panose="020B0503020204020204" pitchFamily="34" charset="-122"/>
              <a:ea typeface="微软雅黑" panose="020B0503020204020204" pitchFamily="34" charset="-122"/>
            </a:rPr>
            <a:t>阶段四 需求管理</a:t>
          </a:r>
          <a:endParaRPr lang="en-US" sz="1200" b="1" kern="1200" dirty="0">
            <a:solidFill>
              <a:schemeClr val="bg1"/>
            </a:solidFill>
            <a:latin typeface="微软雅黑" panose="020B0503020204020204" pitchFamily="34" charset="-122"/>
            <a:ea typeface="微软雅黑" panose="020B0503020204020204" pitchFamily="34" charset="-122"/>
          </a:endParaRPr>
        </a:p>
        <a:p>
          <a:pPr marL="57150" lvl="1" indent="-57150" algn="l" defTabSz="400050">
            <a:lnSpc>
              <a:spcPct val="90000"/>
            </a:lnSpc>
            <a:spcBef>
              <a:spcPct val="0"/>
            </a:spcBef>
            <a:spcAft>
              <a:spcPct val="15000"/>
            </a:spcAft>
            <a:buChar char="•"/>
          </a:pPr>
          <a:r>
            <a:rPr lang="zh-CN" altLang="en-US" sz="900" kern="1200" dirty="0">
              <a:solidFill>
                <a:schemeClr val="bg1"/>
              </a:solidFill>
              <a:latin typeface="微软雅黑" panose="020B0503020204020204" pitchFamily="34" charset="-122"/>
              <a:ea typeface="微软雅黑" panose="020B0503020204020204" pitchFamily="34" charset="-122"/>
            </a:rPr>
            <a:t>需求分析</a:t>
          </a:r>
          <a:endParaRPr lang="en-US" sz="900" kern="1200" dirty="0">
            <a:solidFill>
              <a:schemeClr val="bg1"/>
            </a:solidFill>
            <a:latin typeface="微软雅黑" panose="020B0503020204020204" pitchFamily="34" charset="-122"/>
            <a:ea typeface="微软雅黑" panose="020B0503020204020204" pitchFamily="34" charset="-122"/>
          </a:endParaRPr>
        </a:p>
        <a:p>
          <a:pPr marL="57150" lvl="1" indent="-57150" algn="l" defTabSz="400050">
            <a:lnSpc>
              <a:spcPct val="90000"/>
            </a:lnSpc>
            <a:spcBef>
              <a:spcPct val="0"/>
            </a:spcBef>
            <a:spcAft>
              <a:spcPct val="15000"/>
            </a:spcAft>
            <a:buChar char="•"/>
          </a:pPr>
          <a:r>
            <a:rPr lang="zh-CN" altLang="en-US" sz="900" kern="1200" dirty="0">
              <a:solidFill>
                <a:schemeClr val="bg1"/>
              </a:solidFill>
              <a:latin typeface="微软雅黑" panose="020B0503020204020204" pitchFamily="34" charset="-122"/>
              <a:ea typeface="微软雅黑" panose="020B0503020204020204" pitchFamily="34" charset="-122"/>
            </a:rPr>
            <a:t>采购早期介入</a:t>
          </a:r>
          <a:endParaRPr lang="en-US" sz="900" kern="1200" dirty="0">
            <a:solidFill>
              <a:schemeClr val="bg1"/>
            </a:solidFill>
            <a:latin typeface="微软雅黑" panose="020B0503020204020204" pitchFamily="34" charset="-122"/>
            <a:ea typeface="微软雅黑" panose="020B0503020204020204" pitchFamily="34" charset="-122"/>
          </a:endParaRPr>
        </a:p>
        <a:p>
          <a:pPr marL="57150" lvl="1" indent="-57150" algn="l" defTabSz="400050">
            <a:lnSpc>
              <a:spcPct val="90000"/>
            </a:lnSpc>
            <a:spcBef>
              <a:spcPct val="0"/>
            </a:spcBef>
            <a:spcAft>
              <a:spcPct val="15000"/>
            </a:spcAft>
            <a:buChar char="•"/>
          </a:pPr>
          <a:r>
            <a:rPr lang="zh-CN" altLang="en-US" sz="900" kern="1200" dirty="0">
              <a:solidFill>
                <a:schemeClr val="bg1"/>
              </a:solidFill>
              <a:latin typeface="微软雅黑" panose="020B0503020204020204" pitchFamily="34" charset="-122"/>
              <a:ea typeface="微软雅黑" panose="020B0503020204020204" pitchFamily="34" charset="-122"/>
            </a:rPr>
            <a:t>供应商早期介入</a:t>
          </a:r>
          <a:endParaRPr lang="en-US" sz="900" kern="1200" dirty="0">
            <a:solidFill>
              <a:schemeClr val="bg1"/>
            </a:solidFill>
            <a:latin typeface="微软雅黑" panose="020B0503020204020204" pitchFamily="34" charset="-122"/>
            <a:ea typeface="微软雅黑" panose="020B0503020204020204" pitchFamily="34" charset="-122"/>
          </a:endParaRPr>
        </a:p>
      </dsp:txBody>
      <dsp:txXfrm>
        <a:off x="5377568" y="1787526"/>
        <a:ext cx="1420131" cy="1244828"/>
      </dsp:txXfrm>
    </dsp:sp>
    <dsp:sp modelId="{5DB5537C-6A25-46EF-A6EF-640CD73BAA71}">
      <dsp:nvSpPr>
        <dsp:cNvPr id="0" name=""/>
        <dsp:cNvSpPr/>
      </dsp:nvSpPr>
      <dsp:spPr>
        <a:xfrm>
          <a:off x="6529750" y="1201724"/>
          <a:ext cx="267949" cy="26794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8AF371-6A0A-4FB9-A74A-FC6D5DAE8E78}">
      <dsp:nvSpPr>
        <dsp:cNvPr id="0" name=""/>
        <dsp:cNvSpPr/>
      </dsp:nvSpPr>
      <dsp:spPr>
        <a:xfrm rot="5400000">
          <a:off x="7273886" y="887334"/>
          <a:ext cx="945337" cy="157301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607058-044B-4873-81C8-0C89ABDFD6DE}">
      <dsp:nvSpPr>
        <dsp:cNvPr id="0" name=""/>
        <dsp:cNvSpPr/>
      </dsp:nvSpPr>
      <dsp:spPr>
        <a:xfrm>
          <a:off x="7116086" y="1357328"/>
          <a:ext cx="1420131" cy="124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100000"/>
            </a:lnSpc>
            <a:spcBef>
              <a:spcPct val="0"/>
            </a:spcBef>
            <a:spcAft>
              <a:spcPct val="35000"/>
            </a:spcAft>
            <a:buNone/>
          </a:pPr>
          <a:r>
            <a:rPr lang="zh-CN" altLang="en-US" sz="1200" b="1" kern="1200" dirty="0">
              <a:solidFill>
                <a:schemeClr val="bg1"/>
              </a:solidFill>
              <a:latin typeface="微软雅黑" panose="020B0503020204020204" pitchFamily="34" charset="-122"/>
              <a:ea typeface="微软雅黑" panose="020B0503020204020204" pitchFamily="34" charset="-122"/>
            </a:rPr>
            <a:t>阶段五 供应商协同</a:t>
          </a:r>
        </a:p>
        <a:p>
          <a:pPr marL="57150" lvl="1" indent="-57150" algn="l" defTabSz="400050">
            <a:lnSpc>
              <a:spcPct val="90000"/>
            </a:lnSpc>
            <a:spcBef>
              <a:spcPct val="0"/>
            </a:spcBef>
            <a:spcAft>
              <a:spcPct val="15000"/>
            </a:spcAft>
            <a:buChar char="•"/>
          </a:pPr>
          <a:r>
            <a:rPr lang="zh-CN" altLang="en-US" sz="900" kern="1200" dirty="0">
              <a:solidFill>
                <a:schemeClr val="bg1"/>
              </a:solidFill>
              <a:latin typeface="微软雅黑" panose="020B0503020204020204" pitchFamily="34" charset="-122"/>
              <a:ea typeface="微软雅黑" panose="020B0503020204020204" pitchFamily="34" charset="-122"/>
            </a:rPr>
            <a:t>供应商分级分类</a:t>
          </a:r>
          <a:endParaRPr lang="en-US" sz="900" kern="1200" dirty="0">
            <a:solidFill>
              <a:schemeClr val="bg1"/>
            </a:solidFill>
            <a:latin typeface="微软雅黑" panose="020B0503020204020204" pitchFamily="34" charset="-122"/>
            <a:ea typeface="微软雅黑" panose="020B0503020204020204" pitchFamily="34" charset="-122"/>
          </a:endParaRPr>
        </a:p>
        <a:p>
          <a:pPr marL="57150" lvl="1" indent="-57150" algn="l" defTabSz="400050">
            <a:lnSpc>
              <a:spcPct val="90000"/>
            </a:lnSpc>
            <a:spcBef>
              <a:spcPct val="0"/>
            </a:spcBef>
            <a:spcAft>
              <a:spcPct val="15000"/>
            </a:spcAft>
            <a:buChar char="•"/>
          </a:pPr>
          <a:r>
            <a:rPr lang="zh-CN" altLang="en-US" sz="900" kern="1200" dirty="0">
              <a:solidFill>
                <a:schemeClr val="bg1"/>
              </a:solidFill>
              <a:latin typeface="微软雅黑" panose="020B0503020204020204" pitchFamily="34" charset="-122"/>
              <a:ea typeface="微软雅黑" panose="020B0503020204020204" pitchFamily="34" charset="-122"/>
            </a:rPr>
            <a:t>供应商选用育留</a:t>
          </a:r>
          <a:endParaRPr lang="en-US" sz="900" kern="1200" dirty="0">
            <a:solidFill>
              <a:schemeClr val="bg1"/>
            </a:solidFill>
            <a:latin typeface="微软雅黑" panose="020B0503020204020204" pitchFamily="34" charset="-122"/>
            <a:ea typeface="微软雅黑" panose="020B0503020204020204" pitchFamily="34" charset="-122"/>
          </a:endParaRPr>
        </a:p>
        <a:p>
          <a:pPr marL="57150" lvl="1" indent="-57150" algn="l" defTabSz="400050">
            <a:lnSpc>
              <a:spcPct val="90000"/>
            </a:lnSpc>
            <a:spcBef>
              <a:spcPct val="0"/>
            </a:spcBef>
            <a:spcAft>
              <a:spcPct val="15000"/>
            </a:spcAft>
            <a:buChar char="•"/>
          </a:pPr>
          <a:r>
            <a:rPr lang="zh-CN" altLang="en-US" sz="900" kern="1200" dirty="0">
              <a:solidFill>
                <a:schemeClr val="bg1"/>
              </a:solidFill>
              <a:latin typeface="微软雅黑" panose="020B0503020204020204" pitchFamily="34" charset="-122"/>
              <a:ea typeface="微软雅黑" panose="020B0503020204020204" pitchFamily="34" charset="-122"/>
            </a:rPr>
            <a:t>战略供应商协同</a:t>
          </a:r>
          <a:endParaRPr lang="en-US" sz="900" kern="1200" dirty="0">
            <a:solidFill>
              <a:schemeClr val="bg1"/>
            </a:solidFill>
            <a:latin typeface="微软雅黑" panose="020B0503020204020204" pitchFamily="34" charset="-122"/>
            <a:ea typeface="微软雅黑" panose="020B0503020204020204" pitchFamily="34" charset="-122"/>
          </a:endParaRPr>
        </a:p>
      </dsp:txBody>
      <dsp:txXfrm>
        <a:off x="7116086" y="1357328"/>
        <a:ext cx="1420131" cy="1244828"/>
      </dsp:txXfrm>
    </dsp:sp>
    <dsp:sp modelId="{98C9C99C-41C5-4272-A66B-7D2A2C196492}">
      <dsp:nvSpPr>
        <dsp:cNvPr id="0" name=""/>
        <dsp:cNvSpPr/>
      </dsp:nvSpPr>
      <dsp:spPr>
        <a:xfrm>
          <a:off x="8268268" y="771526"/>
          <a:ext cx="267949" cy="26794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AD4CC6-265C-4F91-9522-A03DE1234564}">
      <dsp:nvSpPr>
        <dsp:cNvPr id="0" name=""/>
        <dsp:cNvSpPr/>
      </dsp:nvSpPr>
      <dsp:spPr>
        <a:xfrm rot="5400000">
          <a:off x="9012404" y="457136"/>
          <a:ext cx="945337" cy="157301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4FB94-0E0B-4122-8949-48F7D5C05107}">
      <dsp:nvSpPr>
        <dsp:cNvPr id="0" name=""/>
        <dsp:cNvSpPr/>
      </dsp:nvSpPr>
      <dsp:spPr>
        <a:xfrm>
          <a:off x="8854604" y="927130"/>
          <a:ext cx="1420131" cy="124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100000"/>
            </a:lnSpc>
            <a:spcBef>
              <a:spcPct val="0"/>
            </a:spcBef>
            <a:spcAft>
              <a:spcPct val="35000"/>
            </a:spcAft>
            <a:buNone/>
          </a:pPr>
          <a:r>
            <a:rPr lang="zh-CN" altLang="en-US" sz="1200" b="1" kern="1200" dirty="0">
              <a:solidFill>
                <a:schemeClr val="bg1"/>
              </a:solidFill>
              <a:latin typeface="微软雅黑" panose="020B0503020204020204" pitchFamily="34" charset="-122"/>
              <a:ea typeface="微软雅黑" panose="020B0503020204020204" pitchFamily="34" charset="-122"/>
            </a:rPr>
            <a:t>阶段六 数字化变革</a:t>
          </a:r>
        </a:p>
        <a:p>
          <a:pPr marL="57150" lvl="1" indent="-57150" algn="l" defTabSz="400050">
            <a:lnSpc>
              <a:spcPct val="90000"/>
            </a:lnSpc>
            <a:spcBef>
              <a:spcPct val="0"/>
            </a:spcBef>
            <a:spcAft>
              <a:spcPct val="15000"/>
            </a:spcAft>
            <a:buChar char="•"/>
          </a:pPr>
          <a:r>
            <a:rPr lang="zh-CN" altLang="en-US" sz="900" kern="1200" dirty="0">
              <a:solidFill>
                <a:schemeClr val="bg1"/>
              </a:solidFill>
              <a:latin typeface="微软雅黑" panose="020B0503020204020204" pitchFamily="34" charset="-122"/>
              <a:ea typeface="微软雅黑" panose="020B0503020204020204" pitchFamily="34" charset="-122"/>
            </a:rPr>
            <a:t>数字化系统应用</a:t>
          </a:r>
          <a:endParaRPr lang="en-US" sz="900" kern="1200" dirty="0">
            <a:solidFill>
              <a:schemeClr val="bg1"/>
            </a:solidFill>
            <a:latin typeface="微软雅黑" panose="020B0503020204020204" pitchFamily="34" charset="-122"/>
            <a:ea typeface="微软雅黑" panose="020B0503020204020204" pitchFamily="34" charset="-122"/>
          </a:endParaRPr>
        </a:p>
        <a:p>
          <a:pPr marL="57150" lvl="1" indent="-57150" algn="l" defTabSz="400050">
            <a:lnSpc>
              <a:spcPct val="90000"/>
            </a:lnSpc>
            <a:spcBef>
              <a:spcPct val="0"/>
            </a:spcBef>
            <a:spcAft>
              <a:spcPct val="15000"/>
            </a:spcAft>
            <a:buChar char="•"/>
          </a:pPr>
          <a:r>
            <a:rPr lang="zh-CN" altLang="en-US" sz="900" kern="1200" dirty="0">
              <a:solidFill>
                <a:schemeClr val="bg1"/>
              </a:solidFill>
              <a:latin typeface="微软雅黑" panose="020B0503020204020204" pitchFamily="34" charset="-122"/>
              <a:ea typeface="微软雅黑" panose="020B0503020204020204" pitchFamily="34" charset="-122"/>
            </a:rPr>
            <a:t>数据分析应用</a:t>
          </a:r>
          <a:endParaRPr lang="en-US" sz="900" kern="1200" dirty="0">
            <a:solidFill>
              <a:schemeClr val="bg1"/>
            </a:solidFill>
            <a:latin typeface="微软雅黑" panose="020B0503020204020204" pitchFamily="34" charset="-122"/>
            <a:ea typeface="微软雅黑" panose="020B0503020204020204" pitchFamily="34" charset="-122"/>
          </a:endParaRPr>
        </a:p>
        <a:p>
          <a:pPr marL="57150" lvl="1" indent="-57150" algn="l" defTabSz="400050">
            <a:lnSpc>
              <a:spcPct val="90000"/>
            </a:lnSpc>
            <a:spcBef>
              <a:spcPct val="0"/>
            </a:spcBef>
            <a:spcAft>
              <a:spcPct val="15000"/>
            </a:spcAft>
            <a:buChar char="•"/>
          </a:pPr>
          <a:r>
            <a:rPr lang="zh-CN" altLang="en-US" sz="900" kern="1200" dirty="0">
              <a:solidFill>
                <a:schemeClr val="bg1"/>
              </a:solidFill>
              <a:latin typeface="微软雅黑" panose="020B0503020204020204" pitchFamily="34" charset="-122"/>
              <a:ea typeface="微软雅黑" panose="020B0503020204020204" pitchFamily="34" charset="-122"/>
            </a:rPr>
            <a:t>供应风险预警</a:t>
          </a:r>
          <a:endParaRPr lang="en-US" sz="900" kern="1200" dirty="0">
            <a:solidFill>
              <a:schemeClr val="bg1"/>
            </a:solidFill>
            <a:latin typeface="微软雅黑" panose="020B0503020204020204" pitchFamily="34" charset="-122"/>
            <a:ea typeface="微软雅黑" panose="020B0503020204020204" pitchFamily="34" charset="-122"/>
          </a:endParaRPr>
        </a:p>
      </dsp:txBody>
      <dsp:txXfrm>
        <a:off x="8854604" y="927130"/>
        <a:ext cx="1420131" cy="124482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3EDBB-94F4-49C6-B0D0-F767C022846C}" type="datetimeFigureOut">
              <a:rPr lang="en-US" smtClean="0"/>
              <a:t>12/14/2023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561D34-23AB-421C-912B-72FD58A0C62E}" type="slidenum">
              <a:rPr lang="en-US" smtClean="0"/>
              <a:t>‹#›</a:t>
            </a:fld>
            <a:endParaRPr lang="en-US"/>
          </a:p>
        </p:txBody>
      </p:sp>
    </p:spTree>
    <p:extLst>
      <p:ext uri="{BB962C8B-B14F-4D97-AF65-F5344CB8AC3E}">
        <p14:creationId xmlns:p14="http://schemas.microsoft.com/office/powerpoint/2010/main" val="605719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3281819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在“纵面”，在要求各业务部门识别降本机会之前，应由你或者采购降本专家对各业务部门进行统一的降本策略培训</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否则各业务部门的降本专业性不够，机会识别得少，会对降本的目标和结果产生不利影响。</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en-US" dirty="0"/>
          </a:p>
        </p:txBody>
      </p:sp>
      <p:sp>
        <p:nvSpPr>
          <p:cNvPr id="4" name="灯片编号占位符 3"/>
          <p:cNvSpPr>
            <a:spLocks noGrp="1"/>
          </p:cNvSpPr>
          <p:nvPr>
            <p:ph type="sldNum" sz="quarter" idx="5"/>
          </p:nvPr>
        </p:nvSpPr>
        <p:spPr/>
        <p:txBody>
          <a:bodyPr/>
          <a:lstStyle/>
          <a:p>
            <a:fld id="{B5561D34-23AB-421C-912B-72FD58A0C62E}" type="slidenum">
              <a:rPr lang="en-US" smtClean="0"/>
              <a:t>10</a:t>
            </a:fld>
            <a:endParaRPr lang="en-US"/>
          </a:p>
        </p:txBody>
      </p:sp>
    </p:spTree>
    <p:extLst>
      <p:ext uri="{BB962C8B-B14F-4D97-AF65-F5344CB8AC3E}">
        <p14:creationId xmlns:p14="http://schemas.microsoft.com/office/powerpoint/2010/main" val="418722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与此同时，你应该选择沟通能力和专业能力较强的采购人员担任项目</a:t>
            </a:r>
            <a:r>
              <a:rPr lang="en-US" sz="1800" kern="100" dirty="0">
                <a:effectLst/>
                <a:latin typeface="Calibri" panose="020F0502020204030204" pitchFamily="34" charset="0"/>
                <a:ea typeface="宋体" panose="02010600030101010101" pitchFamily="2" charset="-122"/>
                <a:cs typeface="Times New Roman" panose="02020603050405020304" pitchFamily="18" charset="0"/>
              </a:rPr>
              <a:t>BP</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a:effectLst/>
                <a:latin typeface="Calibri" panose="020F0502020204030204" pitchFamily="34" charset="0"/>
                <a:ea typeface="宋体" panose="02010600030101010101" pitchFamily="2" charset="-122"/>
                <a:cs typeface="Times New Roman" panose="02020603050405020304" pitchFamily="18" charset="0"/>
              </a:rPr>
              <a:t>Business Partner</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）的角色，理解业务部门的采购需求，提供供应市场信息以及其他专业的指导和建议，帮助业务部门识别更多降本机会。示例如下。</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en-US" dirty="0"/>
          </a:p>
        </p:txBody>
      </p:sp>
      <p:sp>
        <p:nvSpPr>
          <p:cNvPr id="4" name="灯片编号占位符 3"/>
          <p:cNvSpPr>
            <a:spLocks noGrp="1"/>
          </p:cNvSpPr>
          <p:nvPr>
            <p:ph type="sldNum" sz="quarter" idx="5"/>
          </p:nvPr>
        </p:nvSpPr>
        <p:spPr/>
        <p:txBody>
          <a:bodyPr/>
          <a:lstStyle/>
          <a:p>
            <a:fld id="{B5561D34-23AB-421C-912B-72FD58A0C62E}" type="slidenum">
              <a:rPr lang="en-US" smtClean="0"/>
              <a:t>15</a:t>
            </a:fld>
            <a:endParaRPr lang="en-US"/>
          </a:p>
        </p:txBody>
      </p:sp>
    </p:spTree>
    <p:extLst>
      <p:ext uri="{BB962C8B-B14F-4D97-AF65-F5344CB8AC3E}">
        <p14:creationId xmlns:p14="http://schemas.microsoft.com/office/powerpoint/2010/main" val="1266803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在“时间线”，你要明白降本不是一时的行动，只有具备可持续性的降本才是真正的降本。你需要</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分析历史指出数据，</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从品类集采、需求挖潜和管理体系与专业能力提升等三个方向全面持续推动降本并定期向项目指导委员会汇报降本目标和成果。因此，你需要按照从过去、现在到未来的时间线管理降本项目。示例如下。</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en-US" dirty="0"/>
          </a:p>
        </p:txBody>
      </p:sp>
      <p:sp>
        <p:nvSpPr>
          <p:cNvPr id="4" name="灯片编号占位符 3"/>
          <p:cNvSpPr>
            <a:spLocks noGrp="1"/>
          </p:cNvSpPr>
          <p:nvPr>
            <p:ph type="sldNum" sz="quarter" idx="5"/>
          </p:nvPr>
        </p:nvSpPr>
        <p:spPr/>
        <p:txBody>
          <a:bodyPr/>
          <a:lstStyle/>
          <a:p>
            <a:fld id="{B5561D34-23AB-421C-912B-72FD58A0C62E}" type="slidenum">
              <a:rPr lang="en-US" smtClean="0"/>
              <a:t>16</a:t>
            </a:fld>
            <a:endParaRPr lang="en-US"/>
          </a:p>
        </p:txBody>
      </p:sp>
    </p:spTree>
    <p:extLst>
      <p:ext uri="{BB962C8B-B14F-4D97-AF65-F5344CB8AC3E}">
        <p14:creationId xmlns:p14="http://schemas.microsoft.com/office/powerpoint/2010/main" val="1752132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spcAft>
                <a:spcPts val="300"/>
              </a:spcAft>
            </a:pP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在开展项目管理的同时，你要说服老板设置合理的项目奖励机制，以便提高项目参与人员的积极性，方便你的指挥。那么问题来了，这个项目奖励机制应该怎么设？</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spcAft>
                <a:spcPts val="300"/>
              </a:spcAft>
            </a:pP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有人会想到申请一个固定的奖金池，设置个人参与奖和个人贡献奖，对项目参与人员和贡献降本人员在个人绩效和奖金上予以奖励；也有人会想到设置项目目标奖，在项目降本目标完成之后对项目参与人员按照贡献、能力、工作量和态度等维度打分再分发奖金。这些奖励机制都难以起到作用。首先，设定固定的奖金池容易限制项目的降本增效结果，如果项目参与人员和贡献降本人员较多，分到每个人头上的奖金就会较少，虽有“阳光普照”之感，但是对个人的激励作用会减少，从而影响潜在的降本成果；其次，项目降本目标奖是个集体奖项，需要事先设置合理的降本目标，这个就很难，然后对于项目所有参与人员，只有都得奖或者都不得奖的选项，容易出现“三个和尚没水喝”的问题，也不利于激励员工降本。由此可见，最好的项目奖励机制应该是与员工个人的降本贡献直接挂钩，上不封顶。只有贡献越大，奖励越多，才能最大程度的调动个人的积极性。</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spcAft>
                <a:spcPts val="300"/>
              </a:spcAft>
            </a:pP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因此，我建议基于降本项目的效益和难度，采取</a:t>
            </a:r>
            <a:r>
              <a:rPr lang="zh-CN" sz="1800" b="1" kern="100" dirty="0">
                <a:effectLst/>
                <a:latin typeface="Calibri" panose="020F0502020204030204" pitchFamily="34" charset="0"/>
                <a:ea typeface="宋体" panose="02010600030101010101" pitchFamily="2" charset="-122"/>
                <a:cs typeface="Times New Roman" panose="02020603050405020304" pitchFamily="18" charset="0"/>
              </a:rPr>
              <a:t>分级</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的奖励机制，设置不同的奖金区间。在项目结束后由项目专项小组提议，由项目指导委员会决定降本项目的等级（</a:t>
            </a:r>
            <a:r>
              <a:rPr lang="en-US" sz="1800" kern="100" dirty="0">
                <a:effectLst/>
                <a:latin typeface="Calibri" panose="020F0502020204030204" pitchFamily="34" charset="0"/>
                <a:ea typeface="宋体" panose="02010600030101010101" pitchFamily="2" charset="-122"/>
                <a:cs typeface="Times New Roman" panose="02020603050405020304" pitchFamily="18" charset="0"/>
              </a:rPr>
              <a:t>S</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a:effectLst/>
                <a:latin typeface="Calibri" panose="020F0502020204030204" pitchFamily="34" charset="0"/>
                <a:ea typeface="宋体" panose="02010600030101010101" pitchFamily="2" charset="-122"/>
                <a:cs typeface="Times New Roman" panose="02020603050405020304" pitchFamily="18" charset="0"/>
              </a:rPr>
              <a:t>A</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a:effectLst/>
                <a:latin typeface="Calibri" panose="020F0502020204030204" pitchFamily="34" charset="0"/>
                <a:ea typeface="宋体" panose="02010600030101010101" pitchFamily="2" charset="-122"/>
                <a:cs typeface="Times New Roman" panose="02020603050405020304" pitchFamily="18" charset="0"/>
              </a:rPr>
              <a:t>B</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a:effectLst/>
                <a:latin typeface="Calibri" panose="020F0502020204030204" pitchFamily="34" charset="0"/>
                <a:ea typeface="宋体" panose="02010600030101010101" pitchFamily="2" charset="-122"/>
                <a:cs typeface="Times New Roman" panose="02020603050405020304" pitchFamily="18" charset="0"/>
              </a:rPr>
              <a:t>C</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a:effectLst/>
                <a:latin typeface="Calibri" panose="020F0502020204030204" pitchFamily="34" charset="0"/>
                <a:ea typeface="宋体" panose="02010600030101010101" pitchFamily="2" charset="-122"/>
                <a:cs typeface="Times New Roman" panose="02020603050405020304" pitchFamily="18" charset="0"/>
              </a:rPr>
              <a:t>D</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a:effectLst/>
                <a:latin typeface="Calibri" panose="020F0502020204030204" pitchFamily="34" charset="0"/>
                <a:ea typeface="宋体" panose="02010600030101010101" pitchFamily="2" charset="-122"/>
                <a:cs typeface="Times New Roman" panose="02020603050405020304" pitchFamily="18" charset="0"/>
              </a:rPr>
              <a:t>E</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）和奖金数额，由各项目主导人根据参与项目人员的表现提交奖金分配方案，经项目指导委员会批准后再向个人发放，见下图。</a:t>
            </a: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spcAft>
                <a:spcPts val="300"/>
              </a:spcAft>
            </a:pP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spcAft>
                <a:spcPts val="300"/>
              </a:spcAft>
            </a:pP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如图所示，我按照不同的效益和难度将项目分为</a:t>
            </a:r>
            <a:r>
              <a:rPr lang="en-US" sz="1800" kern="100" dirty="0">
                <a:effectLst/>
                <a:latin typeface="Calibri" panose="020F0502020204030204" pitchFamily="34" charset="0"/>
                <a:ea typeface="宋体" panose="02010600030101010101" pitchFamily="2" charset="-122"/>
                <a:cs typeface="Times New Roman" panose="02020603050405020304" pitchFamily="18" charset="0"/>
              </a:rPr>
              <a:t>S</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a:effectLst/>
                <a:latin typeface="Calibri" panose="020F0502020204030204" pitchFamily="34" charset="0"/>
                <a:ea typeface="宋体" panose="02010600030101010101" pitchFamily="2" charset="-122"/>
                <a:cs typeface="Times New Roman" panose="02020603050405020304" pitchFamily="18" charset="0"/>
              </a:rPr>
              <a:t>A</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a:effectLst/>
                <a:latin typeface="Calibri" panose="020F0502020204030204" pitchFamily="34" charset="0"/>
                <a:ea typeface="宋体" panose="02010600030101010101" pitchFamily="2" charset="-122"/>
                <a:cs typeface="Times New Roman" panose="02020603050405020304" pitchFamily="18" charset="0"/>
              </a:rPr>
              <a:t>B</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a:effectLst/>
                <a:latin typeface="Calibri" panose="020F0502020204030204" pitchFamily="34" charset="0"/>
                <a:ea typeface="宋体" panose="02010600030101010101" pitchFamily="2" charset="-122"/>
                <a:cs typeface="Times New Roman" panose="02020603050405020304" pitchFamily="18" charset="0"/>
              </a:rPr>
              <a:t>C</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a:effectLst/>
                <a:latin typeface="Calibri" panose="020F0502020204030204" pitchFamily="34" charset="0"/>
                <a:ea typeface="宋体" panose="02010600030101010101" pitchFamily="2" charset="-122"/>
                <a:cs typeface="Times New Roman" panose="02020603050405020304" pitchFamily="18" charset="0"/>
              </a:rPr>
              <a:t>D</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a:effectLst/>
                <a:latin typeface="Calibri" panose="020F0502020204030204" pitchFamily="34" charset="0"/>
                <a:ea typeface="宋体" panose="02010600030101010101" pitchFamily="2" charset="-122"/>
                <a:cs typeface="Times New Roman" panose="02020603050405020304" pitchFamily="18" charset="0"/>
              </a:rPr>
              <a:t>E</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六个等级，其中，我将效益分为三挡，分别是大于等于一千万元、大于一百万小于一千万元和小于等于一百万元，代表效益的高、中、低；将难度分为高低两档，将降本比例大于等于</a:t>
            </a:r>
            <a:r>
              <a:rPr lang="en-US" sz="1800" kern="100" dirty="0">
                <a:effectLst/>
                <a:latin typeface="Calibri" panose="020F0502020204030204" pitchFamily="34" charset="0"/>
                <a:ea typeface="宋体" panose="02010600030101010101" pitchFamily="2" charset="-122"/>
                <a:cs typeface="Times New Roman" panose="02020603050405020304" pitchFamily="18" charset="0"/>
              </a:rPr>
              <a:t>10%</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和以业务模式改善为主，所需时间、人力、资源较多甚至有一定的内部阻力视为难度高，将所需时间、人力和资源较少视为难度低。在奖金方面，</a:t>
            </a:r>
            <a:r>
              <a:rPr lang="en-US" sz="1800" kern="100" dirty="0">
                <a:effectLst/>
                <a:latin typeface="Calibri" panose="020F0502020204030204" pitchFamily="34" charset="0"/>
                <a:ea typeface="宋体" panose="02010600030101010101" pitchFamily="2" charset="-122"/>
                <a:cs typeface="Times New Roman" panose="02020603050405020304" pitchFamily="18" charset="0"/>
              </a:rPr>
              <a:t>S</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对应起步</a:t>
            </a:r>
            <a:r>
              <a:rPr lang="en-US" sz="1800" kern="100" dirty="0">
                <a:effectLst/>
                <a:latin typeface="Calibri" panose="020F0502020204030204" pitchFamily="34" charset="0"/>
                <a:ea typeface="宋体" panose="02010600030101010101" pitchFamily="2" charset="-122"/>
                <a:cs typeface="Times New Roman" panose="02020603050405020304" pitchFamily="18" charset="0"/>
              </a:rPr>
              <a:t>5</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万元的奖金档，理论上上不封顶，至于具体是多少需由项目指导委员会决定。这样做既可以充分考虑同档项目的贡献和难度差异又可以</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邀请</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项目指导委员会</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了解并深度参与项目</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，比直接按降本比例返点公平；</a:t>
            </a:r>
            <a:r>
              <a:rPr lang="en-US" sz="1800" kern="100" dirty="0">
                <a:effectLst/>
                <a:latin typeface="Calibri" panose="020F0502020204030204" pitchFamily="34" charset="0"/>
                <a:ea typeface="宋体" panose="02010600030101010101" pitchFamily="2" charset="-122"/>
                <a:cs typeface="Times New Roman" panose="02020603050405020304" pitchFamily="18" charset="0"/>
              </a:rPr>
              <a:t>B</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对应起步二万元到封顶五万元的奖金档；</a:t>
            </a:r>
            <a:r>
              <a:rPr lang="en-US" sz="1800" kern="100" dirty="0">
                <a:effectLst/>
                <a:latin typeface="Calibri" panose="020F0502020204030204" pitchFamily="34" charset="0"/>
                <a:ea typeface="宋体" panose="02010600030101010101" pitchFamily="2" charset="-122"/>
                <a:cs typeface="Times New Roman" panose="02020603050405020304" pitchFamily="18" charset="0"/>
              </a:rPr>
              <a:t>A</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a:effectLst/>
                <a:latin typeface="Calibri" panose="020F0502020204030204" pitchFamily="34" charset="0"/>
                <a:ea typeface="宋体" panose="02010600030101010101" pitchFamily="2" charset="-122"/>
                <a:cs typeface="Times New Roman" panose="02020603050405020304" pitchFamily="18" charset="0"/>
              </a:rPr>
              <a:t>C</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a:effectLst/>
                <a:latin typeface="Calibri" panose="020F0502020204030204" pitchFamily="34" charset="0"/>
                <a:ea typeface="宋体" panose="02010600030101010101" pitchFamily="2" charset="-122"/>
                <a:cs typeface="Times New Roman" panose="02020603050405020304" pitchFamily="18" charset="0"/>
              </a:rPr>
              <a:t>D</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对应起步五千元到封顶二万元的奖金档（这是为了奖励虽然采购金额小，但是降本比例大且管理复杂的项目管理团队，同时对容易完成的大额降本项目给予适当的奖励）；</a:t>
            </a:r>
            <a:r>
              <a:rPr lang="en-US" sz="1800" kern="100" dirty="0">
                <a:effectLst/>
                <a:latin typeface="Calibri" panose="020F0502020204030204" pitchFamily="34" charset="0"/>
                <a:ea typeface="宋体" panose="02010600030101010101" pitchFamily="2" charset="-122"/>
                <a:cs typeface="Times New Roman" panose="02020603050405020304" pitchFamily="18" charset="0"/>
              </a:rPr>
              <a:t>E</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对应起步一万元到封顶五千元的奖金档，目的是让所有降本贡献者知道，即使只是创造了很小的降本，也能获得奖励。</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spcAft>
                <a:spcPts val="300"/>
              </a:spcAft>
            </a:pPr>
            <a:r>
              <a:rPr lang="zh-CN" sz="1800" b="1" kern="100" dirty="0">
                <a:effectLst/>
                <a:latin typeface="Calibri" panose="020F0502020204030204" pitchFamily="34" charset="0"/>
                <a:ea typeface="宋体" panose="02010600030101010101" pitchFamily="2" charset="-122"/>
                <a:cs typeface="Times New Roman" panose="02020603050405020304" pitchFamily="18" charset="0"/>
              </a:rPr>
              <a:t>综上，该项目奖励机制的优点在于贡献越大、奖励越多、上不封顶，可以最大化地调动员工</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的积极性，同时既考虑</a:t>
            </a:r>
            <a:r>
              <a:rPr lang="zh-CN" sz="1800" b="1" kern="100" dirty="0">
                <a:effectLst/>
                <a:latin typeface="Calibri" panose="020F0502020204030204" pitchFamily="34" charset="0"/>
                <a:ea typeface="宋体" panose="02010600030101010101" pitchFamily="2" charset="-122"/>
                <a:cs typeface="Times New Roman" panose="02020603050405020304" pitchFamily="18" charset="0"/>
              </a:rPr>
              <a:t>结果（效益）</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，又考虑</a:t>
            </a:r>
            <a:r>
              <a:rPr lang="zh-CN" sz="1800" b="1" kern="100" dirty="0">
                <a:effectLst/>
                <a:latin typeface="Calibri" panose="020F0502020204030204" pitchFamily="34" charset="0"/>
                <a:ea typeface="宋体" panose="02010600030101010101" pitchFamily="2" charset="-122"/>
                <a:cs typeface="Times New Roman" panose="02020603050405020304" pitchFamily="18" charset="0"/>
              </a:rPr>
              <a:t>过程（难度）</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，相对公平。</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spcAft>
                <a:spcPts val="300"/>
              </a:spcAft>
            </a:pP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但是，为了防止有人投机取巧，故意将一个大额降本项目分拆成几个项目（如将一个降本一亿元的项目分拆成</a:t>
            </a:r>
            <a:r>
              <a:rPr lang="en-US" sz="1800" kern="100" dirty="0">
                <a:effectLst/>
                <a:latin typeface="Calibri" panose="020F0502020204030204" pitchFamily="34" charset="0"/>
                <a:ea typeface="宋体" panose="02010600030101010101" pitchFamily="2" charset="-122"/>
                <a:cs typeface="Times New Roman" panose="02020603050405020304" pitchFamily="18" charset="0"/>
              </a:rPr>
              <a:t>10</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个项目，每个降本</a:t>
            </a:r>
            <a:r>
              <a:rPr lang="en-US" sz="1800" kern="100" dirty="0">
                <a:effectLst/>
                <a:latin typeface="Calibri" panose="020F0502020204030204" pitchFamily="34" charset="0"/>
                <a:ea typeface="宋体" panose="02010600030101010101" pitchFamily="2" charset="-122"/>
                <a:cs typeface="Times New Roman" panose="02020603050405020304" pitchFamily="18" charset="0"/>
              </a:rPr>
              <a:t>1000</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万元）或者将几个小额降本项目没有逻辑的拼凑在一起（如将两个降本项目，每个降本</a:t>
            </a:r>
            <a:r>
              <a:rPr lang="en-US" sz="1800" kern="100" dirty="0">
                <a:effectLst/>
                <a:latin typeface="Calibri" panose="020F0502020204030204" pitchFamily="34" charset="0"/>
                <a:ea typeface="宋体" panose="02010600030101010101" pitchFamily="2" charset="-122"/>
                <a:cs typeface="Times New Roman" panose="02020603050405020304" pitchFamily="18" charset="0"/>
              </a:rPr>
              <a:t>50</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万元，合并成一个降本</a:t>
            </a:r>
            <a:r>
              <a:rPr lang="en-US" sz="1800" kern="100" dirty="0">
                <a:effectLst/>
                <a:latin typeface="Calibri" panose="020F0502020204030204" pitchFamily="34" charset="0"/>
                <a:ea typeface="宋体" panose="02010600030101010101" pitchFamily="2" charset="-122"/>
                <a:cs typeface="Times New Roman" panose="02020603050405020304" pitchFamily="18" charset="0"/>
              </a:rPr>
              <a:t>100</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万元的项目），以便增加奖金数额，你需要设定清晰的立项规则对这种可能性加以约束。较为通用的立项规则是，只有相似的品类、相似的业务改善方法、相同的立项时间、相同的项目参与人员，才能被视为同一个降本项目。</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spcAft>
                <a:spcPts val="300"/>
              </a:spcAft>
            </a:pP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en-US" dirty="0"/>
          </a:p>
        </p:txBody>
      </p:sp>
      <p:sp>
        <p:nvSpPr>
          <p:cNvPr id="4" name="灯片编号占位符 3"/>
          <p:cNvSpPr>
            <a:spLocks noGrp="1"/>
          </p:cNvSpPr>
          <p:nvPr>
            <p:ph type="sldNum" sz="quarter" idx="5"/>
          </p:nvPr>
        </p:nvSpPr>
        <p:spPr/>
        <p:txBody>
          <a:bodyPr/>
          <a:lstStyle/>
          <a:p>
            <a:fld id="{B5561D34-23AB-421C-912B-72FD58A0C62E}" type="slidenum">
              <a:rPr lang="en-US" smtClean="0"/>
              <a:t>17</a:t>
            </a:fld>
            <a:endParaRPr lang="en-US"/>
          </a:p>
        </p:txBody>
      </p:sp>
    </p:spTree>
    <p:extLst>
      <p:ext uri="{BB962C8B-B14F-4D97-AF65-F5344CB8AC3E}">
        <p14:creationId xmlns:p14="http://schemas.microsoft.com/office/powerpoint/2010/main" val="2114062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在“底线”，你要牢记尊重供应商是降本的底线。要让供应商成为你的朋友，给你出主意，帮着你一起降本，而不能简单粗暴的压榨供应商。只有团结了供应商，才能发现更多新的降本机会，持续获得降本结果。以下为</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五</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个常用的供应商合作降本事项，以便启发大家。</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en-US" dirty="0"/>
          </a:p>
        </p:txBody>
      </p:sp>
      <p:sp>
        <p:nvSpPr>
          <p:cNvPr id="4" name="灯片编号占位符 3"/>
          <p:cNvSpPr>
            <a:spLocks noGrp="1"/>
          </p:cNvSpPr>
          <p:nvPr>
            <p:ph type="sldNum" sz="quarter" idx="5"/>
          </p:nvPr>
        </p:nvSpPr>
        <p:spPr/>
        <p:txBody>
          <a:bodyPr/>
          <a:lstStyle/>
          <a:p>
            <a:fld id="{B5561D34-23AB-421C-912B-72FD58A0C62E}" type="slidenum">
              <a:rPr lang="en-US" smtClean="0"/>
              <a:t>18</a:t>
            </a:fld>
            <a:endParaRPr lang="en-US"/>
          </a:p>
        </p:txBody>
      </p:sp>
    </p:spTree>
    <p:extLst>
      <p:ext uri="{BB962C8B-B14F-4D97-AF65-F5344CB8AC3E}">
        <p14:creationId xmlns:p14="http://schemas.microsoft.com/office/powerpoint/2010/main" val="785232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小结一下，“三面两线体系”的本质是通过领导赋能、组织分工、横纵向挖潜、专业指导、项目管理和供应商协同，帮你打造一个可持续的采购降本管理体系，能够在短时间内取得阶段性的降本目标与举措，在未来识别更多降本机会，通过不断立项、指导、协调并跟踪落地，给企业带来全面而又持续的采购降本成果。</a:t>
            </a: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“三面两线体系”就如同为你所在的企业造了一辆车，但你得具备开车的专业性，</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通过四环学习体系，提升采购管理专业能力</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en-US" dirty="0"/>
          </a:p>
        </p:txBody>
      </p:sp>
      <p:sp>
        <p:nvSpPr>
          <p:cNvPr id="4" name="灯片编号占位符 3"/>
          <p:cNvSpPr>
            <a:spLocks noGrp="1"/>
          </p:cNvSpPr>
          <p:nvPr>
            <p:ph type="sldNum" sz="quarter" idx="5"/>
          </p:nvPr>
        </p:nvSpPr>
        <p:spPr/>
        <p:txBody>
          <a:bodyPr/>
          <a:lstStyle/>
          <a:p>
            <a:fld id="{B5561D34-23AB-421C-912B-72FD58A0C62E}" type="slidenum">
              <a:rPr lang="en-US" smtClean="0"/>
              <a:t>19</a:t>
            </a:fld>
            <a:endParaRPr lang="en-US"/>
          </a:p>
        </p:txBody>
      </p:sp>
    </p:spTree>
    <p:extLst>
      <p:ext uri="{BB962C8B-B14F-4D97-AF65-F5344CB8AC3E}">
        <p14:creationId xmlns:p14="http://schemas.microsoft.com/office/powerpoint/2010/main" val="593634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zh-CN" sz="1800" kern="100" dirty="0">
                <a:effectLst/>
                <a:latin typeface="Calibri" panose="020F0502020204030204" pitchFamily="34" charset="0"/>
                <a:ea typeface="宋体" panose="02010600030101010101" pitchFamily="2" charset="-122"/>
                <a:cs typeface="Times New Roman" panose="02020603050405020304" pitchFamily="18" charset="0"/>
              </a:rPr>
              <a:t>为什么企业一定要持续</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的</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降本增效呢？</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effectLst/>
                <a:latin typeface="Calibri" panose="020F0502020204030204" pitchFamily="34" charset="0"/>
                <a:ea typeface="宋体" panose="02010600030101010101" pitchFamily="2" charset="-122"/>
                <a:cs typeface="Times New Roman" panose="02020603050405020304" pitchFamily="18" charset="0"/>
              </a:rPr>
              <a:t> </a:t>
            </a:r>
          </a:p>
          <a:p>
            <a:pPr algn="just"/>
            <a:r>
              <a:rPr lang="zh-CN" sz="1800" kern="100" dirty="0">
                <a:effectLst/>
                <a:latin typeface="Calibri" panose="020F0502020204030204" pitchFamily="34" charset="0"/>
                <a:ea typeface="宋体" panose="02010600030101010101" pitchFamily="2" charset="-122"/>
                <a:cs typeface="Times New Roman" panose="02020603050405020304" pitchFamily="18" charset="0"/>
              </a:rPr>
              <a:t>企业之所以必须不断追求</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降本增效</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，根本原因在于企业利润的基本公式：利润等于收入减去</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支出</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。在这个等式中，收入主要来源于</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主营</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业务，</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它的</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计算方</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法</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为销量乘以单价再求和。在经济低迷时，多数企业会遭遇销量减少和维持单价困难的双重打击，进而导致收入的减少。而企业开支可分为成本支出和</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费用</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支出，对于众多企业而言，非</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生产性</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采购在</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费用</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支出中占据重要地位。</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如果</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企业不持续寻求降本增效，在经济不景气的</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时候</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就</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可能面临收入减少而</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费用支出</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缩减不足的困境，这将直接影响企业的利润和利润率，造成双重下滑。</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effectLst/>
                <a:latin typeface="Calibri" panose="020F0502020204030204" pitchFamily="34" charset="0"/>
                <a:ea typeface="宋体" panose="02010600030101010101" pitchFamily="2" charset="-122"/>
                <a:cs typeface="Times New Roman" panose="02020603050405020304" pitchFamily="18" charset="0"/>
              </a:rPr>
              <a:t> </a:t>
            </a:r>
          </a:p>
          <a:p>
            <a:pPr algn="just"/>
            <a:r>
              <a:rPr lang="zh-CN" sz="1800" kern="100" dirty="0">
                <a:effectLst/>
                <a:latin typeface="Calibri" panose="020F0502020204030204" pitchFamily="34" charset="0"/>
                <a:ea typeface="宋体" panose="02010600030101010101" pitchFamily="2" charset="-122"/>
                <a:cs typeface="Times New Roman" panose="02020603050405020304" pitchFamily="18" charset="0"/>
              </a:rPr>
              <a:t>更为严峻的情况是，一旦经济回暖，随着企业经营规模的扩大，</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费用支出</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也会相应</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地</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增加，从而陷入一个“</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费用支出</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只增不减”的恶性循环。这种现象会使企业变得“虚胖”，看似规模庞大却</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没有</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实力，导致</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企业</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“大而不强”。当经济再次步入衰退期</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时</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，企业</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会</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因为低利润率而缺乏足够的抗风险能力，面临“规模越大，负债越多”的危机。</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effectLst/>
                <a:latin typeface="Calibri" panose="020F0502020204030204" pitchFamily="34" charset="0"/>
                <a:ea typeface="宋体" panose="02010600030101010101" pitchFamily="2" charset="-122"/>
                <a:cs typeface="Times New Roman" panose="02020603050405020304" pitchFamily="18" charset="0"/>
              </a:rPr>
              <a:t> </a:t>
            </a:r>
          </a:p>
          <a:p>
            <a:pPr algn="just"/>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因此，在这种背景下，</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所有</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企业，都应当</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提升</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采购管理</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能力</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，持续推进降本增效，以此提高资金使用效率，确保企业在激烈的市场竞争中保持持久的成本优势。</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en-US" dirty="0"/>
          </a:p>
        </p:txBody>
      </p:sp>
      <p:sp>
        <p:nvSpPr>
          <p:cNvPr id="4" name="灯片编号占位符 3"/>
          <p:cNvSpPr>
            <a:spLocks noGrp="1"/>
          </p:cNvSpPr>
          <p:nvPr>
            <p:ph type="sldNum" sz="quarter" idx="5"/>
          </p:nvPr>
        </p:nvSpPr>
        <p:spPr/>
        <p:txBody>
          <a:bodyPr/>
          <a:lstStyle/>
          <a:p>
            <a:fld id="{B5561D34-23AB-421C-912B-72FD58A0C62E}" type="slidenum">
              <a:rPr lang="en-US" smtClean="0"/>
              <a:t>3</a:t>
            </a:fld>
            <a:endParaRPr lang="en-US"/>
          </a:p>
        </p:txBody>
      </p:sp>
    </p:spTree>
    <p:extLst>
      <p:ext uri="{BB962C8B-B14F-4D97-AF65-F5344CB8AC3E}">
        <p14:creationId xmlns:p14="http://schemas.microsoft.com/office/powerpoint/2010/main" val="64664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zh-CN" altLang="en-US" sz="1800" kern="100" dirty="0">
                <a:effectLst/>
                <a:latin typeface="宋体" panose="02010600030101010101" pitchFamily="2" charset="-122"/>
                <a:ea typeface="宋体" panose="02010600030101010101" pitchFamily="2" charset="-122"/>
                <a:cs typeface="Times New Roman" panose="02020603050405020304" pitchFamily="18" charset="0"/>
              </a:rPr>
              <a:t>一个非生产采购组织的管理能力可以被分为六个阶段</a:t>
            </a:r>
            <a:endParaRPr lang="en-US" altLang="zh-CN" sz="1800" kern="100" dirty="0">
              <a:effectLst/>
              <a:latin typeface="宋体" panose="02010600030101010101" pitchFamily="2" charset="-122"/>
              <a:ea typeface="宋体" panose="02010600030101010101" pitchFamily="2" charset="-122"/>
              <a:cs typeface="Times New Roman" panose="02020603050405020304" pitchFamily="18" charset="0"/>
            </a:endParaRPr>
          </a:p>
          <a:p>
            <a:pPr algn="just"/>
            <a:endParaRPr lang="en-US" altLang="zh-CN" sz="1800" kern="100" dirty="0">
              <a:effectLst/>
              <a:latin typeface="宋体" panose="02010600030101010101" pitchFamily="2" charset="-122"/>
              <a:ea typeface="宋体" panose="02010600030101010101" pitchFamily="2" charset="-122"/>
              <a:cs typeface="Times New Roman" panose="02020603050405020304" pitchFamily="18" charset="0"/>
            </a:endParaRPr>
          </a:p>
          <a:p>
            <a:pPr algn="just"/>
            <a:r>
              <a:rPr lang="zh-CN" sz="1800" kern="100" dirty="0">
                <a:effectLst/>
                <a:latin typeface="Calibri" panose="020F0502020204030204" pitchFamily="34" charset="0"/>
                <a:ea typeface="宋体" panose="02010600030101010101" pitchFamily="2" charset="-122"/>
                <a:cs typeface="Times New Roman" panose="02020603050405020304" pitchFamily="18" charset="0"/>
              </a:rPr>
              <a:t>阶段一：采购执行。这一阶段的采购管理特点是在收到采购申请后，搜寻供应商，比较价格，签订合同，下发订单。采购职能往往分散在各业务部门，未建立独立的采购部门。这种模式过于注重事务处理，难以提升效率和创造价值，是一种被动的采购管理模式。</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effectLst/>
                <a:latin typeface="Calibri" panose="020F0502020204030204" pitchFamily="34" charset="0"/>
                <a:ea typeface="宋体" panose="02010600030101010101" pitchFamily="2" charset="-122"/>
                <a:cs typeface="Times New Roman" panose="02020603050405020304" pitchFamily="18" charset="0"/>
              </a:rPr>
              <a:t> </a:t>
            </a:r>
          </a:p>
          <a:p>
            <a:pPr algn="just"/>
            <a:r>
              <a:rPr lang="zh-CN" sz="1800" kern="100" dirty="0">
                <a:effectLst/>
                <a:latin typeface="Calibri" panose="020F0502020204030204" pitchFamily="34" charset="0"/>
                <a:ea typeface="宋体" panose="02010600030101010101" pitchFamily="2" charset="-122"/>
                <a:cs typeface="Times New Roman" panose="02020603050405020304" pitchFamily="18" charset="0"/>
              </a:rPr>
              <a:t>阶段二：成本控制。这一阶段的采购管理特点是建立和维护成本模型，对于其中生命周期较长且价值较大的品类（如工程）建立和维护总成本模型，选择具有成本竞争力的供应商。企业可以成立独立的成本控制部门管理各业务部门的采购价格，也可以成立独立的采购部门。这种模式只注重对价格的管控，不注重采购策略的制定，只能够在定商定价</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环节</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创造有限的价值。</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effectLst/>
                <a:latin typeface="Calibri" panose="020F0502020204030204" pitchFamily="34" charset="0"/>
                <a:ea typeface="宋体" panose="02010600030101010101" pitchFamily="2" charset="-122"/>
                <a:cs typeface="Times New Roman" panose="02020603050405020304" pitchFamily="18" charset="0"/>
              </a:rPr>
              <a:t> </a:t>
            </a:r>
          </a:p>
          <a:p>
            <a:pPr algn="just"/>
            <a:r>
              <a:rPr lang="zh-CN" sz="1800" kern="100" dirty="0">
                <a:effectLst/>
                <a:latin typeface="Calibri" panose="020F0502020204030204" pitchFamily="34" charset="0"/>
                <a:ea typeface="宋体" panose="02010600030101010101" pitchFamily="2" charset="-122"/>
                <a:cs typeface="Times New Roman" panose="02020603050405020304" pitchFamily="18" charset="0"/>
              </a:rPr>
              <a:t>阶段三：支出管理。这一阶段的采购管理特点是对企业的所有供应商相关的支出进行分析，逐步将其归口到采购组织集中管理，逐步提高集采率，将需求部门从采购业务中剥离，以强化对采购支出的管控并增强采购业务的合规性。支出管理是采购组织由执行层面向战略战术层面转型的基础，意味着采购组织将放宽视野，扩大权限，发挥更具战略性的作用。但是在现实工作中，有的企业在成立采购管理中心后便止步于此，创造的价值也就比较有限。</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effectLst/>
                <a:latin typeface="Calibri" panose="020F0502020204030204" pitchFamily="34" charset="0"/>
                <a:ea typeface="宋体" panose="02010600030101010101" pitchFamily="2" charset="-122"/>
                <a:cs typeface="Times New Roman" panose="02020603050405020304" pitchFamily="18" charset="0"/>
              </a:rPr>
              <a:t> </a:t>
            </a:r>
          </a:p>
          <a:p>
            <a:pPr algn="just"/>
            <a:r>
              <a:rPr lang="zh-CN" sz="1800" kern="100" dirty="0">
                <a:effectLst/>
                <a:latin typeface="Calibri" panose="020F0502020204030204" pitchFamily="34" charset="0"/>
                <a:ea typeface="宋体" panose="02010600030101010101" pitchFamily="2" charset="-122"/>
                <a:cs typeface="Times New Roman" panose="02020603050405020304" pitchFamily="18" charset="0"/>
              </a:rPr>
              <a:t>阶段四：需求管理。这一阶段的采购管理特点是对企业的采购需求进行分析，识别过剩需求并进行改善，及时获知并满足新的需求；通过采购早期介入和供应商早期介入等手段降低采购成本，及时规避供应风险。这意味着采购组织在企业内部具有一定的地位和话语权，能够影响、引导甚至组织需求部门分析采购需求，从需求端获得更多降本增效的结果。</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effectLst/>
                <a:latin typeface="Calibri" panose="020F0502020204030204" pitchFamily="34" charset="0"/>
                <a:ea typeface="宋体" panose="02010600030101010101" pitchFamily="2" charset="-122"/>
                <a:cs typeface="Times New Roman" panose="02020603050405020304" pitchFamily="18" charset="0"/>
              </a:rPr>
              <a:t> </a:t>
            </a:r>
          </a:p>
          <a:p>
            <a:pPr algn="just"/>
            <a:r>
              <a:rPr lang="zh-CN" sz="1800" kern="100" dirty="0">
                <a:effectLst/>
                <a:latin typeface="Calibri" panose="020F0502020204030204" pitchFamily="34" charset="0"/>
                <a:ea typeface="宋体" panose="02010600030101010101" pitchFamily="2" charset="-122"/>
                <a:cs typeface="Times New Roman" panose="02020603050405020304" pitchFamily="18" charset="0"/>
              </a:rPr>
              <a:t>阶段五：供应商协同。这一阶段的采购管理特点是对供应商分级分类，正确识别战略供应商，建立与其紧密协同的机制，从设计、工艺、产能、成本、质量、交期等各方面获取供应商的竞争优势，并通过科学全面的评价方式有序淘汰低竞争力的供应商，确保供应资源的优胜劣汰，实现持续优化。</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effectLst/>
                <a:latin typeface="Calibri" panose="020F0502020204030204" pitchFamily="34" charset="0"/>
                <a:ea typeface="宋体" panose="02010600030101010101" pitchFamily="2" charset="-122"/>
                <a:cs typeface="Times New Roman" panose="02020603050405020304" pitchFamily="18" charset="0"/>
              </a:rPr>
              <a:t>  </a:t>
            </a:r>
          </a:p>
          <a:p>
            <a:pPr algn="just"/>
            <a:r>
              <a:rPr lang="zh-CN" sz="1800" kern="100" dirty="0">
                <a:effectLst/>
                <a:latin typeface="Calibri" panose="020F0502020204030204" pitchFamily="34" charset="0"/>
                <a:ea typeface="宋体" panose="02010600030101010101" pitchFamily="2" charset="-122"/>
                <a:cs typeface="Times New Roman" panose="02020603050405020304" pitchFamily="18" charset="0"/>
              </a:rPr>
              <a:t>阶段</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六</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：数字化变革。这一阶段的采购管理特点是应用套件或定制开发数字化系统，以确保采购业务高效合规，并利用数据分析驱动采购业务自动化和采购决策智能化，链接外部大数据预警供应风险。</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effectLst/>
                <a:latin typeface="Calibri" panose="020F0502020204030204" pitchFamily="34" charset="0"/>
                <a:ea typeface="宋体" panose="02010600030101010101" pitchFamily="2" charset="-122"/>
                <a:cs typeface="Times New Roman" panose="02020603050405020304" pitchFamily="18" charset="0"/>
              </a:rPr>
              <a:t> </a:t>
            </a:r>
          </a:p>
          <a:p>
            <a:pPr algn="just"/>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在每一阶段的转型升级中，随着采购管理模式的变化和采购人员专业能力的提升，采购组织会不断提升运营效率，为企业创造更多价值，逐步将采购组织的定位从被动响应的事务性职能转变为主动创造价值的战略性职能，实现采购组织从无到有、从小到大、从弱到强的发展。这样做可以保障企业的利润率和供应链的竞争力，同时也使得采购管理职能成为支撑企业未来发展的重要驱动力量。</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5561D34-23AB-421C-912B-72FD58A0C62E}" type="slidenum">
              <a:rPr lang="en-US" smtClean="0"/>
              <a:t>4</a:t>
            </a:fld>
            <a:endParaRPr lang="en-US"/>
          </a:p>
        </p:txBody>
      </p:sp>
    </p:spTree>
    <p:extLst>
      <p:ext uri="{BB962C8B-B14F-4D97-AF65-F5344CB8AC3E}">
        <p14:creationId xmlns:p14="http://schemas.microsoft.com/office/powerpoint/2010/main" val="2781638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那么，</a:t>
            </a:r>
            <a:r>
              <a:rPr lang="zh-CN" altLang="en-US" sz="1800" dirty="0">
                <a:solidFill>
                  <a:schemeClr val="bg1"/>
                </a:solidFill>
                <a:latin typeface="微软雅黑" panose="020B0503020204020204" pitchFamily="34" charset="-122"/>
                <a:ea typeface="微软雅黑" panose="020B0503020204020204" pitchFamily="34" charset="-122"/>
              </a:rPr>
              <a:t>假设您是一名非产采购管理者，在一家</a:t>
            </a:r>
            <a:r>
              <a:rPr lang="zh-CN" altLang="en-US" sz="2400" b="1" dirty="0">
                <a:solidFill>
                  <a:srgbClr val="FFC000"/>
                </a:solidFill>
                <a:latin typeface="微软雅黑" panose="020B0503020204020204" pitchFamily="34" charset="-122"/>
                <a:ea typeface="微软雅黑" panose="020B0503020204020204" pitchFamily="34" charset="-122"/>
              </a:rPr>
              <a:t>非产采购管理能力较低</a:t>
            </a:r>
            <a:r>
              <a:rPr lang="zh-CN" altLang="en-US" sz="1800" dirty="0">
                <a:solidFill>
                  <a:schemeClr val="bg1"/>
                </a:solidFill>
                <a:latin typeface="微软雅黑" panose="020B0503020204020204" pitchFamily="34" charset="-122"/>
                <a:ea typeface="微软雅黑" panose="020B0503020204020204" pitchFamily="34" charset="-122"/>
              </a:rPr>
              <a:t>的企业中，老板突然要求您在</a:t>
            </a:r>
            <a:r>
              <a:rPr lang="en-US" altLang="zh-CN" sz="2400" b="1" dirty="0">
                <a:solidFill>
                  <a:srgbClr val="FFC000"/>
                </a:solidFill>
                <a:latin typeface="微软雅黑" panose="020B0503020204020204" pitchFamily="34" charset="-122"/>
                <a:ea typeface="微软雅黑" panose="020B0503020204020204" pitchFamily="34" charset="-122"/>
              </a:rPr>
              <a:t>30</a:t>
            </a:r>
            <a:r>
              <a:rPr lang="zh-CN" altLang="en-US" sz="2400" b="1" dirty="0">
                <a:solidFill>
                  <a:srgbClr val="FFC000"/>
                </a:solidFill>
                <a:latin typeface="微软雅黑" panose="020B0503020204020204" pitchFamily="34" charset="-122"/>
                <a:ea typeface="微软雅黑" panose="020B0503020204020204" pitchFamily="34" charset="-122"/>
              </a:rPr>
              <a:t>天内降本</a:t>
            </a:r>
            <a:r>
              <a:rPr lang="en-US" altLang="zh-CN" sz="2400" b="1" dirty="0">
                <a:solidFill>
                  <a:srgbClr val="FFC000"/>
                </a:solidFill>
                <a:latin typeface="微软雅黑" panose="020B0503020204020204" pitchFamily="34" charset="-122"/>
                <a:ea typeface="微软雅黑" panose="020B0503020204020204" pitchFamily="34" charset="-122"/>
              </a:rPr>
              <a:t>10%</a:t>
            </a:r>
            <a:r>
              <a:rPr lang="zh-CN" altLang="en-US" sz="1800" dirty="0">
                <a:solidFill>
                  <a:schemeClr val="bg1"/>
                </a:solidFill>
                <a:latin typeface="微软雅黑" panose="020B0503020204020204" pitchFamily="34" charset="-122"/>
                <a:ea typeface="微软雅黑" panose="020B0503020204020204" pitchFamily="34" charset="-122"/>
              </a:rPr>
              <a:t>，你该怎么办？</a:t>
            </a:r>
            <a:endParaRPr lang="en-US" sz="1800" dirty="0">
              <a:solidFill>
                <a:schemeClr val="bg1"/>
              </a:solidFill>
              <a:latin typeface="微软雅黑" panose="020B0503020204020204" pitchFamily="34" charset="-122"/>
              <a:ea typeface="微软雅黑" panose="020B0503020204020204" pitchFamily="34" charset="-122"/>
            </a:endParaRPr>
          </a:p>
          <a:p>
            <a:pPr algn="just"/>
            <a:r>
              <a:rPr lang="en-US" sz="1800" kern="100" dirty="0">
                <a:effectLst/>
                <a:latin typeface="Calibri" panose="020F0502020204030204" pitchFamily="34" charset="0"/>
                <a:ea typeface="宋体" panose="02010600030101010101" pitchFamily="2" charset="-122"/>
                <a:cs typeface="Times New Roman" panose="02020603050405020304" pitchFamily="18" charset="0"/>
              </a:rPr>
              <a:t> </a:t>
            </a:r>
          </a:p>
          <a:p>
            <a:pPr algn="just"/>
            <a:r>
              <a:rPr lang="zh-CN" sz="1800" kern="100" dirty="0">
                <a:effectLst/>
                <a:latin typeface="Calibri" panose="020F0502020204030204" pitchFamily="34" charset="0"/>
                <a:ea typeface="宋体" panose="02010600030101010101" pitchFamily="2" charset="-122"/>
                <a:cs typeface="Times New Roman" panose="02020603050405020304" pitchFamily="18" charset="0"/>
              </a:rPr>
              <a:t>有的老采购会立即去找供应商谈降价。这一招如果放在十年前还能用，现在肯定不行了。因为供应商的人工、材料、水电等成本每年都在涨，利润率早已见底。</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那么，还有什么办法满足老板的要求呢？</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en-US" dirty="0"/>
          </a:p>
        </p:txBody>
      </p:sp>
      <p:sp>
        <p:nvSpPr>
          <p:cNvPr id="4" name="灯片编号占位符 3"/>
          <p:cNvSpPr>
            <a:spLocks noGrp="1"/>
          </p:cNvSpPr>
          <p:nvPr>
            <p:ph type="sldNum" sz="quarter" idx="5"/>
          </p:nvPr>
        </p:nvSpPr>
        <p:spPr/>
        <p:txBody>
          <a:bodyPr/>
          <a:lstStyle/>
          <a:p>
            <a:fld id="{B5561D34-23AB-421C-912B-72FD58A0C62E}" type="slidenum">
              <a:rPr lang="en-US" smtClean="0"/>
              <a:t>5</a:t>
            </a:fld>
            <a:endParaRPr lang="en-US"/>
          </a:p>
        </p:txBody>
      </p:sp>
    </p:spTree>
    <p:extLst>
      <p:ext uri="{BB962C8B-B14F-4D97-AF65-F5344CB8AC3E}">
        <p14:creationId xmlns:p14="http://schemas.microsoft.com/office/powerpoint/2010/main" val="252522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办法是有。但是首先你要搞清楚一个问题，就是降本的基线是什么？如何计算降本？也就是说，首先要给降本建立标准，否则老板的理解、你的理解、下属的理解和业务部门的理解都不一样，降本工作将难以开展。</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en-US" dirty="0"/>
          </a:p>
          <a:p>
            <a:r>
              <a:rPr lang="zh-CN" altLang="en-US" dirty="0"/>
              <a:t>建立降本基线和算法的要点就在于分品类、分场景的制定。</a:t>
            </a:r>
            <a:endParaRPr lang="en-US" dirty="0"/>
          </a:p>
        </p:txBody>
      </p:sp>
      <p:sp>
        <p:nvSpPr>
          <p:cNvPr id="4" name="灯片编号占位符 3"/>
          <p:cNvSpPr>
            <a:spLocks noGrp="1"/>
          </p:cNvSpPr>
          <p:nvPr>
            <p:ph type="sldNum" sz="quarter" idx="5"/>
          </p:nvPr>
        </p:nvSpPr>
        <p:spPr/>
        <p:txBody>
          <a:bodyPr/>
          <a:lstStyle/>
          <a:p>
            <a:fld id="{B5561D34-23AB-421C-912B-72FD58A0C62E}" type="slidenum">
              <a:rPr lang="en-US" smtClean="0"/>
              <a:t>6</a:t>
            </a:fld>
            <a:endParaRPr lang="en-US"/>
          </a:p>
        </p:txBody>
      </p:sp>
    </p:spTree>
    <p:extLst>
      <p:ext uri="{BB962C8B-B14F-4D97-AF65-F5344CB8AC3E}">
        <p14:creationId xmlns:p14="http://schemas.microsoft.com/office/powerpoint/2010/main" val="2136951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接着，你要明白</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仅</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靠一个人或者采购组织自己的力量不可能完成这个艰巨的任务，你要学会运用采购持续降本的“三面两线体系”，见下图。</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“三面两线体系”中的三面分别是指上面（自上而下的组织）、横面（跨部门品类集采）和纵面（业务部门需求挖潜）；两线分别是指时间线和底线。</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“三面两线”</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具体是指，想要拆解降本目标，驱动全集团</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各部门</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群策群力持续降本，你首先要打造自上而下的组织；然后你要从跨部门品类集采和业务部门需求挖潜的角度识别和收集降本机会，再通过时间管理保障降本项目按时落地且降本成果可持续；最后，你要牢记</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降本的</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底线，</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底线是什么呢？后面我会讲。</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en-US" dirty="0"/>
          </a:p>
        </p:txBody>
      </p:sp>
      <p:sp>
        <p:nvSpPr>
          <p:cNvPr id="4" name="灯片编号占位符 3"/>
          <p:cNvSpPr>
            <a:spLocks noGrp="1"/>
          </p:cNvSpPr>
          <p:nvPr>
            <p:ph type="sldNum" sz="quarter" idx="5"/>
          </p:nvPr>
        </p:nvSpPr>
        <p:spPr/>
        <p:txBody>
          <a:bodyPr/>
          <a:lstStyle/>
          <a:p>
            <a:fld id="{B5561D34-23AB-421C-912B-72FD58A0C62E}" type="slidenum">
              <a:rPr lang="en-US" smtClean="0"/>
              <a:t>7</a:t>
            </a:fld>
            <a:endParaRPr lang="en-US"/>
          </a:p>
        </p:txBody>
      </p:sp>
    </p:spTree>
    <p:extLst>
      <p:ext uri="{BB962C8B-B14F-4D97-AF65-F5344CB8AC3E}">
        <p14:creationId xmlns:p14="http://schemas.microsoft.com/office/powerpoint/2010/main" val="4028274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具体来说，在“上面”，你要建立自上而下的采购降本项目管理组织，明确角色和职责。我建议你按照项目指导委员会、项目专项小组和项目成员这三个层级建立采购降本项目管理组织。其中，项目指导委员会由老板（</a:t>
            </a:r>
            <a:r>
              <a:rPr lang="en-US" sz="1800" kern="100" dirty="0">
                <a:effectLst/>
                <a:latin typeface="Calibri" panose="020F0502020204030204" pitchFamily="34" charset="0"/>
                <a:ea typeface="宋体" panose="02010600030101010101" pitchFamily="2" charset="-122"/>
                <a:cs typeface="Times New Roman" panose="02020603050405020304" pitchFamily="18" charset="0"/>
              </a:rPr>
              <a:t>CEO</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或</a:t>
            </a:r>
            <a:r>
              <a:rPr lang="en-US" sz="1800" kern="100" dirty="0">
                <a:effectLst/>
                <a:latin typeface="Calibri" panose="020F0502020204030204" pitchFamily="34" charset="0"/>
                <a:ea typeface="宋体" panose="02010600030101010101" pitchFamily="2" charset="-122"/>
                <a:cs typeface="Times New Roman" panose="02020603050405020304" pitchFamily="18" charset="0"/>
              </a:rPr>
              <a:t>CFO</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挂帅，业务部门高层领导可以参与，主要职责是提出项目实施的方向、原则、标准，对重大事项及时做出决策，确保关键资源到位。项目专项小组由你挂帅，担任项目经理或总监，主要职责是管控项目范围，项目计划，开展项目的各项工作；可以设立项目助理，主要职责是跟进降本项目进展，组织关键会议，准备汇报材料；可以聘请采购降本专家，提供专业意见与指导，跟踪与解决存在的问题。项目成员由各业务部门负责人或授权代表担任，主要职责是组织部门人员识别降本机会，立项并跟踪落地；就降本进度以及所需支持与项目专项小组保持日常沟通；参加关键会议，准备部门汇报材料。采购降本项目组织的模板如下。</a:t>
            </a: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其理论基础是，只有先建立恰当的组织，才能获得合理的结果。要知道，上下同欲者胜！</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en-US" dirty="0"/>
          </a:p>
        </p:txBody>
      </p:sp>
      <p:sp>
        <p:nvSpPr>
          <p:cNvPr id="4" name="灯片编号占位符 3"/>
          <p:cNvSpPr>
            <a:spLocks noGrp="1"/>
          </p:cNvSpPr>
          <p:nvPr>
            <p:ph type="sldNum" sz="quarter" idx="5"/>
          </p:nvPr>
        </p:nvSpPr>
        <p:spPr/>
        <p:txBody>
          <a:bodyPr/>
          <a:lstStyle/>
          <a:p>
            <a:fld id="{B5561D34-23AB-421C-912B-72FD58A0C62E}" type="slidenum">
              <a:rPr lang="en-US" smtClean="0"/>
              <a:t>8</a:t>
            </a:fld>
            <a:endParaRPr lang="en-US"/>
          </a:p>
        </p:txBody>
      </p:sp>
    </p:spTree>
    <p:extLst>
      <p:ext uri="{BB962C8B-B14F-4D97-AF65-F5344CB8AC3E}">
        <p14:creationId xmlns:p14="http://schemas.microsoft.com/office/powerpoint/2010/main" val="637819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spcAft>
                <a:spcPts val="300"/>
              </a:spcAft>
            </a:pP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在“横面”，你要识别采购不集中的品类，针对其中金额占比前</a:t>
            </a:r>
            <a:r>
              <a:rPr lang="en-US" sz="1800" kern="100" dirty="0">
                <a:effectLst/>
                <a:latin typeface="Calibri" panose="020F0502020204030204" pitchFamily="34" charset="0"/>
                <a:ea typeface="宋体" panose="02010600030101010101" pitchFamily="2" charset="-122"/>
                <a:cs typeface="Times New Roman" panose="02020603050405020304" pitchFamily="18" charset="0"/>
              </a:rPr>
              <a:t>80%</a:t>
            </a: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且具有实施可行性的品类优先进行集采立项；对于条件不允许，无法立项的集采降本机会，应该进行记录，以便条件成熟时再进行集采。</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spcAft>
                <a:spcPts val="300"/>
              </a:spcAft>
            </a:pPr>
            <a:r>
              <a:rPr lang="zh-CN" sz="1800" kern="100" dirty="0">
                <a:effectLst/>
                <a:latin typeface="Calibri" panose="020F0502020204030204" pitchFamily="34" charset="0"/>
                <a:ea typeface="宋体" panose="02010600030101010101" pitchFamily="2" charset="-122"/>
                <a:cs typeface="Times New Roman" panose="02020603050405020304" pitchFamily="18" charset="0"/>
              </a:rPr>
              <a:t>完成集采机会识别之后，你可以从潜在收益大小和实施难易度的角度对集采降本机会排序，以便在相同的时间和资源内获得更多降本结果。示例如下。</a:t>
            </a:r>
            <a:endParaRPr lang="en-US"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en-US" dirty="0"/>
          </a:p>
        </p:txBody>
      </p:sp>
      <p:sp>
        <p:nvSpPr>
          <p:cNvPr id="4" name="灯片编号占位符 3"/>
          <p:cNvSpPr>
            <a:spLocks noGrp="1"/>
          </p:cNvSpPr>
          <p:nvPr>
            <p:ph type="sldNum" sz="quarter" idx="5"/>
          </p:nvPr>
        </p:nvSpPr>
        <p:spPr/>
        <p:txBody>
          <a:bodyPr/>
          <a:lstStyle/>
          <a:p>
            <a:fld id="{B5561D34-23AB-421C-912B-72FD58A0C62E}" type="slidenum">
              <a:rPr lang="en-US" smtClean="0"/>
              <a:t>9</a:t>
            </a:fld>
            <a:endParaRPr lang="en-US"/>
          </a:p>
        </p:txBody>
      </p:sp>
    </p:spTree>
    <p:extLst>
      <p:ext uri="{BB962C8B-B14F-4D97-AF65-F5344CB8AC3E}">
        <p14:creationId xmlns:p14="http://schemas.microsoft.com/office/powerpoint/2010/main" val="3126183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0" Type="http://schemas.openxmlformats.org/officeDocument/2006/relationships/tags" Target="../tags/tag33.xml"/><Relationship Id="rId4" Type="http://schemas.openxmlformats.org/officeDocument/2006/relationships/tags" Target="../tags/tag27.xml"/><Relationship Id="rId9" Type="http://schemas.openxmlformats.org/officeDocument/2006/relationships/tags" Target="../tags/tag32.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42.xml"/><Relationship Id="rId3" Type="http://schemas.openxmlformats.org/officeDocument/2006/relationships/tags" Target="../tags/tag37.xml"/><Relationship Id="rId7" Type="http://schemas.openxmlformats.org/officeDocument/2006/relationships/tags" Target="../tags/tag4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10" Type="http://schemas.openxmlformats.org/officeDocument/2006/relationships/slideMaster" Target="../slideMasters/slideMaster1.xml"/><Relationship Id="rId4" Type="http://schemas.openxmlformats.org/officeDocument/2006/relationships/tags" Target="../tags/tag38.xml"/><Relationship Id="rId9" Type="http://schemas.openxmlformats.org/officeDocument/2006/relationships/tags" Target="../tags/tag43.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6.xml"/><Relationship Id="rId7" Type="http://schemas.openxmlformats.org/officeDocument/2006/relationships/image" Target="../media/image2.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 Id="rId9"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tags" Target="../tags/tag60.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slideMaster" Target="../slideMasters/slideMaster1.xml"/><Relationship Id="rId10" Type="http://schemas.openxmlformats.org/officeDocument/2006/relationships/tags" Target="../tags/tag58.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slideMaster" Target="../slideMasters/slideMaster1.xml"/><Relationship Id="rId4" Type="http://schemas.openxmlformats.org/officeDocument/2006/relationships/tags" Target="../tags/tag73.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1.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slideMaster" Target="../slideMasters/slideMaster1.xml"/><Relationship Id="rId5" Type="http://schemas.openxmlformats.org/officeDocument/2006/relationships/tags" Target="../tags/tag7.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封面">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2EBADD52-287E-9AF5-976E-E073B78A8A2E}"/>
              </a:ext>
            </a:extLst>
          </p:cNvPr>
          <p:cNvSpPr/>
          <p:nvPr userDrawn="1"/>
        </p:nvSpPr>
        <p:spPr>
          <a:xfrm>
            <a:off x="-17756" y="-461638"/>
            <a:ext cx="12384350" cy="7337394"/>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组合 7"/>
          <p:cNvGrpSpPr/>
          <p:nvPr/>
        </p:nvGrpSpPr>
        <p:grpSpPr>
          <a:xfrm>
            <a:off x="0" y="-47625"/>
            <a:ext cx="12225020" cy="6904990"/>
            <a:chOff x="0" y="-75"/>
            <a:chExt cx="19252" cy="10874"/>
          </a:xfrm>
        </p:grpSpPr>
        <p:sp>
          <p:nvSpPr>
            <p:cNvPr id="5" name="任意多边形 4"/>
            <p:cNvSpPr/>
            <p:nvPr/>
          </p:nvSpPr>
          <p:spPr>
            <a:xfrm>
              <a:off x="0" y="-75"/>
              <a:ext cx="1679" cy="1617"/>
            </a:xfrm>
            <a:custGeom>
              <a:avLst/>
              <a:gdLst>
                <a:gd name="connsiteX0" fmla="*/ 0 w 1754257"/>
                <a:gd name="connsiteY0" fmla="*/ 0 h 1769497"/>
                <a:gd name="connsiteX1" fmla="*/ 1753488 w 1754257"/>
                <a:gd name="connsiteY1" fmla="*/ 0 h 1769497"/>
                <a:gd name="connsiteX2" fmla="*/ 1754257 w 1754257"/>
                <a:gd name="connsiteY2" fmla="*/ 15240 h 1769497"/>
                <a:gd name="connsiteX3" fmla="*/ 0 w 1754257"/>
                <a:gd name="connsiteY3" fmla="*/ 1769497 h 1769497"/>
              </a:gdLst>
              <a:ahLst/>
              <a:cxnLst>
                <a:cxn ang="0">
                  <a:pos x="connsiteX0" y="connsiteY0"/>
                </a:cxn>
                <a:cxn ang="0">
                  <a:pos x="connsiteX1" y="connsiteY1"/>
                </a:cxn>
                <a:cxn ang="0">
                  <a:pos x="connsiteX2" y="connsiteY2"/>
                </a:cxn>
                <a:cxn ang="0">
                  <a:pos x="connsiteX3" y="connsiteY3"/>
                </a:cxn>
              </a:cxnLst>
              <a:rect l="l" t="t" r="r" b="b"/>
              <a:pathLst>
                <a:path w="1754257" h="1769497">
                  <a:moveTo>
                    <a:pt x="0" y="0"/>
                  </a:moveTo>
                  <a:lnTo>
                    <a:pt x="1753488" y="0"/>
                  </a:lnTo>
                  <a:lnTo>
                    <a:pt x="1754257" y="15240"/>
                  </a:lnTo>
                  <a:cubicBezTo>
                    <a:pt x="1754257" y="984089"/>
                    <a:pt x="968849" y="1769497"/>
                    <a:pt x="0" y="1769497"/>
                  </a:cubicBezTo>
                  <a:close/>
                </a:path>
              </a:pathLst>
            </a:custGeom>
            <a:solidFill>
              <a:srgbClr val="E6E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rot="16200000" flipV="1">
              <a:off x="16888" y="8435"/>
              <a:ext cx="2365" cy="2365"/>
            </a:xfrm>
            <a:custGeom>
              <a:avLst/>
              <a:gdLst>
                <a:gd name="connsiteX0" fmla="*/ 0 w 1754257"/>
                <a:gd name="connsiteY0" fmla="*/ 0 h 1769497"/>
                <a:gd name="connsiteX1" fmla="*/ 1753488 w 1754257"/>
                <a:gd name="connsiteY1" fmla="*/ 0 h 1769497"/>
                <a:gd name="connsiteX2" fmla="*/ 1754257 w 1754257"/>
                <a:gd name="connsiteY2" fmla="*/ 15240 h 1769497"/>
                <a:gd name="connsiteX3" fmla="*/ 0 w 1754257"/>
                <a:gd name="connsiteY3" fmla="*/ 1769497 h 1769497"/>
              </a:gdLst>
              <a:ahLst/>
              <a:cxnLst>
                <a:cxn ang="0">
                  <a:pos x="connsiteX0" y="connsiteY0"/>
                </a:cxn>
                <a:cxn ang="0">
                  <a:pos x="connsiteX1" y="connsiteY1"/>
                </a:cxn>
                <a:cxn ang="0">
                  <a:pos x="connsiteX2" y="connsiteY2"/>
                </a:cxn>
                <a:cxn ang="0">
                  <a:pos x="connsiteX3" y="connsiteY3"/>
                </a:cxn>
              </a:cxnLst>
              <a:rect l="l" t="t" r="r" b="b"/>
              <a:pathLst>
                <a:path w="1754257" h="1769497">
                  <a:moveTo>
                    <a:pt x="0" y="0"/>
                  </a:moveTo>
                  <a:lnTo>
                    <a:pt x="1753488" y="0"/>
                  </a:lnTo>
                  <a:lnTo>
                    <a:pt x="1754257" y="15240"/>
                  </a:lnTo>
                  <a:cubicBezTo>
                    <a:pt x="1754257" y="984089"/>
                    <a:pt x="968849" y="1769497"/>
                    <a:pt x="0" y="1769497"/>
                  </a:cubicBezTo>
                  <a:close/>
                </a:path>
              </a:pathLst>
            </a:custGeom>
            <a:solidFill>
              <a:srgbClr val="023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5241" y="543"/>
              <a:ext cx="3960" cy="502"/>
            </a:xfrm>
            <a:prstGeom prst="rect">
              <a:avLst/>
            </a:prstGeom>
            <a:solidFill>
              <a:schemeClr val="bg1">
                <a:lumMod val="9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15623" y="514"/>
              <a:ext cx="2625" cy="604"/>
            </a:xfrm>
            <a:prstGeom prst="rect">
              <a:avLst/>
            </a:prstGeom>
            <a:noFill/>
            <a:ln w="12700" cmpd="sng">
              <a:noFill/>
              <a:prstDash val="solid"/>
            </a:ln>
          </p:spPr>
          <p:txBody>
            <a:bodyPr wrap="square" rtlCol="0">
              <a:spAutoFit/>
            </a:bodyPr>
            <a:lstStyle/>
            <a:p>
              <a:pPr algn="dist"/>
              <a:r>
                <a:rPr lang="zh-CN" altLang="en-US" sz="1900" dirty="0">
                  <a:solidFill>
                    <a:schemeClr val="accent5">
                      <a:lumMod val="75000"/>
                    </a:schemeClr>
                  </a:solidFill>
                  <a:latin typeface="微软雅黑" panose="020B0503020204020204" pitchFamily="34" charset="-122"/>
                  <a:ea typeface="微软雅黑" panose="020B0503020204020204" pitchFamily="34" charset="-122"/>
                </a:rPr>
                <a:t>行政联盟</a:t>
              </a:r>
            </a:p>
          </p:txBody>
        </p:sp>
        <p:grpSp>
          <p:nvGrpSpPr>
            <p:cNvPr id="47" name="组合 46"/>
            <p:cNvGrpSpPr/>
            <p:nvPr/>
          </p:nvGrpSpPr>
          <p:grpSpPr>
            <a:xfrm>
              <a:off x="15023" y="638"/>
              <a:ext cx="494" cy="314"/>
              <a:chOff x="14011" y="2888"/>
              <a:chExt cx="809" cy="514"/>
            </a:xfrm>
          </p:grpSpPr>
          <p:sp>
            <p:nvSpPr>
              <p:cNvPr id="48" name="椭圆 47"/>
              <p:cNvSpPr/>
              <p:nvPr/>
            </p:nvSpPr>
            <p:spPr>
              <a:xfrm>
                <a:off x="14306" y="2888"/>
                <a:ext cx="514" cy="514"/>
              </a:xfrm>
              <a:prstGeom prst="ellipse">
                <a:avLst/>
              </a:prstGeom>
              <a:solidFill>
                <a:srgbClr val="023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4011" y="2888"/>
                <a:ext cx="514" cy="514"/>
              </a:xfrm>
              <a:prstGeom prst="ellipse">
                <a:avLst/>
              </a:prstGeom>
              <a:solidFill>
                <a:srgbClr val="E6E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椭圆 6"/>
            <p:cNvSpPr/>
            <p:nvPr/>
          </p:nvSpPr>
          <p:spPr>
            <a:xfrm>
              <a:off x="16540" y="2254"/>
              <a:ext cx="792" cy="792"/>
            </a:xfrm>
            <a:prstGeom prst="ellipse">
              <a:avLst/>
            </a:prstGeom>
            <a:solidFill>
              <a:srgbClr val="E8E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椭圆 8"/>
            <p:cNvSpPr/>
            <p:nvPr/>
          </p:nvSpPr>
          <p:spPr>
            <a:xfrm>
              <a:off x="879" y="8649"/>
              <a:ext cx="1527" cy="1527"/>
            </a:xfrm>
            <a:prstGeom prst="ellipse">
              <a:avLst/>
            </a:prstGeom>
            <a:solidFill>
              <a:schemeClr val="bg1">
                <a:lumMod val="9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 name="标题占位符 1"/>
          <p:cNvSpPr>
            <a:spLocks noGrp="1"/>
          </p:cNvSpPr>
          <p:nvPr>
            <p:ph type="title" hasCustomPrompt="1"/>
          </p:nvPr>
        </p:nvSpPr>
        <p:spPr>
          <a:xfrm>
            <a:off x="837565" y="2446655"/>
            <a:ext cx="10516235" cy="1117600"/>
          </a:xfrm>
          <a:prstGeom prst="rect">
            <a:avLst/>
          </a:prstGeom>
        </p:spPr>
        <p:txBody>
          <a:bodyPr vert="horz" lIns="91440" tIns="45720" rIns="91440" bIns="45720" rtlCol="0" anchor="b" anchorCtr="0">
            <a:normAutofit/>
          </a:bodyPr>
          <a:lstStyle>
            <a:lvl1pPr algn="ctr" eaLnBrk="1" fontAlgn="auto" latinLnBrk="0" hangingPunct="1">
              <a:lnSpc>
                <a:spcPct val="100000"/>
              </a:lnSpc>
              <a:defRPr sz="6600" b="1">
                <a:solidFill>
                  <a:srgbClr val="262626"/>
                </a:solidFill>
              </a:defRPr>
            </a:lvl1pPr>
          </a:lstStyle>
          <a:p>
            <a:r>
              <a:rPr lang="zh-CN" altLang="en-US" dirty="0"/>
              <a:t>单击此处编辑标题</a:t>
            </a:r>
          </a:p>
        </p:txBody>
      </p:sp>
      <p:sp>
        <p:nvSpPr>
          <p:cNvPr id="10" name="燕尾形 9"/>
          <p:cNvSpPr/>
          <p:nvPr/>
        </p:nvSpPr>
        <p:spPr>
          <a:xfrm>
            <a:off x="2651760" y="4015740"/>
            <a:ext cx="6581775" cy="357505"/>
          </a:xfrm>
          <a:prstGeom prst="chevron">
            <a:avLst/>
          </a:prstGeom>
          <a:solidFill>
            <a:srgbClr val="E8EDF5">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占位符 11"/>
          <p:cNvSpPr>
            <a:spLocks noGrp="1"/>
          </p:cNvSpPr>
          <p:nvPr>
            <p:ph type="body" sz="half" idx="15" hasCustomPrompt="1"/>
            <p:custDataLst>
              <p:tags r:id="rId1"/>
            </p:custDataLst>
          </p:nvPr>
        </p:nvSpPr>
        <p:spPr>
          <a:xfrm>
            <a:off x="3865880" y="4034790"/>
            <a:ext cx="4154170" cy="334010"/>
          </a:xfrm>
        </p:spPr>
        <p:txBody>
          <a:bodyPr vert="horz" lIns="90000" tIns="46800" rIns="90000" bIns="46800" rtlCol="0">
            <a:noAutofit/>
          </a:bodyPr>
          <a:lstStyle>
            <a:lvl1pPr algn="dist">
              <a:buNone/>
              <a:defRPr sz="1900">
                <a:solidFill>
                  <a:schemeClr val="tx1"/>
                </a:solidFill>
                <a:latin typeface="微软雅黑" panose="020B0503020204020204" pitchFamily="34" charset="-122"/>
                <a:ea typeface="微软雅黑" panose="020B0503020204020204" pitchFamily="34" charset="-122"/>
              </a:defRPr>
            </a:lvl1pPr>
          </a:lstStyle>
          <a:p>
            <a:pPr lvl="0"/>
            <a:r>
              <a:rPr lang="zh-CN" altLang="en-US" dirty="0"/>
              <a:t>单击此处编辑小标题</a:t>
            </a:r>
            <a:endParaRPr lang="en-US" altLang="zh-CN" dirty="0"/>
          </a:p>
        </p:txBody>
      </p:sp>
      <p:sp>
        <p:nvSpPr>
          <p:cNvPr id="11" name="圆角矩形 10"/>
          <p:cNvSpPr/>
          <p:nvPr/>
        </p:nvSpPr>
        <p:spPr>
          <a:xfrm>
            <a:off x="-993775" y="5380990"/>
            <a:ext cx="421005" cy="168275"/>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993775" y="5676900"/>
            <a:ext cx="421005" cy="168275"/>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993775" y="5972810"/>
            <a:ext cx="421005" cy="168275"/>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6022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59" name="椭圆 58"/>
          <p:cNvSpPr/>
          <p:nvPr/>
        </p:nvSpPr>
        <p:spPr>
          <a:xfrm>
            <a:off x="602615" y="996950"/>
            <a:ext cx="295910" cy="295910"/>
          </a:xfrm>
          <a:prstGeom prst="ellipse">
            <a:avLst/>
          </a:prstGeom>
          <a:solidFill>
            <a:srgbClr val="E6E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759460" y="4776056"/>
            <a:ext cx="502920" cy="502920"/>
          </a:xfrm>
          <a:prstGeom prst="ellipse">
            <a:avLst/>
          </a:prstGeom>
          <a:solidFill>
            <a:srgbClr val="E8E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椭圆 3"/>
          <p:cNvSpPr/>
          <p:nvPr/>
        </p:nvSpPr>
        <p:spPr>
          <a:xfrm>
            <a:off x="9453880" y="5290503"/>
            <a:ext cx="822960" cy="822960"/>
          </a:xfrm>
          <a:prstGeom prst="ellipse">
            <a:avLst/>
          </a:prstGeom>
          <a:solidFill>
            <a:srgbClr val="E8E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椭圆 4"/>
          <p:cNvSpPr/>
          <p:nvPr/>
        </p:nvSpPr>
        <p:spPr>
          <a:xfrm>
            <a:off x="3949700" y="1050926"/>
            <a:ext cx="502920" cy="502920"/>
          </a:xfrm>
          <a:prstGeom prst="ellipse">
            <a:avLst/>
          </a:prstGeom>
          <a:solidFill>
            <a:srgbClr val="E8E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îṣ1íḋe"/>
          <p:cNvSpPr/>
          <p:nvPr/>
        </p:nvSpPr>
        <p:spPr bwMode="auto">
          <a:xfrm>
            <a:off x="4700572" y="3501669"/>
            <a:ext cx="824221" cy="592112"/>
          </a:xfrm>
          <a:custGeom>
            <a:avLst/>
            <a:gdLst>
              <a:gd name="T0" fmla="*/ 0 w 213"/>
              <a:gd name="T1" fmla="*/ 12 h 152"/>
              <a:gd name="T2" fmla="*/ 68 w 213"/>
              <a:gd name="T3" fmla="*/ 25 h 152"/>
              <a:gd name="T4" fmla="*/ 142 w 213"/>
              <a:gd name="T5" fmla="*/ 78 h 152"/>
              <a:gd name="T6" fmla="*/ 203 w 213"/>
              <a:gd name="T7" fmla="*/ 152 h 152"/>
              <a:gd name="T8" fmla="*/ 213 w 213"/>
              <a:gd name="T9" fmla="*/ 144 h 152"/>
              <a:gd name="T10" fmla="*/ 128 w 213"/>
              <a:gd name="T11" fmla="*/ 48 h 152"/>
              <a:gd name="T12" fmla="*/ 72 w 213"/>
              <a:gd name="T13" fmla="*/ 13 h 152"/>
              <a:gd name="T14" fmla="*/ 0 w 213"/>
              <a:gd name="T15" fmla="*/ 0 h 152"/>
              <a:gd name="T16" fmla="*/ 0 w 213"/>
              <a:gd name="T17" fmla="*/ 1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52">
                <a:moveTo>
                  <a:pt x="0" y="12"/>
                </a:moveTo>
                <a:cubicBezTo>
                  <a:pt x="26" y="12"/>
                  <a:pt x="48" y="17"/>
                  <a:pt x="68" y="25"/>
                </a:cubicBezTo>
                <a:cubicBezTo>
                  <a:pt x="97" y="36"/>
                  <a:pt x="121" y="56"/>
                  <a:pt x="142" y="78"/>
                </a:cubicBezTo>
                <a:cubicBezTo>
                  <a:pt x="163" y="101"/>
                  <a:pt x="183" y="127"/>
                  <a:pt x="203" y="152"/>
                </a:cubicBezTo>
                <a:cubicBezTo>
                  <a:pt x="213" y="144"/>
                  <a:pt x="213" y="144"/>
                  <a:pt x="213" y="144"/>
                </a:cubicBezTo>
                <a:cubicBezTo>
                  <a:pt x="185" y="111"/>
                  <a:pt x="160" y="76"/>
                  <a:pt x="128" y="48"/>
                </a:cubicBezTo>
                <a:cubicBezTo>
                  <a:pt x="111" y="34"/>
                  <a:pt x="93" y="22"/>
                  <a:pt x="72" y="13"/>
                </a:cubicBezTo>
                <a:cubicBezTo>
                  <a:pt x="51" y="5"/>
                  <a:pt x="28" y="0"/>
                  <a:pt x="0" y="0"/>
                </a:cubicBezTo>
                <a:cubicBezTo>
                  <a:pt x="0" y="12"/>
                  <a:pt x="0" y="12"/>
                  <a:pt x="0" y="12"/>
                </a:cubicBezTo>
                <a:close/>
              </a:path>
            </a:pathLst>
          </a:custGeom>
          <a:solidFill>
            <a:schemeClr val="bg1">
              <a:lumMod val="75000"/>
            </a:schemeClr>
          </a:solidFill>
          <a:ln>
            <a:noFill/>
          </a:ln>
        </p:spPr>
        <p:txBody>
          <a:bodyPr vert="horz" wrap="square" lIns="91440" tIns="45720" rIns="91440" bIns="45720" numCol="1" anchor="t" anchorCtr="0" compatLnSpc="1">
            <a:normAutofit/>
          </a:bodyPr>
          <a:lstStyle/>
          <a:p>
            <a:endParaRPr lang="en-US">
              <a:latin typeface="微软雅黑" panose="020B0503020204020204" pitchFamily="34" charset="-122"/>
              <a:ea typeface="微软雅黑" panose="020B0503020204020204" pitchFamily="34" charset="-122"/>
            </a:endParaRPr>
          </a:p>
        </p:txBody>
      </p:sp>
      <p:sp>
        <p:nvSpPr>
          <p:cNvPr id="8" name="ïṣḷiḍé"/>
          <p:cNvSpPr/>
          <p:nvPr/>
        </p:nvSpPr>
        <p:spPr bwMode="auto">
          <a:xfrm>
            <a:off x="4068198" y="3501669"/>
            <a:ext cx="632375" cy="355268"/>
          </a:xfrm>
          <a:custGeom>
            <a:avLst/>
            <a:gdLst>
              <a:gd name="T0" fmla="*/ 9 w 163"/>
              <a:gd name="T1" fmla="*/ 91 h 91"/>
              <a:gd name="T2" fmla="*/ 74 w 163"/>
              <a:gd name="T3" fmla="*/ 35 h 91"/>
              <a:gd name="T4" fmla="*/ 163 w 163"/>
              <a:gd name="T5" fmla="*/ 12 h 91"/>
              <a:gd name="T6" fmla="*/ 163 w 163"/>
              <a:gd name="T7" fmla="*/ 0 h 91"/>
              <a:gd name="T8" fmla="*/ 68 w 163"/>
              <a:gd name="T9" fmla="*/ 25 h 91"/>
              <a:gd name="T10" fmla="*/ 0 w 163"/>
              <a:gd name="T11" fmla="*/ 83 h 91"/>
              <a:gd name="T12" fmla="*/ 9 w 163"/>
              <a:gd name="T13" fmla="*/ 91 h 91"/>
            </a:gdLst>
            <a:ahLst/>
            <a:cxnLst>
              <a:cxn ang="0">
                <a:pos x="T0" y="T1"/>
              </a:cxn>
              <a:cxn ang="0">
                <a:pos x="T2" y="T3"/>
              </a:cxn>
              <a:cxn ang="0">
                <a:pos x="T4" y="T5"/>
              </a:cxn>
              <a:cxn ang="0">
                <a:pos x="T6" y="T7"/>
              </a:cxn>
              <a:cxn ang="0">
                <a:pos x="T8" y="T9"/>
              </a:cxn>
              <a:cxn ang="0">
                <a:pos x="T10" y="T11"/>
              </a:cxn>
              <a:cxn ang="0">
                <a:pos x="T12" y="T13"/>
              </a:cxn>
            </a:cxnLst>
            <a:rect l="0" t="0" r="r" b="b"/>
            <a:pathLst>
              <a:path w="163" h="91">
                <a:moveTo>
                  <a:pt x="9" y="91"/>
                </a:moveTo>
                <a:cubicBezTo>
                  <a:pt x="29" y="69"/>
                  <a:pt x="49" y="49"/>
                  <a:pt x="74" y="35"/>
                </a:cubicBezTo>
                <a:cubicBezTo>
                  <a:pt x="98" y="21"/>
                  <a:pt x="127" y="12"/>
                  <a:pt x="163" y="12"/>
                </a:cubicBezTo>
                <a:cubicBezTo>
                  <a:pt x="163" y="0"/>
                  <a:pt x="163" y="0"/>
                  <a:pt x="163" y="0"/>
                </a:cubicBezTo>
                <a:cubicBezTo>
                  <a:pt x="125" y="0"/>
                  <a:pt x="94" y="10"/>
                  <a:pt x="68" y="25"/>
                </a:cubicBezTo>
                <a:cubicBezTo>
                  <a:pt x="41" y="40"/>
                  <a:pt x="20" y="61"/>
                  <a:pt x="0" y="83"/>
                </a:cubicBezTo>
                <a:cubicBezTo>
                  <a:pt x="9" y="91"/>
                  <a:pt x="9" y="91"/>
                  <a:pt x="9" y="91"/>
                </a:cubicBezTo>
                <a:close/>
              </a:path>
            </a:pathLst>
          </a:custGeom>
          <a:solidFill>
            <a:schemeClr val="bg1">
              <a:lumMod val="75000"/>
            </a:schemeClr>
          </a:solidFill>
          <a:ln>
            <a:noFill/>
          </a:ln>
        </p:spPr>
        <p:txBody>
          <a:bodyPr vert="horz" wrap="square" lIns="91440" tIns="45720" rIns="91440" bIns="45720" numCol="1" anchor="t" anchorCtr="0" compatLnSpc="1">
            <a:normAutofit fontScale="97500" lnSpcReduction="10000"/>
          </a:bodyPr>
          <a:lstStyle/>
          <a:p>
            <a:endParaRPr lang="en-US">
              <a:latin typeface="微软雅黑" panose="020B0503020204020204" pitchFamily="34" charset="-122"/>
              <a:ea typeface="微软雅黑" panose="020B0503020204020204" pitchFamily="34" charset="-122"/>
            </a:endParaRPr>
          </a:p>
        </p:txBody>
      </p:sp>
      <p:sp>
        <p:nvSpPr>
          <p:cNvPr id="9" name="ïṥḻíḍé"/>
          <p:cNvSpPr/>
          <p:nvPr/>
        </p:nvSpPr>
        <p:spPr bwMode="auto">
          <a:xfrm>
            <a:off x="4146355" y="3684040"/>
            <a:ext cx="1120276" cy="1125015"/>
          </a:xfrm>
          <a:prstGeom prst="ellipse">
            <a:avLst/>
          </a:prstGeom>
          <a:solidFill>
            <a:schemeClr val="bg1">
              <a:lumMod val="95000"/>
            </a:schemeClr>
          </a:solidFill>
          <a:ln w="38100">
            <a:noFill/>
          </a:ln>
        </p:spPr>
        <p:txBody>
          <a:bodyPr vert="horz" wrap="square" lIns="91440" tIns="45720" rIns="91440" bIns="45720" numCol="1" anchor="t" anchorCtr="0" compatLnSpc="1">
            <a:normAutofit/>
          </a:bodyPr>
          <a:lstStyle/>
          <a:p>
            <a:endParaRPr lang="en-US">
              <a:latin typeface="微软雅黑" panose="020B0503020204020204" pitchFamily="34" charset="-122"/>
              <a:ea typeface="微软雅黑" panose="020B0503020204020204" pitchFamily="34" charset="-122"/>
            </a:endParaRPr>
          </a:p>
        </p:txBody>
      </p:sp>
      <p:sp>
        <p:nvSpPr>
          <p:cNvPr id="10" name="íślîḑè"/>
          <p:cNvSpPr/>
          <p:nvPr/>
        </p:nvSpPr>
        <p:spPr bwMode="auto">
          <a:xfrm>
            <a:off x="5486898" y="3918516"/>
            <a:ext cx="1435282" cy="532902"/>
          </a:xfrm>
          <a:custGeom>
            <a:avLst/>
            <a:gdLst>
              <a:gd name="T0" fmla="*/ 0 w 371"/>
              <a:gd name="T1" fmla="*/ 45 h 137"/>
              <a:gd name="T2" fmla="*/ 70 w 371"/>
              <a:gd name="T3" fmla="*/ 109 h 137"/>
              <a:gd name="T4" fmla="*/ 171 w 371"/>
              <a:gd name="T5" fmla="*/ 137 h 137"/>
              <a:gd name="T6" fmla="*/ 239 w 371"/>
              <a:gd name="T7" fmla="*/ 125 h 137"/>
              <a:gd name="T8" fmla="*/ 313 w 371"/>
              <a:gd name="T9" fmla="*/ 76 h 137"/>
              <a:gd name="T10" fmla="*/ 371 w 371"/>
              <a:gd name="T11" fmla="*/ 8 h 137"/>
              <a:gd name="T12" fmla="*/ 362 w 371"/>
              <a:gd name="T13" fmla="*/ 0 h 137"/>
              <a:gd name="T14" fmla="*/ 284 w 371"/>
              <a:gd name="T15" fmla="*/ 86 h 137"/>
              <a:gd name="T16" fmla="*/ 234 w 371"/>
              <a:gd name="T17" fmla="*/ 114 h 137"/>
              <a:gd name="T18" fmla="*/ 171 w 371"/>
              <a:gd name="T19" fmla="*/ 125 h 137"/>
              <a:gd name="T20" fmla="*/ 77 w 371"/>
              <a:gd name="T21" fmla="*/ 99 h 137"/>
              <a:gd name="T22" fmla="*/ 10 w 371"/>
              <a:gd name="T23" fmla="*/ 37 h 137"/>
              <a:gd name="T24" fmla="*/ 0 w 371"/>
              <a:gd name="T25" fmla="*/ 4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1" h="137">
                <a:moveTo>
                  <a:pt x="0" y="45"/>
                </a:moveTo>
                <a:cubicBezTo>
                  <a:pt x="21" y="69"/>
                  <a:pt x="43" y="92"/>
                  <a:pt x="70" y="109"/>
                </a:cubicBezTo>
                <a:cubicBezTo>
                  <a:pt x="97" y="126"/>
                  <a:pt x="130" y="137"/>
                  <a:pt x="171" y="137"/>
                </a:cubicBezTo>
                <a:cubicBezTo>
                  <a:pt x="196" y="137"/>
                  <a:pt x="219" y="133"/>
                  <a:pt x="239" y="125"/>
                </a:cubicBezTo>
                <a:cubicBezTo>
                  <a:pt x="268" y="114"/>
                  <a:pt x="292" y="96"/>
                  <a:pt x="313" y="76"/>
                </a:cubicBezTo>
                <a:cubicBezTo>
                  <a:pt x="334" y="55"/>
                  <a:pt x="353" y="31"/>
                  <a:pt x="371" y="8"/>
                </a:cubicBezTo>
                <a:cubicBezTo>
                  <a:pt x="362" y="0"/>
                  <a:pt x="362" y="0"/>
                  <a:pt x="362" y="0"/>
                </a:cubicBezTo>
                <a:cubicBezTo>
                  <a:pt x="337" y="31"/>
                  <a:pt x="313" y="63"/>
                  <a:pt x="284" y="86"/>
                </a:cubicBezTo>
                <a:cubicBezTo>
                  <a:pt x="269" y="98"/>
                  <a:pt x="253" y="107"/>
                  <a:pt x="234" y="114"/>
                </a:cubicBezTo>
                <a:cubicBezTo>
                  <a:pt x="216" y="121"/>
                  <a:pt x="195" y="125"/>
                  <a:pt x="171" y="125"/>
                </a:cubicBezTo>
                <a:cubicBezTo>
                  <a:pt x="132" y="125"/>
                  <a:pt x="102" y="115"/>
                  <a:pt x="77" y="99"/>
                </a:cubicBezTo>
                <a:cubicBezTo>
                  <a:pt x="51" y="83"/>
                  <a:pt x="30" y="61"/>
                  <a:pt x="10" y="37"/>
                </a:cubicBezTo>
                <a:cubicBezTo>
                  <a:pt x="0" y="45"/>
                  <a:pt x="0" y="45"/>
                  <a:pt x="0" y="45"/>
                </a:cubicBezTo>
                <a:close/>
              </a:path>
            </a:pathLst>
          </a:custGeom>
          <a:solidFill>
            <a:schemeClr val="bg1">
              <a:lumMod val="75000"/>
            </a:schemeClr>
          </a:solidFill>
          <a:ln>
            <a:noFill/>
          </a:ln>
        </p:spPr>
        <p:txBody>
          <a:bodyPr vert="horz" wrap="square" lIns="91440" tIns="45720" rIns="91440" bIns="45720" numCol="1" anchor="t" anchorCtr="0" compatLnSpc="1">
            <a:normAutofit/>
          </a:bodyPr>
          <a:lstStyle/>
          <a:p>
            <a:endParaRPr lang="en-US">
              <a:latin typeface="微软雅黑" panose="020B0503020204020204" pitchFamily="34" charset="-122"/>
              <a:ea typeface="微软雅黑" panose="020B0503020204020204" pitchFamily="34" charset="-122"/>
            </a:endParaRPr>
          </a:p>
        </p:txBody>
      </p:sp>
      <p:sp>
        <p:nvSpPr>
          <p:cNvPr id="11" name="isļiḓe"/>
          <p:cNvSpPr/>
          <p:nvPr/>
        </p:nvSpPr>
        <p:spPr bwMode="auto">
          <a:xfrm>
            <a:off x="6889021" y="3501669"/>
            <a:ext cx="1506335" cy="556587"/>
          </a:xfrm>
          <a:custGeom>
            <a:avLst/>
            <a:gdLst>
              <a:gd name="T0" fmla="*/ 9 w 389"/>
              <a:gd name="T1" fmla="*/ 115 h 143"/>
              <a:gd name="T2" fmla="*/ 81 w 389"/>
              <a:gd name="T3" fmla="*/ 43 h 143"/>
              <a:gd name="T4" fmla="*/ 183 w 389"/>
              <a:gd name="T5" fmla="*/ 12 h 143"/>
              <a:gd name="T6" fmla="*/ 248 w 389"/>
              <a:gd name="T7" fmla="*/ 24 h 143"/>
              <a:gd name="T8" fmla="*/ 320 w 389"/>
              <a:gd name="T9" fmla="*/ 74 h 143"/>
              <a:gd name="T10" fmla="*/ 379 w 389"/>
              <a:gd name="T11" fmla="*/ 143 h 143"/>
              <a:gd name="T12" fmla="*/ 389 w 389"/>
              <a:gd name="T13" fmla="*/ 136 h 143"/>
              <a:gd name="T14" fmla="*/ 306 w 389"/>
              <a:gd name="T15" fmla="*/ 44 h 143"/>
              <a:gd name="T16" fmla="*/ 253 w 389"/>
              <a:gd name="T17" fmla="*/ 12 h 143"/>
              <a:gd name="T18" fmla="*/ 183 w 389"/>
              <a:gd name="T19" fmla="*/ 0 h 143"/>
              <a:gd name="T20" fmla="*/ 74 w 389"/>
              <a:gd name="T21" fmla="*/ 33 h 143"/>
              <a:gd name="T22" fmla="*/ 0 w 389"/>
              <a:gd name="T23" fmla="*/ 107 h 143"/>
              <a:gd name="T24" fmla="*/ 9 w 389"/>
              <a:gd name="T25" fmla="*/ 11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9" h="143">
                <a:moveTo>
                  <a:pt x="9" y="115"/>
                </a:moveTo>
                <a:cubicBezTo>
                  <a:pt x="31" y="88"/>
                  <a:pt x="54" y="62"/>
                  <a:pt x="81" y="43"/>
                </a:cubicBezTo>
                <a:cubicBezTo>
                  <a:pt x="108" y="24"/>
                  <a:pt x="140" y="12"/>
                  <a:pt x="183" y="12"/>
                </a:cubicBezTo>
                <a:cubicBezTo>
                  <a:pt x="208" y="12"/>
                  <a:pt x="229" y="16"/>
                  <a:pt x="248" y="24"/>
                </a:cubicBezTo>
                <a:cubicBezTo>
                  <a:pt x="277" y="35"/>
                  <a:pt x="300" y="52"/>
                  <a:pt x="320" y="74"/>
                </a:cubicBezTo>
                <a:cubicBezTo>
                  <a:pt x="341" y="95"/>
                  <a:pt x="360" y="119"/>
                  <a:pt x="379" y="143"/>
                </a:cubicBezTo>
                <a:cubicBezTo>
                  <a:pt x="389" y="136"/>
                  <a:pt x="389" y="136"/>
                  <a:pt x="389" y="136"/>
                </a:cubicBezTo>
                <a:cubicBezTo>
                  <a:pt x="363" y="104"/>
                  <a:pt x="338" y="71"/>
                  <a:pt x="306" y="44"/>
                </a:cubicBezTo>
                <a:cubicBezTo>
                  <a:pt x="291" y="31"/>
                  <a:pt x="273" y="20"/>
                  <a:pt x="253" y="12"/>
                </a:cubicBezTo>
                <a:cubicBezTo>
                  <a:pt x="232" y="5"/>
                  <a:pt x="209" y="0"/>
                  <a:pt x="183" y="0"/>
                </a:cubicBezTo>
                <a:cubicBezTo>
                  <a:pt x="138" y="0"/>
                  <a:pt x="103" y="13"/>
                  <a:pt x="74" y="33"/>
                </a:cubicBezTo>
                <a:cubicBezTo>
                  <a:pt x="45" y="53"/>
                  <a:pt x="22" y="80"/>
                  <a:pt x="0" y="107"/>
                </a:cubicBezTo>
                <a:cubicBezTo>
                  <a:pt x="9" y="115"/>
                  <a:pt x="9" y="115"/>
                  <a:pt x="9" y="115"/>
                </a:cubicBezTo>
                <a:close/>
              </a:path>
            </a:pathLst>
          </a:custGeom>
          <a:solidFill>
            <a:schemeClr val="bg1">
              <a:lumMod val="75000"/>
            </a:schemeClr>
          </a:solidFill>
          <a:ln>
            <a:noFill/>
          </a:ln>
        </p:spPr>
        <p:txBody>
          <a:bodyPr vert="horz" wrap="square" lIns="91440" tIns="45720" rIns="91440" bIns="45720" numCol="1" anchor="t" anchorCtr="0" compatLnSpc="1">
            <a:normAutofit/>
          </a:bodyPr>
          <a:lstStyle/>
          <a:p>
            <a:endParaRPr lang="en-US">
              <a:latin typeface="微软雅黑" panose="020B0503020204020204" pitchFamily="34" charset="-122"/>
              <a:ea typeface="微软雅黑" panose="020B0503020204020204" pitchFamily="34" charset="-122"/>
            </a:endParaRPr>
          </a:p>
        </p:txBody>
      </p:sp>
      <p:sp>
        <p:nvSpPr>
          <p:cNvPr id="12" name="îSḻiďe"/>
          <p:cNvSpPr/>
          <p:nvPr/>
        </p:nvSpPr>
        <p:spPr bwMode="auto">
          <a:xfrm>
            <a:off x="7073760" y="3778778"/>
            <a:ext cx="1120276" cy="1122646"/>
          </a:xfrm>
          <a:prstGeom prst="ellipse">
            <a:avLst/>
          </a:prstGeom>
          <a:solidFill>
            <a:schemeClr val="bg1">
              <a:lumMod val="95000"/>
            </a:schemeClr>
          </a:solidFill>
          <a:ln w="38100">
            <a:noFill/>
          </a:ln>
        </p:spPr>
        <p:txBody>
          <a:bodyPr vert="horz" wrap="square" lIns="91440" tIns="45720" rIns="91440" bIns="45720" numCol="1" anchor="t" anchorCtr="0" compatLnSpc="1">
            <a:normAutofit/>
          </a:bodyPr>
          <a:lstStyle/>
          <a:p>
            <a:endParaRPr lang="en-US">
              <a:latin typeface="微软雅黑" panose="020B0503020204020204" pitchFamily="34" charset="-122"/>
              <a:ea typeface="微软雅黑" panose="020B0503020204020204" pitchFamily="34" charset="-122"/>
            </a:endParaRPr>
          </a:p>
        </p:txBody>
      </p:sp>
      <p:sp>
        <p:nvSpPr>
          <p:cNvPr id="13" name="ïṥļiḓe"/>
          <p:cNvSpPr/>
          <p:nvPr/>
        </p:nvSpPr>
        <p:spPr bwMode="auto">
          <a:xfrm>
            <a:off x="1818169" y="3492778"/>
            <a:ext cx="2297397" cy="949750"/>
          </a:xfrm>
          <a:custGeom>
            <a:avLst/>
            <a:gdLst>
              <a:gd name="T0" fmla="*/ 0 w 593"/>
              <a:gd name="T1" fmla="*/ 12 h 244"/>
              <a:gd name="T2" fmla="*/ 107 w 593"/>
              <a:gd name="T3" fmla="*/ 47 h 244"/>
              <a:gd name="T4" fmla="*/ 165 w 593"/>
              <a:gd name="T5" fmla="*/ 104 h 244"/>
              <a:gd name="T6" fmla="*/ 248 w 593"/>
              <a:gd name="T7" fmla="*/ 198 h 244"/>
              <a:gd name="T8" fmla="*/ 303 w 593"/>
              <a:gd name="T9" fmla="*/ 231 h 244"/>
              <a:gd name="T10" fmla="*/ 373 w 593"/>
              <a:gd name="T11" fmla="*/ 244 h 244"/>
              <a:gd name="T12" fmla="*/ 449 w 593"/>
              <a:gd name="T13" fmla="*/ 229 h 244"/>
              <a:gd name="T14" fmla="*/ 529 w 593"/>
              <a:gd name="T15" fmla="*/ 168 h 244"/>
              <a:gd name="T16" fmla="*/ 593 w 593"/>
              <a:gd name="T17" fmla="*/ 91 h 244"/>
              <a:gd name="T18" fmla="*/ 584 w 593"/>
              <a:gd name="T19" fmla="*/ 83 h 244"/>
              <a:gd name="T20" fmla="*/ 497 w 593"/>
              <a:gd name="T21" fmla="*/ 183 h 244"/>
              <a:gd name="T22" fmla="*/ 444 w 593"/>
              <a:gd name="T23" fmla="*/ 218 h 244"/>
              <a:gd name="T24" fmla="*/ 373 w 593"/>
              <a:gd name="T25" fmla="*/ 232 h 244"/>
              <a:gd name="T26" fmla="*/ 266 w 593"/>
              <a:gd name="T27" fmla="*/ 197 h 244"/>
              <a:gd name="T28" fmla="*/ 209 w 593"/>
              <a:gd name="T29" fmla="*/ 140 h 244"/>
              <a:gd name="T30" fmla="*/ 126 w 593"/>
              <a:gd name="T31" fmla="*/ 46 h 244"/>
              <a:gd name="T32" fmla="*/ 71 w 593"/>
              <a:gd name="T33" fmla="*/ 13 h 244"/>
              <a:gd name="T34" fmla="*/ 0 w 593"/>
              <a:gd name="T35" fmla="*/ 0 h 244"/>
              <a:gd name="T36" fmla="*/ 0 w 593"/>
              <a:gd name="T37" fmla="*/ 1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3" h="244">
                <a:moveTo>
                  <a:pt x="0" y="12"/>
                </a:moveTo>
                <a:cubicBezTo>
                  <a:pt x="46" y="12"/>
                  <a:pt x="79" y="26"/>
                  <a:pt x="107" y="47"/>
                </a:cubicBezTo>
                <a:cubicBezTo>
                  <a:pt x="129" y="63"/>
                  <a:pt x="147" y="83"/>
                  <a:pt x="165" y="104"/>
                </a:cubicBezTo>
                <a:cubicBezTo>
                  <a:pt x="191" y="136"/>
                  <a:pt x="216" y="171"/>
                  <a:pt x="248" y="198"/>
                </a:cubicBezTo>
                <a:cubicBezTo>
                  <a:pt x="264" y="211"/>
                  <a:pt x="282" y="223"/>
                  <a:pt x="303" y="231"/>
                </a:cubicBezTo>
                <a:cubicBezTo>
                  <a:pt x="323" y="239"/>
                  <a:pt x="347" y="244"/>
                  <a:pt x="373" y="244"/>
                </a:cubicBezTo>
                <a:cubicBezTo>
                  <a:pt x="402" y="244"/>
                  <a:pt x="427" y="239"/>
                  <a:pt x="449" y="229"/>
                </a:cubicBezTo>
                <a:cubicBezTo>
                  <a:pt x="481" y="216"/>
                  <a:pt x="506" y="193"/>
                  <a:pt x="529" y="168"/>
                </a:cubicBezTo>
                <a:cubicBezTo>
                  <a:pt x="552" y="143"/>
                  <a:pt x="572" y="116"/>
                  <a:pt x="593" y="91"/>
                </a:cubicBezTo>
                <a:cubicBezTo>
                  <a:pt x="584" y="83"/>
                  <a:pt x="584" y="83"/>
                  <a:pt x="584" y="83"/>
                </a:cubicBezTo>
                <a:cubicBezTo>
                  <a:pt x="555" y="117"/>
                  <a:pt x="529" y="155"/>
                  <a:pt x="497" y="183"/>
                </a:cubicBezTo>
                <a:cubicBezTo>
                  <a:pt x="481" y="198"/>
                  <a:pt x="464" y="210"/>
                  <a:pt x="444" y="218"/>
                </a:cubicBezTo>
                <a:cubicBezTo>
                  <a:pt x="424" y="227"/>
                  <a:pt x="401" y="232"/>
                  <a:pt x="373" y="232"/>
                </a:cubicBezTo>
                <a:cubicBezTo>
                  <a:pt x="328" y="232"/>
                  <a:pt x="295" y="218"/>
                  <a:pt x="266" y="197"/>
                </a:cubicBezTo>
                <a:cubicBezTo>
                  <a:pt x="245" y="181"/>
                  <a:pt x="227" y="161"/>
                  <a:pt x="209" y="140"/>
                </a:cubicBezTo>
                <a:cubicBezTo>
                  <a:pt x="183" y="108"/>
                  <a:pt x="158" y="73"/>
                  <a:pt x="126" y="46"/>
                </a:cubicBezTo>
                <a:cubicBezTo>
                  <a:pt x="110" y="33"/>
                  <a:pt x="92" y="21"/>
                  <a:pt x="71" y="13"/>
                </a:cubicBezTo>
                <a:cubicBezTo>
                  <a:pt x="51" y="5"/>
                  <a:pt x="27" y="0"/>
                  <a:pt x="0" y="0"/>
                </a:cubicBezTo>
                <a:cubicBezTo>
                  <a:pt x="0" y="12"/>
                  <a:pt x="0" y="12"/>
                  <a:pt x="0" y="12"/>
                </a:cubicBezTo>
                <a:close/>
              </a:path>
            </a:pathLst>
          </a:custGeom>
          <a:solidFill>
            <a:schemeClr val="bg1">
              <a:lumMod val="75000"/>
            </a:schemeClr>
          </a:solidFill>
          <a:ln>
            <a:noFill/>
          </a:ln>
        </p:spPr>
        <p:txBody>
          <a:bodyPr vert="horz" wrap="square" lIns="91440" tIns="45720" rIns="91440" bIns="45720" numCol="1" anchor="t" anchorCtr="0" compatLnSpc="1">
            <a:normAutofit/>
          </a:bodyPr>
          <a:lstStyle/>
          <a:p>
            <a:endParaRPr lang="en-US" dirty="0">
              <a:latin typeface="微软雅黑" panose="020B0503020204020204" pitchFamily="34" charset="-122"/>
              <a:ea typeface="微软雅黑" panose="020B0503020204020204" pitchFamily="34" charset="-122"/>
            </a:endParaRPr>
          </a:p>
        </p:txBody>
      </p:sp>
      <p:sp>
        <p:nvSpPr>
          <p:cNvPr id="14" name="ïṣļiḑê"/>
          <p:cNvSpPr/>
          <p:nvPr/>
        </p:nvSpPr>
        <p:spPr bwMode="auto">
          <a:xfrm>
            <a:off x="8349630" y="3501669"/>
            <a:ext cx="2133973" cy="949750"/>
          </a:xfrm>
          <a:custGeom>
            <a:avLst/>
            <a:gdLst>
              <a:gd name="T0" fmla="*/ 0 w 551"/>
              <a:gd name="T1" fmla="*/ 143 h 244"/>
              <a:gd name="T2" fmla="*/ 72 w 551"/>
              <a:gd name="T3" fmla="*/ 213 h 244"/>
              <a:gd name="T4" fmla="*/ 177 w 551"/>
              <a:gd name="T5" fmla="*/ 244 h 244"/>
              <a:gd name="T6" fmla="*/ 292 w 551"/>
              <a:gd name="T7" fmla="*/ 207 h 244"/>
              <a:gd name="T8" fmla="*/ 351 w 551"/>
              <a:gd name="T9" fmla="*/ 147 h 244"/>
              <a:gd name="T10" fmla="*/ 433 w 551"/>
              <a:gd name="T11" fmla="*/ 55 h 244"/>
              <a:gd name="T12" fmla="*/ 484 w 551"/>
              <a:gd name="T13" fmla="*/ 24 h 244"/>
              <a:gd name="T14" fmla="*/ 551 w 551"/>
              <a:gd name="T15" fmla="*/ 12 h 244"/>
              <a:gd name="T16" fmla="*/ 551 w 551"/>
              <a:gd name="T17" fmla="*/ 0 h 244"/>
              <a:gd name="T18" fmla="*/ 436 w 551"/>
              <a:gd name="T19" fmla="*/ 37 h 244"/>
              <a:gd name="T20" fmla="*/ 377 w 551"/>
              <a:gd name="T21" fmla="*/ 97 h 244"/>
              <a:gd name="T22" fmla="*/ 295 w 551"/>
              <a:gd name="T23" fmla="*/ 189 h 244"/>
              <a:gd name="T24" fmla="*/ 244 w 551"/>
              <a:gd name="T25" fmla="*/ 220 h 244"/>
              <a:gd name="T26" fmla="*/ 177 w 551"/>
              <a:gd name="T27" fmla="*/ 232 h 244"/>
              <a:gd name="T28" fmla="*/ 79 w 551"/>
              <a:gd name="T29" fmla="*/ 203 h 244"/>
              <a:gd name="T30" fmla="*/ 10 w 551"/>
              <a:gd name="T31" fmla="*/ 136 h 244"/>
              <a:gd name="T32" fmla="*/ 0 w 551"/>
              <a:gd name="T33" fmla="*/ 1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1" h="244">
                <a:moveTo>
                  <a:pt x="0" y="143"/>
                </a:moveTo>
                <a:cubicBezTo>
                  <a:pt x="22" y="169"/>
                  <a:pt x="44" y="194"/>
                  <a:pt x="72" y="213"/>
                </a:cubicBezTo>
                <a:cubicBezTo>
                  <a:pt x="100" y="232"/>
                  <a:pt x="134" y="244"/>
                  <a:pt x="177" y="244"/>
                </a:cubicBezTo>
                <a:cubicBezTo>
                  <a:pt x="225" y="244"/>
                  <a:pt x="262" y="229"/>
                  <a:pt x="292" y="207"/>
                </a:cubicBezTo>
                <a:cubicBezTo>
                  <a:pt x="314" y="190"/>
                  <a:pt x="333" y="169"/>
                  <a:pt x="351" y="147"/>
                </a:cubicBezTo>
                <a:cubicBezTo>
                  <a:pt x="378" y="115"/>
                  <a:pt x="403" y="81"/>
                  <a:pt x="433" y="55"/>
                </a:cubicBezTo>
                <a:cubicBezTo>
                  <a:pt x="448" y="42"/>
                  <a:pt x="465" y="32"/>
                  <a:pt x="484" y="24"/>
                </a:cubicBezTo>
                <a:cubicBezTo>
                  <a:pt x="503" y="16"/>
                  <a:pt x="525" y="12"/>
                  <a:pt x="551" y="12"/>
                </a:cubicBezTo>
                <a:cubicBezTo>
                  <a:pt x="551" y="0"/>
                  <a:pt x="551" y="0"/>
                  <a:pt x="551" y="0"/>
                </a:cubicBezTo>
                <a:cubicBezTo>
                  <a:pt x="503" y="0"/>
                  <a:pt x="466" y="15"/>
                  <a:pt x="436" y="37"/>
                </a:cubicBezTo>
                <a:cubicBezTo>
                  <a:pt x="414" y="54"/>
                  <a:pt x="395" y="75"/>
                  <a:pt x="377" y="97"/>
                </a:cubicBezTo>
                <a:cubicBezTo>
                  <a:pt x="350" y="129"/>
                  <a:pt x="326" y="163"/>
                  <a:pt x="295" y="189"/>
                </a:cubicBezTo>
                <a:cubicBezTo>
                  <a:pt x="280" y="202"/>
                  <a:pt x="263" y="212"/>
                  <a:pt x="244" y="220"/>
                </a:cubicBezTo>
                <a:cubicBezTo>
                  <a:pt x="225" y="228"/>
                  <a:pt x="203" y="232"/>
                  <a:pt x="177" y="232"/>
                </a:cubicBezTo>
                <a:cubicBezTo>
                  <a:pt x="137" y="232"/>
                  <a:pt x="105" y="221"/>
                  <a:pt x="79" y="203"/>
                </a:cubicBezTo>
                <a:cubicBezTo>
                  <a:pt x="52" y="185"/>
                  <a:pt x="31" y="161"/>
                  <a:pt x="10" y="136"/>
                </a:cubicBezTo>
                <a:cubicBezTo>
                  <a:pt x="0" y="143"/>
                  <a:pt x="0" y="143"/>
                  <a:pt x="0" y="143"/>
                </a:cubicBezTo>
                <a:close/>
              </a:path>
            </a:pathLst>
          </a:custGeom>
          <a:solidFill>
            <a:schemeClr val="bg1">
              <a:lumMod val="75000"/>
            </a:schemeClr>
          </a:solidFill>
          <a:ln>
            <a:noFill/>
          </a:ln>
        </p:spPr>
        <p:txBody>
          <a:bodyPr vert="horz" wrap="square" lIns="91440" tIns="45720" rIns="91440" bIns="45720" numCol="1" anchor="t" anchorCtr="0" compatLnSpc="1">
            <a:normAutofit/>
          </a:bodyPr>
          <a:lstStyle/>
          <a:p>
            <a:endParaRPr lang="en-US">
              <a:latin typeface="微软雅黑" panose="020B0503020204020204" pitchFamily="34" charset="-122"/>
              <a:ea typeface="微软雅黑" panose="020B0503020204020204" pitchFamily="34" charset="-122"/>
            </a:endParaRPr>
          </a:p>
        </p:txBody>
      </p:sp>
      <p:sp>
        <p:nvSpPr>
          <p:cNvPr id="15" name="iŝlîďe"/>
          <p:cNvSpPr/>
          <p:nvPr/>
        </p:nvSpPr>
        <p:spPr bwMode="auto">
          <a:xfrm>
            <a:off x="8487725" y="3125087"/>
            <a:ext cx="1115539" cy="1122646"/>
          </a:xfrm>
          <a:prstGeom prst="ellipse">
            <a:avLst/>
          </a:prstGeom>
          <a:solidFill>
            <a:srgbClr val="023892"/>
          </a:solidFill>
          <a:ln w="38100">
            <a:noFill/>
          </a:ln>
        </p:spPr>
        <p:txBody>
          <a:bodyPr vert="horz" wrap="square" lIns="91440" tIns="45720" rIns="91440" bIns="45720" numCol="1" anchor="t" anchorCtr="0" compatLnSpc="1">
            <a:normAutofit/>
          </a:bodyPr>
          <a:lstStyle/>
          <a:p>
            <a:endParaRPr lang="en-US">
              <a:latin typeface="微软雅黑" panose="020B0503020204020204" pitchFamily="34" charset="-122"/>
              <a:ea typeface="微软雅黑" panose="020B0503020204020204" pitchFamily="34" charset="-122"/>
            </a:endParaRPr>
          </a:p>
        </p:txBody>
      </p:sp>
      <p:sp>
        <p:nvSpPr>
          <p:cNvPr id="16" name="ís1îḋe"/>
          <p:cNvSpPr/>
          <p:nvPr/>
        </p:nvSpPr>
        <p:spPr bwMode="auto">
          <a:xfrm>
            <a:off x="8830493" y="3472632"/>
            <a:ext cx="430003" cy="427554"/>
          </a:xfrm>
          <a:custGeom>
            <a:avLst/>
            <a:gdLst>
              <a:gd name="T0" fmla="*/ 3682 w 4808"/>
              <a:gd name="T1" fmla="*/ 2763 h 4789"/>
              <a:gd name="T2" fmla="*/ 3420 w 4808"/>
              <a:gd name="T3" fmla="*/ 2703 h 4789"/>
              <a:gd name="T4" fmla="*/ 3026 w 4808"/>
              <a:gd name="T5" fmla="*/ 2392 h 4789"/>
              <a:gd name="T6" fmla="*/ 2818 w 4808"/>
              <a:gd name="T7" fmla="*/ 2517 h 4789"/>
              <a:gd name="T8" fmla="*/ 3219 w 4808"/>
              <a:gd name="T9" fmla="*/ 1876 h 4789"/>
              <a:gd name="T10" fmla="*/ 3609 w 4808"/>
              <a:gd name="T11" fmla="*/ 1953 h 4789"/>
              <a:gd name="T12" fmla="*/ 4553 w 4808"/>
              <a:gd name="T13" fmla="*/ 720 h 4789"/>
              <a:gd name="T14" fmla="*/ 4388 w 4808"/>
              <a:gd name="T15" fmla="*/ 680 h 4789"/>
              <a:gd name="T16" fmla="*/ 3872 w 4808"/>
              <a:gd name="T17" fmla="*/ 1161 h 4789"/>
              <a:gd name="T18" fmla="*/ 3859 w 4808"/>
              <a:gd name="T19" fmla="*/ 1160 h 4789"/>
              <a:gd name="T20" fmla="*/ 3491 w 4808"/>
              <a:gd name="T21" fmla="*/ 1099 h 4789"/>
              <a:gd name="T22" fmla="*/ 3432 w 4808"/>
              <a:gd name="T23" fmla="*/ 731 h 4789"/>
              <a:gd name="T24" fmla="*/ 3454 w 4808"/>
              <a:gd name="T25" fmla="*/ 658 h 4789"/>
              <a:gd name="T26" fmla="*/ 3938 w 4808"/>
              <a:gd name="T27" fmla="*/ 104 h 4789"/>
              <a:gd name="T28" fmla="*/ 3609 w 4808"/>
              <a:gd name="T29" fmla="*/ 0 h 4789"/>
              <a:gd name="T30" fmla="*/ 2710 w 4808"/>
              <a:gd name="T31" fmla="*/ 1369 h 4789"/>
              <a:gd name="T32" fmla="*/ 1300 w 4808"/>
              <a:gd name="T33" fmla="*/ 999 h 4789"/>
              <a:gd name="T34" fmla="*/ 1309 w 4808"/>
              <a:gd name="T35" fmla="*/ 892 h 4789"/>
              <a:gd name="T36" fmla="*/ 865 w 4808"/>
              <a:gd name="T37" fmla="*/ 294 h 4789"/>
              <a:gd name="T38" fmla="*/ 665 w 4808"/>
              <a:gd name="T39" fmla="*/ 298 h 4789"/>
              <a:gd name="T40" fmla="*/ 278 w 4808"/>
              <a:gd name="T41" fmla="*/ 787 h 4789"/>
              <a:gd name="T42" fmla="*/ 630 w 4808"/>
              <a:gd name="T43" fmla="*/ 1163 h 4789"/>
              <a:gd name="T44" fmla="*/ 926 w 4808"/>
              <a:gd name="T45" fmla="*/ 1291 h 4789"/>
              <a:gd name="T46" fmla="*/ 1018 w 4808"/>
              <a:gd name="T47" fmla="*/ 1282 h 4789"/>
              <a:gd name="T48" fmla="*/ 1485 w 4808"/>
              <a:gd name="T49" fmla="*/ 2594 h 4789"/>
              <a:gd name="T50" fmla="*/ 1037 w 4808"/>
              <a:gd name="T51" fmla="*/ 2572 h 4789"/>
              <a:gd name="T52" fmla="*/ 92 w 4808"/>
              <a:gd name="T53" fmla="*/ 3809 h 4789"/>
              <a:gd name="T54" fmla="*/ 186 w 4808"/>
              <a:gd name="T55" fmla="*/ 3882 h 4789"/>
              <a:gd name="T56" fmla="*/ 727 w 4808"/>
              <a:gd name="T57" fmla="*/ 3384 h 4789"/>
              <a:gd name="T58" fmla="*/ 789 w 4808"/>
              <a:gd name="T59" fmla="*/ 3371 h 4789"/>
              <a:gd name="T60" fmla="*/ 796 w 4808"/>
              <a:gd name="T61" fmla="*/ 3372 h 4789"/>
              <a:gd name="T62" fmla="*/ 1218 w 4808"/>
              <a:gd name="T63" fmla="*/ 3798 h 4789"/>
              <a:gd name="T64" fmla="*/ 1192 w 4808"/>
              <a:gd name="T65" fmla="*/ 3873 h 4789"/>
              <a:gd name="T66" fmla="*/ 707 w 4808"/>
              <a:gd name="T67" fmla="*/ 4427 h 4789"/>
              <a:gd name="T68" fmla="*/ 1037 w 4808"/>
              <a:gd name="T69" fmla="*/ 4531 h 4789"/>
              <a:gd name="T70" fmla="*/ 2016 w 4808"/>
              <a:gd name="T71" fmla="*/ 3551 h 4789"/>
              <a:gd name="T72" fmla="*/ 1994 w 4808"/>
              <a:gd name="T73" fmla="*/ 3103 h 4789"/>
              <a:gd name="T74" fmla="*/ 2535 w 4808"/>
              <a:gd name="T75" fmla="*/ 2799 h 4789"/>
              <a:gd name="T76" fmla="*/ 2410 w 4808"/>
              <a:gd name="T77" fmla="*/ 3007 h 4789"/>
              <a:gd name="T78" fmla="*/ 2721 w 4808"/>
              <a:gd name="T79" fmla="*/ 3401 h 4789"/>
              <a:gd name="T80" fmla="*/ 2781 w 4808"/>
              <a:gd name="T81" fmla="*/ 3663 h 4789"/>
              <a:gd name="T82" fmla="*/ 4013 w 4808"/>
              <a:gd name="T83" fmla="*/ 4789 h 4789"/>
              <a:gd name="T84" fmla="*/ 4734 w 4808"/>
              <a:gd name="T85" fmla="*/ 4173 h 4789"/>
              <a:gd name="T86" fmla="*/ 4734 w 4808"/>
              <a:gd name="T87" fmla="*/ 3815 h 4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08" h="4789">
                <a:moveTo>
                  <a:pt x="4734" y="3815"/>
                </a:moveTo>
                <a:lnTo>
                  <a:pt x="3682" y="2763"/>
                </a:lnTo>
                <a:cubicBezTo>
                  <a:pt x="3634" y="2715"/>
                  <a:pt x="3570" y="2689"/>
                  <a:pt x="3502" y="2689"/>
                </a:cubicBezTo>
                <a:cubicBezTo>
                  <a:pt x="3474" y="2689"/>
                  <a:pt x="3446" y="2694"/>
                  <a:pt x="3420" y="2703"/>
                </a:cubicBezTo>
                <a:lnTo>
                  <a:pt x="3167" y="2450"/>
                </a:lnTo>
                <a:cubicBezTo>
                  <a:pt x="3130" y="2413"/>
                  <a:pt x="3079" y="2392"/>
                  <a:pt x="3026" y="2392"/>
                </a:cubicBezTo>
                <a:cubicBezTo>
                  <a:pt x="2972" y="2392"/>
                  <a:pt x="2922" y="2413"/>
                  <a:pt x="2884" y="2450"/>
                </a:cubicBezTo>
                <a:lnTo>
                  <a:pt x="2818" y="2517"/>
                </a:lnTo>
                <a:lnTo>
                  <a:pt x="2699" y="2398"/>
                </a:lnTo>
                <a:lnTo>
                  <a:pt x="3219" y="1876"/>
                </a:lnTo>
                <a:cubicBezTo>
                  <a:pt x="3340" y="1928"/>
                  <a:pt x="3472" y="1953"/>
                  <a:pt x="3609" y="1953"/>
                </a:cubicBezTo>
                <a:lnTo>
                  <a:pt x="3609" y="1953"/>
                </a:lnTo>
                <a:cubicBezTo>
                  <a:pt x="3870" y="1953"/>
                  <a:pt x="4116" y="1854"/>
                  <a:pt x="4301" y="1669"/>
                </a:cubicBezTo>
                <a:cubicBezTo>
                  <a:pt x="4549" y="1421"/>
                  <a:pt x="4646" y="1059"/>
                  <a:pt x="4553" y="720"/>
                </a:cubicBezTo>
                <a:cubicBezTo>
                  <a:pt x="4542" y="678"/>
                  <a:pt x="4502" y="648"/>
                  <a:pt x="4459" y="648"/>
                </a:cubicBezTo>
                <a:cubicBezTo>
                  <a:pt x="4441" y="648"/>
                  <a:pt x="4413" y="654"/>
                  <a:pt x="4388" y="680"/>
                </a:cubicBezTo>
                <a:cubicBezTo>
                  <a:pt x="4384" y="683"/>
                  <a:pt x="4034" y="1030"/>
                  <a:pt x="3918" y="1146"/>
                </a:cubicBezTo>
                <a:cubicBezTo>
                  <a:pt x="3906" y="1159"/>
                  <a:pt x="3885" y="1161"/>
                  <a:pt x="3872" y="1161"/>
                </a:cubicBezTo>
                <a:cubicBezTo>
                  <a:pt x="3864" y="1161"/>
                  <a:pt x="3859" y="1160"/>
                  <a:pt x="3859" y="1160"/>
                </a:cubicBezTo>
                <a:lnTo>
                  <a:pt x="3859" y="1160"/>
                </a:lnTo>
                <a:lnTo>
                  <a:pt x="3851" y="1159"/>
                </a:lnTo>
                <a:cubicBezTo>
                  <a:pt x="3707" y="1146"/>
                  <a:pt x="3535" y="1119"/>
                  <a:pt x="3491" y="1099"/>
                </a:cubicBezTo>
                <a:cubicBezTo>
                  <a:pt x="3470" y="1055"/>
                  <a:pt x="3445" y="879"/>
                  <a:pt x="3432" y="733"/>
                </a:cubicBezTo>
                <a:lnTo>
                  <a:pt x="3432" y="731"/>
                </a:lnTo>
                <a:lnTo>
                  <a:pt x="3429" y="727"/>
                </a:lnTo>
                <a:cubicBezTo>
                  <a:pt x="3428" y="720"/>
                  <a:pt x="3425" y="687"/>
                  <a:pt x="3454" y="658"/>
                </a:cubicBezTo>
                <a:cubicBezTo>
                  <a:pt x="3574" y="538"/>
                  <a:pt x="3905" y="204"/>
                  <a:pt x="3908" y="201"/>
                </a:cubicBezTo>
                <a:cubicBezTo>
                  <a:pt x="3936" y="173"/>
                  <a:pt x="3947" y="138"/>
                  <a:pt x="3938" y="104"/>
                </a:cubicBezTo>
                <a:cubicBezTo>
                  <a:pt x="3927" y="64"/>
                  <a:pt x="3893" y="42"/>
                  <a:pt x="3865" y="34"/>
                </a:cubicBezTo>
                <a:cubicBezTo>
                  <a:pt x="3782" y="11"/>
                  <a:pt x="3695" y="0"/>
                  <a:pt x="3609" y="0"/>
                </a:cubicBezTo>
                <a:cubicBezTo>
                  <a:pt x="3347" y="0"/>
                  <a:pt x="3101" y="102"/>
                  <a:pt x="2916" y="287"/>
                </a:cubicBezTo>
                <a:cubicBezTo>
                  <a:pt x="2624" y="579"/>
                  <a:pt x="2555" y="1011"/>
                  <a:pt x="2710" y="1369"/>
                </a:cubicBezTo>
                <a:lnTo>
                  <a:pt x="2190" y="1889"/>
                </a:lnTo>
                <a:lnTo>
                  <a:pt x="1300" y="999"/>
                </a:lnTo>
                <a:cubicBezTo>
                  <a:pt x="1300" y="998"/>
                  <a:pt x="1299" y="998"/>
                  <a:pt x="1299" y="997"/>
                </a:cubicBezTo>
                <a:cubicBezTo>
                  <a:pt x="1307" y="963"/>
                  <a:pt x="1311" y="928"/>
                  <a:pt x="1309" y="892"/>
                </a:cubicBezTo>
                <a:cubicBezTo>
                  <a:pt x="1305" y="788"/>
                  <a:pt x="1260" y="689"/>
                  <a:pt x="1182" y="611"/>
                </a:cubicBezTo>
                <a:lnTo>
                  <a:pt x="865" y="294"/>
                </a:lnTo>
                <a:cubicBezTo>
                  <a:pt x="858" y="288"/>
                  <a:pt x="821" y="253"/>
                  <a:pt x="766" y="253"/>
                </a:cubicBezTo>
                <a:cubicBezTo>
                  <a:pt x="740" y="253"/>
                  <a:pt x="702" y="261"/>
                  <a:pt x="665" y="298"/>
                </a:cubicBezTo>
                <a:lnTo>
                  <a:pt x="318" y="645"/>
                </a:lnTo>
                <a:cubicBezTo>
                  <a:pt x="277" y="685"/>
                  <a:pt x="263" y="737"/>
                  <a:pt x="278" y="787"/>
                </a:cubicBezTo>
                <a:cubicBezTo>
                  <a:pt x="288" y="820"/>
                  <a:pt x="308" y="842"/>
                  <a:pt x="314" y="848"/>
                </a:cubicBezTo>
                <a:lnTo>
                  <a:pt x="630" y="1163"/>
                </a:lnTo>
                <a:cubicBezTo>
                  <a:pt x="712" y="1246"/>
                  <a:pt x="817" y="1291"/>
                  <a:pt x="926" y="1291"/>
                </a:cubicBezTo>
                <a:lnTo>
                  <a:pt x="926" y="1291"/>
                </a:lnTo>
                <a:cubicBezTo>
                  <a:pt x="957" y="1291"/>
                  <a:pt x="987" y="1287"/>
                  <a:pt x="1016" y="1280"/>
                </a:cubicBezTo>
                <a:cubicBezTo>
                  <a:pt x="1017" y="1281"/>
                  <a:pt x="1017" y="1281"/>
                  <a:pt x="1018" y="1282"/>
                </a:cubicBezTo>
                <a:lnTo>
                  <a:pt x="1907" y="2171"/>
                </a:lnTo>
                <a:lnTo>
                  <a:pt x="1485" y="2594"/>
                </a:lnTo>
                <a:cubicBezTo>
                  <a:pt x="1466" y="2613"/>
                  <a:pt x="1449" y="2634"/>
                  <a:pt x="1435" y="2656"/>
                </a:cubicBezTo>
                <a:cubicBezTo>
                  <a:pt x="1311" y="2601"/>
                  <a:pt x="1176" y="2572"/>
                  <a:pt x="1037" y="2572"/>
                </a:cubicBezTo>
                <a:cubicBezTo>
                  <a:pt x="775" y="2572"/>
                  <a:pt x="529" y="2674"/>
                  <a:pt x="344" y="2859"/>
                </a:cubicBezTo>
                <a:cubicBezTo>
                  <a:pt x="96" y="3106"/>
                  <a:pt x="0" y="3471"/>
                  <a:pt x="92" y="3809"/>
                </a:cubicBezTo>
                <a:cubicBezTo>
                  <a:pt x="103" y="3852"/>
                  <a:pt x="143" y="3882"/>
                  <a:pt x="186" y="3882"/>
                </a:cubicBezTo>
                <a:lnTo>
                  <a:pt x="186" y="3882"/>
                </a:lnTo>
                <a:cubicBezTo>
                  <a:pt x="204" y="3882"/>
                  <a:pt x="232" y="3877"/>
                  <a:pt x="258" y="3851"/>
                </a:cubicBezTo>
                <a:cubicBezTo>
                  <a:pt x="261" y="3847"/>
                  <a:pt x="611" y="3500"/>
                  <a:pt x="727" y="3384"/>
                </a:cubicBezTo>
                <a:cubicBezTo>
                  <a:pt x="740" y="3372"/>
                  <a:pt x="762" y="3370"/>
                  <a:pt x="774" y="3370"/>
                </a:cubicBezTo>
                <a:cubicBezTo>
                  <a:pt x="783" y="3370"/>
                  <a:pt x="789" y="3371"/>
                  <a:pt x="789" y="3371"/>
                </a:cubicBezTo>
                <a:lnTo>
                  <a:pt x="789" y="3371"/>
                </a:lnTo>
                <a:lnTo>
                  <a:pt x="796" y="3372"/>
                </a:lnTo>
                <a:cubicBezTo>
                  <a:pt x="940" y="3385"/>
                  <a:pt x="1113" y="3411"/>
                  <a:pt x="1157" y="3431"/>
                </a:cubicBezTo>
                <a:cubicBezTo>
                  <a:pt x="1178" y="3475"/>
                  <a:pt x="1205" y="3652"/>
                  <a:pt x="1218" y="3798"/>
                </a:cubicBezTo>
                <a:lnTo>
                  <a:pt x="1219" y="3805"/>
                </a:lnTo>
                <a:cubicBezTo>
                  <a:pt x="1219" y="3805"/>
                  <a:pt x="1223" y="3842"/>
                  <a:pt x="1192" y="3873"/>
                </a:cubicBezTo>
                <a:cubicBezTo>
                  <a:pt x="1072" y="3993"/>
                  <a:pt x="741" y="4327"/>
                  <a:pt x="738" y="4330"/>
                </a:cubicBezTo>
                <a:cubicBezTo>
                  <a:pt x="710" y="4358"/>
                  <a:pt x="699" y="4393"/>
                  <a:pt x="707" y="4427"/>
                </a:cubicBezTo>
                <a:cubicBezTo>
                  <a:pt x="718" y="4467"/>
                  <a:pt x="752" y="4489"/>
                  <a:pt x="780" y="4497"/>
                </a:cubicBezTo>
                <a:cubicBezTo>
                  <a:pt x="864" y="4519"/>
                  <a:pt x="950" y="4531"/>
                  <a:pt x="1037" y="4531"/>
                </a:cubicBezTo>
                <a:cubicBezTo>
                  <a:pt x="1298" y="4531"/>
                  <a:pt x="1544" y="4429"/>
                  <a:pt x="1729" y="4244"/>
                </a:cubicBezTo>
                <a:cubicBezTo>
                  <a:pt x="1914" y="4059"/>
                  <a:pt x="2016" y="3813"/>
                  <a:pt x="2016" y="3551"/>
                </a:cubicBezTo>
                <a:cubicBezTo>
                  <a:pt x="2016" y="3412"/>
                  <a:pt x="1987" y="3277"/>
                  <a:pt x="1932" y="3153"/>
                </a:cubicBezTo>
                <a:cubicBezTo>
                  <a:pt x="1954" y="3139"/>
                  <a:pt x="1975" y="3122"/>
                  <a:pt x="1994" y="3103"/>
                </a:cubicBezTo>
                <a:lnTo>
                  <a:pt x="2417" y="2681"/>
                </a:lnTo>
                <a:lnTo>
                  <a:pt x="2535" y="2799"/>
                </a:lnTo>
                <a:lnTo>
                  <a:pt x="2469" y="2866"/>
                </a:lnTo>
                <a:cubicBezTo>
                  <a:pt x="2431" y="2904"/>
                  <a:pt x="2410" y="2954"/>
                  <a:pt x="2410" y="3007"/>
                </a:cubicBezTo>
                <a:cubicBezTo>
                  <a:pt x="2410" y="3061"/>
                  <a:pt x="2431" y="3111"/>
                  <a:pt x="2469" y="3149"/>
                </a:cubicBezTo>
                <a:lnTo>
                  <a:pt x="2721" y="3401"/>
                </a:lnTo>
                <a:cubicBezTo>
                  <a:pt x="2712" y="3427"/>
                  <a:pt x="2707" y="3455"/>
                  <a:pt x="2707" y="3484"/>
                </a:cubicBezTo>
                <a:cubicBezTo>
                  <a:pt x="2707" y="3552"/>
                  <a:pt x="2734" y="3615"/>
                  <a:pt x="2781" y="3663"/>
                </a:cubicBezTo>
                <a:lnTo>
                  <a:pt x="3834" y="4715"/>
                </a:lnTo>
                <a:cubicBezTo>
                  <a:pt x="3881" y="4763"/>
                  <a:pt x="3945" y="4789"/>
                  <a:pt x="4013" y="4789"/>
                </a:cubicBezTo>
                <a:cubicBezTo>
                  <a:pt x="4081" y="4789"/>
                  <a:pt x="4144" y="4763"/>
                  <a:pt x="4192" y="4715"/>
                </a:cubicBezTo>
                <a:lnTo>
                  <a:pt x="4734" y="4173"/>
                </a:lnTo>
                <a:cubicBezTo>
                  <a:pt x="4782" y="4126"/>
                  <a:pt x="4808" y="4062"/>
                  <a:pt x="4808" y="3994"/>
                </a:cubicBezTo>
                <a:cubicBezTo>
                  <a:pt x="4808" y="3926"/>
                  <a:pt x="4782" y="3863"/>
                  <a:pt x="4734" y="3815"/>
                </a:cubicBezTo>
                <a:close/>
              </a:path>
            </a:pathLst>
          </a:custGeom>
          <a:solidFill>
            <a:schemeClr val="bg1"/>
          </a:solidFill>
          <a:ln>
            <a:noFill/>
          </a:ln>
        </p:spPr>
        <p:txBody>
          <a:bodyPr wrap="square" lIns="91440" tIns="45720" rIns="91440" bIns="45720">
            <a:normAutofit/>
          </a:bodyPr>
          <a:lstStyle/>
          <a:p>
            <a:endParaRPr lang="zh-CN" altLang="en-US">
              <a:latin typeface="微软雅黑" panose="020B0503020204020204" pitchFamily="34" charset="-122"/>
              <a:ea typeface="微软雅黑" panose="020B0503020204020204" pitchFamily="34" charset="-122"/>
            </a:endParaRPr>
          </a:p>
        </p:txBody>
      </p:sp>
      <p:sp>
        <p:nvSpPr>
          <p:cNvPr id="17" name="îṣḻîḍè"/>
          <p:cNvSpPr/>
          <p:nvPr/>
        </p:nvSpPr>
        <p:spPr bwMode="auto">
          <a:xfrm>
            <a:off x="2689759" y="3046926"/>
            <a:ext cx="1115539" cy="1125015"/>
          </a:xfrm>
          <a:prstGeom prst="ellipse">
            <a:avLst/>
          </a:prstGeom>
          <a:solidFill>
            <a:srgbClr val="023892"/>
          </a:solidFill>
          <a:ln w="38100">
            <a:noFill/>
          </a:ln>
        </p:spPr>
        <p:txBody>
          <a:bodyPr vert="horz" wrap="square" lIns="91440" tIns="45720" rIns="91440" bIns="45720" numCol="1" anchor="t" anchorCtr="0" compatLnSpc="1">
            <a:normAutofit/>
          </a:bodyPr>
          <a:lstStyle/>
          <a:p>
            <a:endParaRPr lang="en-US" dirty="0">
              <a:latin typeface="微软雅黑" panose="020B0503020204020204" pitchFamily="34" charset="-122"/>
              <a:ea typeface="微软雅黑" panose="020B0503020204020204" pitchFamily="34" charset="-122"/>
            </a:endParaRPr>
          </a:p>
        </p:txBody>
      </p:sp>
      <p:sp>
        <p:nvSpPr>
          <p:cNvPr id="18" name="ïšļîḑê"/>
          <p:cNvSpPr/>
          <p:nvPr/>
        </p:nvSpPr>
        <p:spPr bwMode="auto">
          <a:xfrm>
            <a:off x="3037499" y="3399723"/>
            <a:ext cx="420058" cy="419421"/>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8649" h="594741">
                <a:moveTo>
                  <a:pt x="411175" y="315251"/>
                </a:moveTo>
                <a:cubicBezTo>
                  <a:pt x="392328" y="315251"/>
                  <a:pt x="373301" y="322420"/>
                  <a:pt x="358940" y="336757"/>
                </a:cubicBezTo>
                <a:cubicBezTo>
                  <a:pt x="330220" y="365432"/>
                  <a:pt x="330220" y="411311"/>
                  <a:pt x="358940" y="439986"/>
                </a:cubicBezTo>
                <a:cubicBezTo>
                  <a:pt x="387661" y="468660"/>
                  <a:pt x="435049" y="468660"/>
                  <a:pt x="462333" y="439986"/>
                </a:cubicBezTo>
                <a:cubicBezTo>
                  <a:pt x="491053" y="411311"/>
                  <a:pt x="491053" y="365432"/>
                  <a:pt x="462333" y="336757"/>
                </a:cubicBezTo>
                <a:cubicBezTo>
                  <a:pt x="448691" y="322420"/>
                  <a:pt x="430023" y="315251"/>
                  <a:pt x="411175" y="315251"/>
                </a:cubicBezTo>
                <a:close/>
                <a:moveTo>
                  <a:pt x="410816" y="276182"/>
                </a:moveTo>
                <a:cubicBezTo>
                  <a:pt x="439716" y="276182"/>
                  <a:pt x="468795" y="287293"/>
                  <a:pt x="491053" y="309516"/>
                </a:cubicBezTo>
                <a:cubicBezTo>
                  <a:pt x="525517" y="342492"/>
                  <a:pt x="532697" y="394106"/>
                  <a:pt x="514029" y="435685"/>
                </a:cubicBezTo>
                <a:lnTo>
                  <a:pt x="578649" y="500203"/>
                </a:lnTo>
                <a:lnTo>
                  <a:pt x="522645" y="556118"/>
                </a:lnTo>
                <a:lnTo>
                  <a:pt x="458025" y="491600"/>
                </a:lnTo>
                <a:cubicBezTo>
                  <a:pt x="416381" y="510239"/>
                  <a:pt x="366121" y="503070"/>
                  <a:pt x="331656" y="468660"/>
                </a:cubicBezTo>
                <a:cubicBezTo>
                  <a:pt x="287140" y="424215"/>
                  <a:pt x="287140" y="352528"/>
                  <a:pt x="331656" y="309516"/>
                </a:cubicBezTo>
                <a:cubicBezTo>
                  <a:pt x="353197" y="287293"/>
                  <a:pt x="381917" y="276182"/>
                  <a:pt x="410816" y="276182"/>
                </a:cubicBezTo>
                <a:close/>
                <a:moveTo>
                  <a:pt x="134949" y="20001"/>
                </a:moveTo>
                <a:lnTo>
                  <a:pt x="134949" y="144835"/>
                </a:lnTo>
                <a:lnTo>
                  <a:pt x="17242" y="144835"/>
                </a:lnTo>
                <a:close/>
                <a:moveTo>
                  <a:pt x="172278" y="0"/>
                </a:moveTo>
                <a:lnTo>
                  <a:pt x="480943" y="0"/>
                </a:lnTo>
                <a:lnTo>
                  <a:pt x="480943" y="276591"/>
                </a:lnTo>
                <a:cubicBezTo>
                  <a:pt x="460844" y="263693"/>
                  <a:pt x="436438" y="256527"/>
                  <a:pt x="410596" y="256527"/>
                </a:cubicBezTo>
                <a:cubicBezTo>
                  <a:pt x="381883" y="256527"/>
                  <a:pt x="354606" y="265126"/>
                  <a:pt x="331636" y="282323"/>
                </a:cubicBezTo>
                <a:lnTo>
                  <a:pt x="81832" y="282323"/>
                </a:lnTo>
                <a:lnTo>
                  <a:pt x="81832" y="322450"/>
                </a:lnTo>
                <a:lnTo>
                  <a:pt x="295744" y="322450"/>
                </a:lnTo>
                <a:cubicBezTo>
                  <a:pt x="288566" y="335348"/>
                  <a:pt x="282823" y="351112"/>
                  <a:pt x="279952" y="366877"/>
                </a:cubicBezTo>
                <a:lnTo>
                  <a:pt x="81832" y="366877"/>
                </a:lnTo>
                <a:lnTo>
                  <a:pt x="81832" y="407004"/>
                </a:lnTo>
                <a:lnTo>
                  <a:pt x="279952" y="407004"/>
                </a:lnTo>
                <a:cubicBezTo>
                  <a:pt x="281388" y="422768"/>
                  <a:pt x="287130" y="438532"/>
                  <a:pt x="294309" y="451430"/>
                </a:cubicBezTo>
                <a:lnTo>
                  <a:pt x="81832" y="451430"/>
                </a:lnTo>
                <a:lnTo>
                  <a:pt x="81832" y="491557"/>
                </a:lnTo>
                <a:lnTo>
                  <a:pt x="327329" y="491557"/>
                </a:lnTo>
                <a:cubicBezTo>
                  <a:pt x="350299" y="511621"/>
                  <a:pt x="380448" y="521653"/>
                  <a:pt x="410596" y="521653"/>
                </a:cubicBezTo>
                <a:cubicBezTo>
                  <a:pt x="424953" y="521653"/>
                  <a:pt x="439309" y="518786"/>
                  <a:pt x="453666" y="514487"/>
                </a:cubicBezTo>
                <a:lnTo>
                  <a:pt x="480943" y="543149"/>
                </a:lnTo>
                <a:lnTo>
                  <a:pt x="480943" y="594741"/>
                </a:lnTo>
                <a:lnTo>
                  <a:pt x="0" y="594741"/>
                </a:lnTo>
                <a:lnTo>
                  <a:pt x="0" y="180572"/>
                </a:lnTo>
                <a:lnTo>
                  <a:pt x="172278" y="180572"/>
                </a:lnTo>
                <a:close/>
              </a:path>
            </a:pathLst>
          </a:custGeom>
          <a:solidFill>
            <a:schemeClr val="bg1"/>
          </a:solidFill>
          <a:ln>
            <a:noFill/>
          </a:ln>
        </p:spPr>
        <p:txBody>
          <a:bodyPr wrap="square" lIns="91440" tIns="45720" rIns="91440" bIns="45720">
            <a:normAutofit/>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 name="i$ļiḑê"/>
          <p:cNvSpPr/>
          <p:nvPr/>
        </p:nvSpPr>
        <p:spPr bwMode="auto">
          <a:xfrm>
            <a:off x="5586374" y="3125087"/>
            <a:ext cx="1120276" cy="1122646"/>
          </a:xfrm>
          <a:prstGeom prst="ellipse">
            <a:avLst/>
          </a:prstGeom>
          <a:solidFill>
            <a:srgbClr val="023892"/>
          </a:solidFill>
          <a:ln w="38100">
            <a:noFill/>
          </a:ln>
        </p:spPr>
        <p:txBody>
          <a:bodyPr vert="horz" wrap="square" lIns="91440" tIns="45720" rIns="91440" bIns="45720" numCol="1" anchor="t" anchorCtr="0" compatLnSpc="1">
            <a:normAutofit/>
          </a:bodyPr>
          <a:lstStyle/>
          <a:p>
            <a:endParaRPr lang="en-US">
              <a:latin typeface="微软雅黑" panose="020B0503020204020204" pitchFamily="34" charset="-122"/>
              <a:ea typeface="微软雅黑" panose="020B0503020204020204" pitchFamily="34" charset="-122"/>
            </a:endParaRPr>
          </a:p>
        </p:txBody>
      </p:sp>
      <p:sp>
        <p:nvSpPr>
          <p:cNvPr id="20" name="ïSľîde"/>
          <p:cNvSpPr/>
          <p:nvPr/>
        </p:nvSpPr>
        <p:spPr>
          <a:xfrm>
            <a:off x="5918717" y="3445211"/>
            <a:ext cx="455591" cy="397706"/>
          </a:xfrm>
          <a:custGeom>
            <a:avLst/>
            <a:gdLst>
              <a:gd name="connsiteX0" fmla="*/ 424975 w 608697"/>
              <a:gd name="connsiteY0" fmla="*/ 168488 h 531358"/>
              <a:gd name="connsiteX1" fmla="*/ 387604 w 608697"/>
              <a:gd name="connsiteY1" fmla="*/ 205806 h 531358"/>
              <a:gd name="connsiteX2" fmla="*/ 424975 w 608697"/>
              <a:gd name="connsiteY2" fmla="*/ 243124 h 531358"/>
              <a:gd name="connsiteX3" fmla="*/ 462346 w 608697"/>
              <a:gd name="connsiteY3" fmla="*/ 205806 h 531358"/>
              <a:gd name="connsiteX4" fmla="*/ 424975 w 608697"/>
              <a:gd name="connsiteY4" fmla="*/ 168488 h 531358"/>
              <a:gd name="connsiteX5" fmla="*/ 287947 w 608697"/>
              <a:gd name="connsiteY5" fmla="*/ 168488 h 531358"/>
              <a:gd name="connsiteX6" fmla="*/ 250576 w 608697"/>
              <a:gd name="connsiteY6" fmla="*/ 205806 h 531358"/>
              <a:gd name="connsiteX7" fmla="*/ 287947 w 608697"/>
              <a:gd name="connsiteY7" fmla="*/ 243124 h 531358"/>
              <a:gd name="connsiteX8" fmla="*/ 325318 w 608697"/>
              <a:gd name="connsiteY8" fmla="*/ 205806 h 531358"/>
              <a:gd name="connsiteX9" fmla="*/ 287947 w 608697"/>
              <a:gd name="connsiteY9" fmla="*/ 168488 h 531358"/>
              <a:gd name="connsiteX10" fmla="*/ 102356 w 608697"/>
              <a:gd name="connsiteY10" fmla="*/ 121231 h 531358"/>
              <a:gd name="connsiteX11" fmla="*/ 98850 w 608697"/>
              <a:gd name="connsiteY11" fmla="*/ 127711 h 531358"/>
              <a:gd name="connsiteX12" fmla="*/ 76842 w 608697"/>
              <a:gd name="connsiteY12" fmla="*/ 217990 h 531358"/>
              <a:gd name="connsiteX13" fmla="*/ 98850 w 608697"/>
              <a:gd name="connsiteY13" fmla="*/ 308194 h 531358"/>
              <a:gd name="connsiteX14" fmla="*/ 157488 w 608697"/>
              <a:gd name="connsiteY14" fmla="*/ 380223 h 531358"/>
              <a:gd name="connsiteX15" fmla="*/ 344668 w 608697"/>
              <a:gd name="connsiteY15" fmla="*/ 444729 h 531358"/>
              <a:gd name="connsiteX16" fmla="*/ 370257 w 608697"/>
              <a:gd name="connsiteY16" fmla="*/ 443687 h 531358"/>
              <a:gd name="connsiteX17" fmla="*/ 236717 w 608697"/>
              <a:gd name="connsiteY17" fmla="*/ 477876 h 531358"/>
              <a:gd name="connsiteX18" fmla="*/ 198072 w 608697"/>
              <a:gd name="connsiteY18" fmla="*/ 475344 h 531358"/>
              <a:gd name="connsiteX19" fmla="*/ 82437 w 608697"/>
              <a:gd name="connsiteY19" fmla="*/ 531284 h 531358"/>
              <a:gd name="connsiteX20" fmla="*/ 81542 w 608697"/>
              <a:gd name="connsiteY20" fmla="*/ 531358 h 531358"/>
              <a:gd name="connsiteX21" fmla="*/ 75051 w 608697"/>
              <a:gd name="connsiteY21" fmla="*/ 527857 h 531358"/>
              <a:gd name="connsiteX22" fmla="*/ 74753 w 608697"/>
              <a:gd name="connsiteY22" fmla="*/ 519738 h 531358"/>
              <a:gd name="connsiteX23" fmla="*/ 88778 w 608697"/>
              <a:gd name="connsiteY23" fmla="*/ 435046 h 531358"/>
              <a:gd name="connsiteX24" fmla="*/ 0 w 608697"/>
              <a:gd name="connsiteY24" fmla="*/ 282198 h 531358"/>
              <a:gd name="connsiteX25" fmla="*/ 102356 w 608697"/>
              <a:gd name="connsiteY25" fmla="*/ 121231 h 531358"/>
              <a:gd name="connsiteX26" fmla="*/ 356424 w 608697"/>
              <a:gd name="connsiteY26" fmla="*/ 0 h 531358"/>
              <a:gd name="connsiteX27" fmla="*/ 608697 w 608697"/>
              <a:gd name="connsiteY27" fmla="*/ 211244 h 531358"/>
              <a:gd name="connsiteX28" fmla="*/ 518290 w 608697"/>
              <a:gd name="connsiteY28" fmla="*/ 373401 h 531358"/>
              <a:gd name="connsiteX29" fmla="*/ 531941 w 608697"/>
              <a:gd name="connsiteY29" fmla="*/ 441109 h 531358"/>
              <a:gd name="connsiteX30" fmla="*/ 531120 w 608697"/>
              <a:gd name="connsiteY30" fmla="*/ 465391 h 531358"/>
              <a:gd name="connsiteX31" fmla="*/ 511577 w 608697"/>
              <a:gd name="connsiteY31" fmla="*/ 475894 h 531358"/>
              <a:gd name="connsiteX32" fmla="*/ 509041 w 608697"/>
              <a:gd name="connsiteY32" fmla="*/ 475745 h 531358"/>
              <a:gd name="connsiteX33" fmla="*/ 391408 w 608697"/>
              <a:gd name="connsiteY33" fmla="*/ 420476 h 531358"/>
              <a:gd name="connsiteX34" fmla="*/ 356424 w 608697"/>
              <a:gd name="connsiteY34" fmla="*/ 422487 h 531358"/>
              <a:gd name="connsiteX35" fmla="*/ 104225 w 608697"/>
              <a:gd name="connsiteY35" fmla="*/ 211244 h 531358"/>
              <a:gd name="connsiteX36" fmla="*/ 356424 w 608697"/>
              <a:gd name="connsiteY36" fmla="*/ 0 h 5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8697" h="531358">
                <a:moveTo>
                  <a:pt x="424975" y="168488"/>
                </a:moveTo>
                <a:cubicBezTo>
                  <a:pt x="404312" y="168488"/>
                  <a:pt x="387604" y="185248"/>
                  <a:pt x="387604" y="205806"/>
                </a:cubicBezTo>
                <a:cubicBezTo>
                  <a:pt x="387604" y="226439"/>
                  <a:pt x="404312" y="243124"/>
                  <a:pt x="424975" y="243124"/>
                </a:cubicBezTo>
                <a:cubicBezTo>
                  <a:pt x="445562" y="243124"/>
                  <a:pt x="462346" y="226439"/>
                  <a:pt x="462346" y="205806"/>
                </a:cubicBezTo>
                <a:cubicBezTo>
                  <a:pt x="462346" y="185248"/>
                  <a:pt x="445637" y="168488"/>
                  <a:pt x="424975" y="168488"/>
                </a:cubicBezTo>
                <a:close/>
                <a:moveTo>
                  <a:pt x="287947" y="168488"/>
                </a:moveTo>
                <a:cubicBezTo>
                  <a:pt x="267285" y="168488"/>
                  <a:pt x="250576" y="185248"/>
                  <a:pt x="250576" y="205806"/>
                </a:cubicBezTo>
                <a:cubicBezTo>
                  <a:pt x="250576" y="226439"/>
                  <a:pt x="267285" y="243124"/>
                  <a:pt x="287947" y="243124"/>
                </a:cubicBezTo>
                <a:cubicBezTo>
                  <a:pt x="308610" y="243124"/>
                  <a:pt x="325318" y="226439"/>
                  <a:pt x="325318" y="205806"/>
                </a:cubicBezTo>
                <a:cubicBezTo>
                  <a:pt x="325318" y="185248"/>
                  <a:pt x="308610" y="168488"/>
                  <a:pt x="287947" y="168488"/>
                </a:cubicBezTo>
                <a:close/>
                <a:moveTo>
                  <a:pt x="102356" y="121231"/>
                </a:moveTo>
                <a:cubicBezTo>
                  <a:pt x="101162" y="123317"/>
                  <a:pt x="99969" y="125477"/>
                  <a:pt x="98850" y="127711"/>
                </a:cubicBezTo>
                <a:cubicBezTo>
                  <a:pt x="84227" y="156240"/>
                  <a:pt x="76842" y="186631"/>
                  <a:pt x="76842" y="217990"/>
                </a:cubicBezTo>
                <a:cubicBezTo>
                  <a:pt x="76842" y="249275"/>
                  <a:pt x="84227" y="279666"/>
                  <a:pt x="98850" y="308194"/>
                </a:cubicBezTo>
                <a:cubicBezTo>
                  <a:pt x="112726" y="335308"/>
                  <a:pt x="132496" y="359516"/>
                  <a:pt x="157488" y="380223"/>
                </a:cubicBezTo>
                <a:cubicBezTo>
                  <a:pt x="207845" y="421787"/>
                  <a:pt x="274317" y="444729"/>
                  <a:pt x="344668" y="444729"/>
                </a:cubicBezTo>
                <a:cubicBezTo>
                  <a:pt x="353173" y="444729"/>
                  <a:pt x="361752" y="444357"/>
                  <a:pt x="370257" y="443687"/>
                </a:cubicBezTo>
                <a:cubicBezTo>
                  <a:pt x="332209" y="465288"/>
                  <a:pt x="286254" y="477876"/>
                  <a:pt x="236717" y="477876"/>
                </a:cubicBezTo>
                <a:cubicBezTo>
                  <a:pt x="223736" y="477876"/>
                  <a:pt x="210755" y="477057"/>
                  <a:pt x="198072" y="475344"/>
                </a:cubicBezTo>
                <a:cubicBezTo>
                  <a:pt x="160397" y="499478"/>
                  <a:pt x="110637" y="528155"/>
                  <a:pt x="82437" y="531284"/>
                </a:cubicBezTo>
                <a:cubicBezTo>
                  <a:pt x="82138" y="531358"/>
                  <a:pt x="81840" y="531358"/>
                  <a:pt x="81542" y="531358"/>
                </a:cubicBezTo>
                <a:cubicBezTo>
                  <a:pt x="78930" y="531358"/>
                  <a:pt x="76469" y="530017"/>
                  <a:pt x="75051" y="527857"/>
                </a:cubicBezTo>
                <a:cubicBezTo>
                  <a:pt x="73410" y="525399"/>
                  <a:pt x="73335" y="522271"/>
                  <a:pt x="74753" y="519738"/>
                </a:cubicBezTo>
                <a:cubicBezTo>
                  <a:pt x="75051" y="519291"/>
                  <a:pt x="99223" y="476014"/>
                  <a:pt x="88778" y="435046"/>
                </a:cubicBezTo>
                <a:cubicBezTo>
                  <a:pt x="32303" y="397653"/>
                  <a:pt x="0" y="342160"/>
                  <a:pt x="0" y="282198"/>
                </a:cubicBezTo>
                <a:cubicBezTo>
                  <a:pt x="0" y="215532"/>
                  <a:pt x="40584" y="156538"/>
                  <a:pt x="102356" y="121231"/>
                </a:cubicBezTo>
                <a:close/>
                <a:moveTo>
                  <a:pt x="356424" y="0"/>
                </a:moveTo>
                <a:cubicBezTo>
                  <a:pt x="495540" y="0"/>
                  <a:pt x="608697" y="94747"/>
                  <a:pt x="608697" y="211244"/>
                </a:cubicBezTo>
                <a:cubicBezTo>
                  <a:pt x="608697" y="274408"/>
                  <a:pt x="575802" y="333178"/>
                  <a:pt x="518290" y="373401"/>
                </a:cubicBezTo>
                <a:cubicBezTo>
                  <a:pt x="512845" y="406324"/>
                  <a:pt x="531717" y="440811"/>
                  <a:pt x="531941" y="441109"/>
                </a:cubicBezTo>
                <a:cubicBezTo>
                  <a:pt x="536267" y="448781"/>
                  <a:pt x="535969" y="458092"/>
                  <a:pt x="531120" y="465391"/>
                </a:cubicBezTo>
                <a:cubicBezTo>
                  <a:pt x="526794" y="472021"/>
                  <a:pt x="519484" y="475894"/>
                  <a:pt x="511577" y="475894"/>
                </a:cubicBezTo>
                <a:cubicBezTo>
                  <a:pt x="510756" y="475894"/>
                  <a:pt x="509936" y="475894"/>
                  <a:pt x="509041" y="475745"/>
                </a:cubicBezTo>
                <a:cubicBezTo>
                  <a:pt x="484574" y="473064"/>
                  <a:pt x="444966" y="454442"/>
                  <a:pt x="391408" y="420476"/>
                </a:cubicBezTo>
                <a:cubicBezTo>
                  <a:pt x="379920" y="421817"/>
                  <a:pt x="368135" y="422487"/>
                  <a:pt x="356424" y="422487"/>
                </a:cubicBezTo>
                <a:cubicBezTo>
                  <a:pt x="217382" y="422487"/>
                  <a:pt x="104225" y="327741"/>
                  <a:pt x="104225" y="211244"/>
                </a:cubicBezTo>
                <a:cubicBezTo>
                  <a:pt x="104225" y="94747"/>
                  <a:pt x="217382" y="0"/>
                  <a:pt x="356424" y="0"/>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rmAutofit fontScale="95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defTabSz="977900">
              <a:lnSpc>
                <a:spcPct val="90000"/>
              </a:lnSpc>
              <a:spcBef>
                <a:spcPct val="0"/>
              </a:spcBef>
              <a:spcAft>
                <a:spcPct val="35000"/>
              </a:spcAft>
            </a:pPr>
            <a:endParaRPr lang="en-US" sz="2200" kern="1200">
              <a:latin typeface="微软雅黑" panose="020B0503020204020204" pitchFamily="34" charset="-122"/>
              <a:ea typeface="微软雅黑" panose="020B0503020204020204" pitchFamily="34" charset="-122"/>
            </a:endParaRPr>
          </a:p>
        </p:txBody>
      </p:sp>
      <p:sp>
        <p:nvSpPr>
          <p:cNvPr id="21" name="ïṧ1ïḑê"/>
          <p:cNvSpPr/>
          <p:nvPr/>
        </p:nvSpPr>
        <p:spPr>
          <a:xfrm>
            <a:off x="4476647" y="4039280"/>
            <a:ext cx="459692" cy="414535"/>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chemeClr val="tx1">
              <a:lumMod val="50000"/>
              <a:lumOff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rmAutofit fontScale="975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defTabSz="977900">
              <a:lnSpc>
                <a:spcPct val="90000"/>
              </a:lnSpc>
              <a:spcBef>
                <a:spcPct val="0"/>
              </a:spcBef>
              <a:spcAft>
                <a:spcPct val="35000"/>
              </a:spcAft>
            </a:pPr>
            <a:endParaRPr lang="en-US" sz="2200" kern="1200">
              <a:latin typeface="微软雅黑" panose="020B0503020204020204" pitchFamily="34" charset="-122"/>
              <a:ea typeface="微软雅黑" panose="020B0503020204020204" pitchFamily="34" charset="-122"/>
            </a:endParaRPr>
          </a:p>
        </p:txBody>
      </p:sp>
      <p:sp>
        <p:nvSpPr>
          <p:cNvPr id="22" name="islíḓe"/>
          <p:cNvSpPr/>
          <p:nvPr/>
        </p:nvSpPr>
        <p:spPr>
          <a:xfrm>
            <a:off x="7405240" y="4133203"/>
            <a:ext cx="457315" cy="413795"/>
          </a:xfrm>
          <a:custGeom>
            <a:avLst/>
            <a:gdLst>
              <a:gd name="connsiteX0" fmla="*/ 407586 w 606580"/>
              <a:gd name="connsiteY0" fmla="*/ 252695 h 548858"/>
              <a:gd name="connsiteX1" fmla="*/ 502285 w 606580"/>
              <a:gd name="connsiteY1" fmla="*/ 252695 h 548858"/>
              <a:gd name="connsiteX2" fmla="*/ 502285 w 606580"/>
              <a:gd name="connsiteY2" fmla="*/ 346759 h 548858"/>
              <a:gd name="connsiteX3" fmla="*/ 407586 w 606580"/>
              <a:gd name="connsiteY3" fmla="*/ 346759 h 548858"/>
              <a:gd name="connsiteX4" fmla="*/ 104296 w 606580"/>
              <a:gd name="connsiteY4" fmla="*/ 205698 h 548858"/>
              <a:gd name="connsiteX5" fmla="*/ 199065 w 606580"/>
              <a:gd name="connsiteY5" fmla="*/ 205698 h 548858"/>
              <a:gd name="connsiteX6" fmla="*/ 199065 w 606580"/>
              <a:gd name="connsiteY6" fmla="*/ 346758 h 548858"/>
              <a:gd name="connsiteX7" fmla="*/ 104296 w 606580"/>
              <a:gd name="connsiteY7" fmla="*/ 346758 h 548858"/>
              <a:gd name="connsiteX8" fmla="*/ 255870 w 606580"/>
              <a:gd name="connsiteY8" fmla="*/ 96040 h 548858"/>
              <a:gd name="connsiteX9" fmla="*/ 350710 w 606580"/>
              <a:gd name="connsiteY9" fmla="*/ 96040 h 548858"/>
              <a:gd name="connsiteX10" fmla="*/ 350710 w 606580"/>
              <a:gd name="connsiteY10" fmla="*/ 346759 h 548858"/>
              <a:gd name="connsiteX11" fmla="*/ 255870 w 606580"/>
              <a:gd name="connsiteY11" fmla="*/ 346759 h 548858"/>
              <a:gd name="connsiteX12" fmla="*/ 37882 w 606580"/>
              <a:gd name="connsiteY12" fmla="*/ 37913 h 548858"/>
              <a:gd name="connsiteX13" fmla="*/ 37882 w 606580"/>
              <a:gd name="connsiteY13" fmla="*/ 405363 h 548858"/>
              <a:gd name="connsiteX14" fmla="*/ 568698 w 606580"/>
              <a:gd name="connsiteY14" fmla="*/ 405363 h 548858"/>
              <a:gd name="connsiteX15" fmla="*/ 568698 w 606580"/>
              <a:gd name="connsiteY15" fmla="*/ 37913 h 548858"/>
              <a:gd name="connsiteX16" fmla="*/ 18941 w 606580"/>
              <a:gd name="connsiteY16" fmla="*/ 0 h 548858"/>
              <a:gd name="connsiteX17" fmla="*/ 587639 w 606580"/>
              <a:gd name="connsiteY17" fmla="*/ 0 h 548858"/>
              <a:gd name="connsiteX18" fmla="*/ 606580 w 606580"/>
              <a:gd name="connsiteY18" fmla="*/ 18910 h 548858"/>
              <a:gd name="connsiteX19" fmla="*/ 606580 w 606580"/>
              <a:gd name="connsiteY19" fmla="*/ 424274 h 548858"/>
              <a:gd name="connsiteX20" fmla="*/ 587639 w 606580"/>
              <a:gd name="connsiteY20" fmla="*/ 443184 h 548858"/>
              <a:gd name="connsiteX21" fmla="*/ 322278 w 606580"/>
              <a:gd name="connsiteY21" fmla="*/ 443184 h 548858"/>
              <a:gd name="connsiteX22" fmla="*/ 322278 w 606580"/>
              <a:gd name="connsiteY22" fmla="*/ 511038 h 548858"/>
              <a:gd name="connsiteX23" fmla="*/ 450223 w 606580"/>
              <a:gd name="connsiteY23" fmla="*/ 511038 h 548858"/>
              <a:gd name="connsiteX24" fmla="*/ 450223 w 606580"/>
              <a:gd name="connsiteY24" fmla="*/ 548858 h 548858"/>
              <a:gd name="connsiteX25" fmla="*/ 156357 w 606580"/>
              <a:gd name="connsiteY25" fmla="*/ 548858 h 548858"/>
              <a:gd name="connsiteX26" fmla="*/ 156357 w 606580"/>
              <a:gd name="connsiteY26" fmla="*/ 511038 h 548858"/>
              <a:gd name="connsiteX27" fmla="*/ 284302 w 606580"/>
              <a:gd name="connsiteY27" fmla="*/ 511038 h 548858"/>
              <a:gd name="connsiteX28" fmla="*/ 284302 w 606580"/>
              <a:gd name="connsiteY28" fmla="*/ 443184 h 548858"/>
              <a:gd name="connsiteX29" fmla="*/ 18941 w 606580"/>
              <a:gd name="connsiteY29" fmla="*/ 443184 h 548858"/>
              <a:gd name="connsiteX30" fmla="*/ 0 w 606580"/>
              <a:gd name="connsiteY30" fmla="*/ 424274 h 548858"/>
              <a:gd name="connsiteX31" fmla="*/ 0 w 606580"/>
              <a:gd name="connsiteY31" fmla="*/ 18910 h 548858"/>
              <a:gd name="connsiteX32" fmla="*/ 18941 w 606580"/>
              <a:gd name="connsiteY32" fmla="*/ 0 h 54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6580" h="548858">
                <a:moveTo>
                  <a:pt x="407586" y="252695"/>
                </a:moveTo>
                <a:lnTo>
                  <a:pt x="502285" y="252695"/>
                </a:lnTo>
                <a:lnTo>
                  <a:pt x="502285" y="346759"/>
                </a:lnTo>
                <a:lnTo>
                  <a:pt x="407586" y="346759"/>
                </a:lnTo>
                <a:close/>
                <a:moveTo>
                  <a:pt x="104296" y="205698"/>
                </a:moveTo>
                <a:lnTo>
                  <a:pt x="199065" y="205698"/>
                </a:lnTo>
                <a:lnTo>
                  <a:pt x="199065" y="346758"/>
                </a:lnTo>
                <a:lnTo>
                  <a:pt x="104296" y="346758"/>
                </a:lnTo>
                <a:close/>
                <a:moveTo>
                  <a:pt x="255870" y="96040"/>
                </a:moveTo>
                <a:lnTo>
                  <a:pt x="350710" y="96040"/>
                </a:lnTo>
                <a:lnTo>
                  <a:pt x="350710" y="346759"/>
                </a:lnTo>
                <a:lnTo>
                  <a:pt x="255870" y="346759"/>
                </a:lnTo>
                <a:close/>
                <a:moveTo>
                  <a:pt x="37882" y="37913"/>
                </a:moveTo>
                <a:lnTo>
                  <a:pt x="37882" y="405363"/>
                </a:lnTo>
                <a:lnTo>
                  <a:pt x="568698" y="405363"/>
                </a:lnTo>
                <a:lnTo>
                  <a:pt x="568698" y="37913"/>
                </a:lnTo>
                <a:close/>
                <a:moveTo>
                  <a:pt x="18941" y="0"/>
                </a:moveTo>
                <a:lnTo>
                  <a:pt x="587639" y="0"/>
                </a:lnTo>
                <a:cubicBezTo>
                  <a:pt x="598038" y="0"/>
                  <a:pt x="606580" y="8528"/>
                  <a:pt x="606580" y="18910"/>
                </a:cubicBezTo>
                <a:lnTo>
                  <a:pt x="606580" y="424274"/>
                </a:lnTo>
                <a:cubicBezTo>
                  <a:pt x="606580" y="434656"/>
                  <a:pt x="598038" y="443184"/>
                  <a:pt x="587639" y="443184"/>
                </a:cubicBezTo>
                <a:lnTo>
                  <a:pt x="322278" y="443184"/>
                </a:lnTo>
                <a:lnTo>
                  <a:pt x="322278" y="511038"/>
                </a:lnTo>
                <a:lnTo>
                  <a:pt x="450223" y="511038"/>
                </a:lnTo>
                <a:lnTo>
                  <a:pt x="450223" y="548858"/>
                </a:lnTo>
                <a:lnTo>
                  <a:pt x="156357" y="548858"/>
                </a:lnTo>
                <a:lnTo>
                  <a:pt x="156357" y="511038"/>
                </a:lnTo>
                <a:lnTo>
                  <a:pt x="284302" y="511038"/>
                </a:lnTo>
                <a:lnTo>
                  <a:pt x="284302" y="443184"/>
                </a:lnTo>
                <a:lnTo>
                  <a:pt x="18941" y="443184"/>
                </a:lnTo>
                <a:cubicBezTo>
                  <a:pt x="8542" y="443184"/>
                  <a:pt x="0" y="434656"/>
                  <a:pt x="0" y="424274"/>
                </a:cubicBezTo>
                <a:lnTo>
                  <a:pt x="0" y="18910"/>
                </a:lnTo>
                <a:cubicBezTo>
                  <a:pt x="0" y="8528"/>
                  <a:pt x="8542" y="0"/>
                  <a:pt x="18941" y="0"/>
                </a:cubicBezTo>
                <a:close/>
              </a:path>
            </a:pathLst>
          </a:custGeom>
          <a:solidFill>
            <a:schemeClr val="tx1">
              <a:lumMod val="50000"/>
              <a:lumOff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rmAutofit fontScale="975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defTabSz="977900">
              <a:lnSpc>
                <a:spcPct val="90000"/>
              </a:lnSpc>
              <a:spcBef>
                <a:spcPct val="0"/>
              </a:spcBef>
              <a:spcAft>
                <a:spcPct val="35000"/>
              </a:spcAft>
            </a:pPr>
            <a:endParaRPr lang="en-US" sz="2200" kern="1200">
              <a:latin typeface="微软雅黑" panose="020B0503020204020204" pitchFamily="34" charset="-122"/>
              <a:ea typeface="微软雅黑" panose="020B0503020204020204" pitchFamily="34" charset="-122"/>
            </a:endParaRPr>
          </a:p>
        </p:txBody>
      </p:sp>
      <p:sp>
        <p:nvSpPr>
          <p:cNvPr id="28" name="îṣḷîḑe"/>
          <p:cNvSpPr/>
          <p:nvPr/>
        </p:nvSpPr>
        <p:spPr>
          <a:xfrm>
            <a:off x="452120" y="3491511"/>
            <a:ext cx="1373154" cy="47932"/>
          </a:xfrm>
          <a:prstGeom prst="rect">
            <a:avLst/>
          </a:prstGeom>
          <a:solidFill>
            <a:schemeClr val="bg1">
              <a:lumMod val="75000"/>
            </a:schemeClr>
          </a:solidFill>
          <a:ln>
            <a:noFill/>
          </a:ln>
        </p:spPr>
        <p:txBody>
          <a:bodyPr vert="horz" wrap="square" lIns="91440" tIns="45720" rIns="91440" bIns="45720" numCol="1" anchor="t" anchorCtr="0" compatLnSpc="1">
            <a:normAutofit fontScale="25000" lnSpcReduction="20000"/>
          </a:bodyPr>
          <a:lstStyle/>
          <a:p>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9" name="iś1ïḋe"/>
          <p:cNvSpPr/>
          <p:nvPr/>
        </p:nvSpPr>
        <p:spPr>
          <a:xfrm>
            <a:off x="10476498" y="3503505"/>
            <a:ext cx="1373154" cy="47932"/>
          </a:xfrm>
          <a:prstGeom prst="rect">
            <a:avLst/>
          </a:prstGeom>
          <a:solidFill>
            <a:schemeClr val="bg1">
              <a:lumMod val="75000"/>
            </a:schemeClr>
          </a:solidFill>
          <a:ln>
            <a:noFill/>
          </a:ln>
        </p:spPr>
        <p:txBody>
          <a:bodyPr vert="horz" wrap="square" lIns="91440" tIns="45720" rIns="91440" bIns="45720" numCol="1" anchor="t" anchorCtr="0" compatLnSpc="1">
            <a:normAutofit fontScale="25000" lnSpcReduction="20000"/>
          </a:bodyPr>
          <a:lstStyle/>
          <a:p>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0" name="椭圆 39"/>
          <p:cNvSpPr/>
          <p:nvPr/>
        </p:nvSpPr>
        <p:spPr>
          <a:xfrm>
            <a:off x="10596188" y="4365086"/>
            <a:ext cx="502920" cy="502920"/>
          </a:xfrm>
          <a:prstGeom prst="ellipse">
            <a:avLst/>
          </a:prstGeom>
          <a:solidFill>
            <a:srgbClr val="E8E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0" name="矩形 49"/>
          <p:cNvSpPr/>
          <p:nvPr/>
        </p:nvSpPr>
        <p:spPr>
          <a:xfrm>
            <a:off x="9678283" y="344805"/>
            <a:ext cx="2514600" cy="318770"/>
          </a:xfrm>
          <a:prstGeom prst="rect">
            <a:avLst/>
          </a:prstGeom>
          <a:solidFill>
            <a:schemeClr val="bg1">
              <a:lumMod val="9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9920853" y="326390"/>
            <a:ext cx="1666875" cy="383540"/>
          </a:xfrm>
          <a:prstGeom prst="rect">
            <a:avLst/>
          </a:prstGeom>
          <a:noFill/>
          <a:ln w="12700" cmpd="sng">
            <a:noFill/>
            <a:prstDash val="solid"/>
          </a:ln>
        </p:spPr>
        <p:txBody>
          <a:bodyPr wrap="square" rtlCol="0">
            <a:spAutoFit/>
          </a:bodyPr>
          <a:lstStyle/>
          <a:p>
            <a:pPr algn="dist"/>
            <a:r>
              <a:rPr lang="zh-CN" altLang="en-US" sz="1900">
                <a:solidFill>
                  <a:schemeClr val="accent5">
                    <a:lumMod val="75000"/>
                  </a:schemeClr>
                </a:solidFill>
                <a:latin typeface="微软雅黑" panose="020B0503020204020204" pitchFamily="34" charset="-122"/>
                <a:ea typeface="微软雅黑" panose="020B0503020204020204" pitchFamily="34" charset="-122"/>
              </a:rPr>
              <a:t>采购实战家</a:t>
            </a:r>
          </a:p>
        </p:txBody>
      </p:sp>
      <p:grpSp>
        <p:nvGrpSpPr>
          <p:cNvPr id="47" name="组合 46"/>
          <p:cNvGrpSpPr/>
          <p:nvPr/>
        </p:nvGrpSpPr>
        <p:grpSpPr>
          <a:xfrm>
            <a:off x="9539853" y="405130"/>
            <a:ext cx="313690" cy="199390"/>
            <a:chOff x="14011" y="2888"/>
            <a:chExt cx="809" cy="514"/>
          </a:xfrm>
        </p:grpSpPr>
        <p:sp>
          <p:nvSpPr>
            <p:cNvPr id="48" name="椭圆 47"/>
            <p:cNvSpPr/>
            <p:nvPr/>
          </p:nvSpPr>
          <p:spPr>
            <a:xfrm>
              <a:off x="14306" y="2888"/>
              <a:ext cx="514" cy="514"/>
            </a:xfrm>
            <a:prstGeom prst="ellipse">
              <a:avLst/>
            </a:prstGeom>
            <a:solidFill>
              <a:srgbClr val="023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4011" y="2888"/>
              <a:ext cx="514" cy="514"/>
            </a:xfrm>
            <a:prstGeom prst="ellipse">
              <a:avLst/>
            </a:prstGeom>
            <a:solidFill>
              <a:srgbClr val="E6E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1"/>
            </p:custDataLst>
          </p:nvPr>
        </p:nvSpPr>
        <p:spPr>
          <a:xfrm>
            <a:off x="668020" y="604520"/>
            <a:ext cx="3136900" cy="705485"/>
          </a:xfrm>
        </p:spPr>
        <p:txBody>
          <a:bodyPr/>
          <a:lstStyle>
            <a:lvl1pPr>
              <a:defRPr sz="3900">
                <a:solidFill>
                  <a:schemeClr val="tx1"/>
                </a:solidFill>
                <a:latin typeface="微软雅黑" panose="020B0503020204020204" pitchFamily="34" charset="-122"/>
                <a:ea typeface="微软雅黑" panose="020B0503020204020204" pitchFamily="34" charset="-122"/>
              </a:defRPr>
            </a:lvl1pPr>
          </a:lstStyle>
          <a:p>
            <a:r>
              <a:rPr lang="en-US" altLang="zh-CN" dirty="0"/>
              <a:t>TIMELINE</a:t>
            </a:r>
          </a:p>
        </p:txBody>
      </p:sp>
      <p:sp>
        <p:nvSpPr>
          <p:cNvPr id="6" name="文本占位符 5"/>
          <p:cNvSpPr>
            <a:spLocks noGrp="1"/>
          </p:cNvSpPr>
          <p:nvPr>
            <p:ph type="body" sz="half" idx="13"/>
            <p:custDataLst>
              <p:tags r:id="rId2"/>
            </p:custDataLst>
          </p:nvPr>
        </p:nvSpPr>
        <p:spPr>
          <a:xfrm>
            <a:off x="2007870" y="2262505"/>
            <a:ext cx="2480945" cy="645795"/>
          </a:xfrm>
        </p:spPr>
        <p:txBody>
          <a:bodyPr vert="horz" lIns="90000" tIns="46800" rIns="90000" bIns="46800" rtlCol="0">
            <a:normAutofit/>
          </a:bodyPr>
          <a:lstStyle>
            <a:lvl1pPr>
              <a:buNone/>
              <a:defRPr sz="1400">
                <a:solidFill>
                  <a:schemeClr val="bg1">
                    <a:lumMod val="75000"/>
                  </a:schemeClr>
                </a:solidFill>
                <a:latin typeface="微软雅黑" panose="020B0503020204020204" pitchFamily="34" charset="-122"/>
                <a:ea typeface="微软雅黑" panose="020B0503020204020204" pitchFamily="34" charset="-122"/>
              </a:defRPr>
            </a:lvl1pPr>
          </a:lstStyle>
          <a:p>
            <a:pPr lvl="0"/>
            <a:r>
              <a:rPr lang="en-US" altLang="zh-CN"/>
              <a:t>Click to edit Master text styles</a:t>
            </a:r>
          </a:p>
          <a:p>
            <a:pPr lvl="1"/>
            <a:r>
              <a:rPr lang="en-US" altLang="zh-CN"/>
              <a:t>Second level</a:t>
            </a:r>
          </a:p>
        </p:txBody>
      </p:sp>
      <p:sp>
        <p:nvSpPr>
          <p:cNvPr id="23" name="文本占位符 22"/>
          <p:cNvSpPr>
            <a:spLocks noGrp="1"/>
          </p:cNvSpPr>
          <p:nvPr>
            <p:ph type="body" sz="half" idx="16" hasCustomPrompt="1"/>
            <p:custDataLst>
              <p:tags r:id="rId3"/>
            </p:custDataLst>
          </p:nvPr>
        </p:nvSpPr>
        <p:spPr>
          <a:xfrm>
            <a:off x="2007870" y="1884045"/>
            <a:ext cx="2480310" cy="334010"/>
          </a:xfrm>
        </p:spPr>
        <p:txBody>
          <a:bodyPr vert="horz" lIns="90000" tIns="46800" rIns="90000" bIns="46800" rtlCol="0">
            <a:noAutofit/>
          </a:bodyPr>
          <a:lstStyle>
            <a:lvl1pPr>
              <a:buNone/>
              <a:defRPr sz="19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en-US" altLang="zh-CN"/>
              <a:t>01 </a:t>
            </a:r>
            <a:r>
              <a:rPr lang="zh-CN" altLang="en-US"/>
              <a:t>单击编辑标题</a:t>
            </a:r>
          </a:p>
        </p:txBody>
      </p:sp>
      <p:sp>
        <p:nvSpPr>
          <p:cNvPr id="24" name="文本占位符 23"/>
          <p:cNvSpPr>
            <a:spLocks noGrp="1"/>
          </p:cNvSpPr>
          <p:nvPr>
            <p:ph type="body" sz="half" idx="17"/>
            <p:custDataLst>
              <p:tags r:id="rId4"/>
            </p:custDataLst>
          </p:nvPr>
        </p:nvSpPr>
        <p:spPr>
          <a:xfrm>
            <a:off x="3466465" y="5379085"/>
            <a:ext cx="2480945" cy="645795"/>
          </a:xfrm>
        </p:spPr>
        <p:txBody>
          <a:bodyPr vert="horz" lIns="90000" tIns="46800" rIns="90000" bIns="46800" rtlCol="0">
            <a:normAutofit/>
          </a:bodyPr>
          <a:lstStyle>
            <a:lvl1pPr>
              <a:buNone/>
              <a:defRPr sz="1400">
                <a:solidFill>
                  <a:schemeClr val="bg1">
                    <a:lumMod val="75000"/>
                  </a:schemeClr>
                </a:solidFill>
                <a:latin typeface="微软雅黑" panose="020B0503020204020204" pitchFamily="34" charset="-122"/>
                <a:ea typeface="微软雅黑" panose="020B0503020204020204" pitchFamily="34" charset="-122"/>
              </a:defRPr>
            </a:lvl1pPr>
          </a:lstStyle>
          <a:p>
            <a:pPr lvl="0"/>
            <a:r>
              <a:rPr lang="en-US" altLang="zh-CN"/>
              <a:t>Click to edit Master text styles</a:t>
            </a:r>
          </a:p>
          <a:p>
            <a:pPr lvl="1"/>
            <a:r>
              <a:rPr lang="en-US" altLang="zh-CN"/>
              <a:t>Second level</a:t>
            </a:r>
          </a:p>
        </p:txBody>
      </p:sp>
      <p:sp>
        <p:nvSpPr>
          <p:cNvPr id="25" name="文本占位符 24"/>
          <p:cNvSpPr>
            <a:spLocks noGrp="1"/>
          </p:cNvSpPr>
          <p:nvPr>
            <p:ph type="body" sz="half" idx="18" hasCustomPrompt="1"/>
            <p:custDataLst>
              <p:tags r:id="rId5"/>
            </p:custDataLst>
          </p:nvPr>
        </p:nvSpPr>
        <p:spPr>
          <a:xfrm>
            <a:off x="3466465" y="5000625"/>
            <a:ext cx="2480310" cy="334010"/>
          </a:xfrm>
        </p:spPr>
        <p:txBody>
          <a:bodyPr vert="horz" lIns="90000" tIns="46800" rIns="90000" bIns="46800" rtlCol="0">
            <a:noAutofit/>
          </a:bodyPr>
          <a:lstStyle>
            <a:lvl1pPr>
              <a:buNone/>
              <a:defRPr sz="19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en-US" altLang="zh-CN"/>
              <a:t>02 </a:t>
            </a:r>
            <a:r>
              <a:rPr lang="zh-CN" altLang="en-US"/>
              <a:t>单击编辑标题</a:t>
            </a:r>
          </a:p>
        </p:txBody>
      </p:sp>
      <p:sp>
        <p:nvSpPr>
          <p:cNvPr id="26" name="文本占位符 25"/>
          <p:cNvSpPr>
            <a:spLocks noGrp="1"/>
          </p:cNvSpPr>
          <p:nvPr>
            <p:ph type="body" sz="half" idx="19"/>
            <p:custDataLst>
              <p:tags r:id="rId6"/>
            </p:custDataLst>
          </p:nvPr>
        </p:nvSpPr>
        <p:spPr>
          <a:xfrm>
            <a:off x="6459855" y="5379720"/>
            <a:ext cx="2480945" cy="645795"/>
          </a:xfrm>
        </p:spPr>
        <p:txBody>
          <a:bodyPr vert="horz" lIns="90000" tIns="46800" rIns="90000" bIns="46800" rtlCol="0">
            <a:normAutofit/>
          </a:bodyPr>
          <a:lstStyle>
            <a:lvl1pPr>
              <a:buNone/>
              <a:defRPr sz="1400">
                <a:solidFill>
                  <a:schemeClr val="bg1">
                    <a:lumMod val="75000"/>
                  </a:schemeClr>
                </a:solidFill>
                <a:latin typeface="微软雅黑" panose="020B0503020204020204" pitchFamily="34" charset="-122"/>
                <a:ea typeface="微软雅黑" panose="020B0503020204020204" pitchFamily="34" charset="-122"/>
              </a:defRPr>
            </a:lvl1pPr>
          </a:lstStyle>
          <a:p>
            <a:pPr lvl="0"/>
            <a:r>
              <a:rPr lang="en-US" altLang="zh-CN"/>
              <a:t>Click to edit Master text styles</a:t>
            </a:r>
          </a:p>
          <a:p>
            <a:pPr lvl="1"/>
            <a:r>
              <a:rPr lang="en-US" altLang="zh-CN"/>
              <a:t>Second level</a:t>
            </a:r>
          </a:p>
        </p:txBody>
      </p:sp>
      <p:sp>
        <p:nvSpPr>
          <p:cNvPr id="27" name="文本占位符 26"/>
          <p:cNvSpPr>
            <a:spLocks noGrp="1"/>
          </p:cNvSpPr>
          <p:nvPr>
            <p:ph type="body" sz="half" idx="20" hasCustomPrompt="1"/>
            <p:custDataLst>
              <p:tags r:id="rId7"/>
            </p:custDataLst>
          </p:nvPr>
        </p:nvSpPr>
        <p:spPr>
          <a:xfrm>
            <a:off x="6459855" y="5001260"/>
            <a:ext cx="2480310" cy="334010"/>
          </a:xfrm>
        </p:spPr>
        <p:txBody>
          <a:bodyPr vert="horz" lIns="90000" tIns="46800" rIns="90000" bIns="46800" rtlCol="0">
            <a:noAutofit/>
          </a:bodyPr>
          <a:lstStyle>
            <a:lvl1pPr>
              <a:buNone/>
              <a:defRPr sz="19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en-US" altLang="zh-CN"/>
              <a:t>04 </a:t>
            </a:r>
            <a:r>
              <a:rPr lang="zh-CN" altLang="en-US"/>
              <a:t>单击编辑标题</a:t>
            </a:r>
          </a:p>
        </p:txBody>
      </p:sp>
      <p:sp>
        <p:nvSpPr>
          <p:cNvPr id="30" name="文本占位符 29"/>
          <p:cNvSpPr>
            <a:spLocks noGrp="1"/>
          </p:cNvSpPr>
          <p:nvPr>
            <p:ph type="body" sz="half" idx="21"/>
            <p:custDataLst>
              <p:tags r:id="rId8"/>
            </p:custDataLst>
          </p:nvPr>
        </p:nvSpPr>
        <p:spPr>
          <a:xfrm>
            <a:off x="4964430" y="2218055"/>
            <a:ext cx="2480945" cy="645795"/>
          </a:xfrm>
        </p:spPr>
        <p:txBody>
          <a:bodyPr vert="horz" lIns="90000" tIns="46800" rIns="90000" bIns="46800" rtlCol="0">
            <a:normAutofit/>
          </a:bodyPr>
          <a:lstStyle>
            <a:lvl1pPr>
              <a:buNone/>
              <a:defRPr sz="1400">
                <a:solidFill>
                  <a:schemeClr val="bg1">
                    <a:lumMod val="75000"/>
                  </a:schemeClr>
                </a:solidFill>
                <a:latin typeface="微软雅黑" panose="020B0503020204020204" pitchFamily="34" charset="-122"/>
                <a:ea typeface="微软雅黑" panose="020B0503020204020204" pitchFamily="34" charset="-122"/>
              </a:defRPr>
            </a:lvl1pPr>
          </a:lstStyle>
          <a:p>
            <a:pPr lvl="0"/>
            <a:r>
              <a:rPr lang="en-US" altLang="zh-CN"/>
              <a:t>Click to edit Master text styles</a:t>
            </a:r>
          </a:p>
          <a:p>
            <a:pPr lvl="1"/>
            <a:r>
              <a:rPr lang="en-US" altLang="zh-CN"/>
              <a:t>Second level</a:t>
            </a:r>
          </a:p>
        </p:txBody>
      </p:sp>
      <p:sp>
        <p:nvSpPr>
          <p:cNvPr id="31" name="文本占位符 30"/>
          <p:cNvSpPr>
            <a:spLocks noGrp="1"/>
          </p:cNvSpPr>
          <p:nvPr>
            <p:ph type="body" sz="half" idx="22" hasCustomPrompt="1"/>
            <p:custDataLst>
              <p:tags r:id="rId9"/>
            </p:custDataLst>
          </p:nvPr>
        </p:nvSpPr>
        <p:spPr>
          <a:xfrm>
            <a:off x="4964430" y="1839595"/>
            <a:ext cx="2480310" cy="334010"/>
          </a:xfrm>
        </p:spPr>
        <p:txBody>
          <a:bodyPr vert="horz" lIns="90000" tIns="46800" rIns="90000" bIns="46800" rtlCol="0">
            <a:noAutofit/>
          </a:bodyPr>
          <a:lstStyle>
            <a:lvl1pPr>
              <a:buNone/>
              <a:defRPr sz="19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en-US" altLang="zh-CN"/>
              <a:t>03 </a:t>
            </a:r>
            <a:r>
              <a:rPr lang="zh-CN" altLang="en-US"/>
              <a:t>单击编辑标题</a:t>
            </a:r>
          </a:p>
        </p:txBody>
      </p:sp>
      <p:sp>
        <p:nvSpPr>
          <p:cNvPr id="32" name="文本占位符 31"/>
          <p:cNvSpPr>
            <a:spLocks noGrp="1"/>
          </p:cNvSpPr>
          <p:nvPr>
            <p:ph type="body" sz="half" idx="23"/>
            <p:custDataLst>
              <p:tags r:id="rId10"/>
            </p:custDataLst>
          </p:nvPr>
        </p:nvSpPr>
        <p:spPr>
          <a:xfrm>
            <a:off x="7796530" y="2224405"/>
            <a:ext cx="2480945" cy="645795"/>
          </a:xfrm>
        </p:spPr>
        <p:txBody>
          <a:bodyPr vert="horz" lIns="90000" tIns="46800" rIns="90000" bIns="46800" rtlCol="0">
            <a:normAutofit/>
          </a:bodyPr>
          <a:lstStyle>
            <a:lvl1pPr>
              <a:buNone/>
              <a:defRPr sz="1400">
                <a:solidFill>
                  <a:schemeClr val="bg1">
                    <a:lumMod val="75000"/>
                  </a:schemeClr>
                </a:solidFill>
                <a:latin typeface="微软雅黑" panose="020B0503020204020204" pitchFamily="34" charset="-122"/>
                <a:ea typeface="微软雅黑" panose="020B0503020204020204" pitchFamily="34" charset="-122"/>
              </a:defRPr>
            </a:lvl1pPr>
          </a:lstStyle>
          <a:p>
            <a:pPr lvl="0"/>
            <a:r>
              <a:rPr lang="en-US" altLang="zh-CN"/>
              <a:t>Click to edit Master text styles</a:t>
            </a:r>
          </a:p>
          <a:p>
            <a:pPr lvl="1"/>
            <a:r>
              <a:rPr lang="en-US" altLang="zh-CN"/>
              <a:t>Second level</a:t>
            </a:r>
          </a:p>
        </p:txBody>
      </p:sp>
      <p:sp>
        <p:nvSpPr>
          <p:cNvPr id="33" name="文本占位符 32"/>
          <p:cNvSpPr>
            <a:spLocks noGrp="1"/>
          </p:cNvSpPr>
          <p:nvPr>
            <p:ph type="body" sz="half" idx="24" hasCustomPrompt="1"/>
            <p:custDataLst>
              <p:tags r:id="rId11"/>
            </p:custDataLst>
          </p:nvPr>
        </p:nvSpPr>
        <p:spPr>
          <a:xfrm>
            <a:off x="7796530" y="1845945"/>
            <a:ext cx="2480310" cy="334010"/>
          </a:xfrm>
        </p:spPr>
        <p:txBody>
          <a:bodyPr vert="horz" lIns="90000" tIns="46800" rIns="90000" bIns="46800" rtlCol="0">
            <a:noAutofit/>
          </a:bodyPr>
          <a:lstStyle>
            <a:lvl1pPr>
              <a:buNone/>
              <a:defRPr sz="19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en-US" altLang="zh-CN"/>
              <a:t>05 </a:t>
            </a:r>
            <a:r>
              <a:rPr lang="zh-CN" altLang="en-US"/>
              <a:t>单击编辑标题</a:t>
            </a:r>
          </a:p>
        </p:txBody>
      </p:sp>
      <p:sp>
        <p:nvSpPr>
          <p:cNvPr id="41" name="圆角矩形 10"/>
          <p:cNvSpPr/>
          <p:nvPr/>
        </p:nvSpPr>
        <p:spPr>
          <a:xfrm>
            <a:off x="-993775" y="5990590"/>
            <a:ext cx="421005" cy="168275"/>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16565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分论点1">
    <p:spTree>
      <p:nvGrpSpPr>
        <p:cNvPr id="1" name=""/>
        <p:cNvGrpSpPr/>
        <p:nvPr/>
      </p:nvGrpSpPr>
      <p:grpSpPr>
        <a:xfrm>
          <a:off x="0" y="0"/>
          <a:ext cx="0" cy="0"/>
          <a:chOff x="0" y="0"/>
          <a:chExt cx="0" cy="0"/>
        </a:xfrm>
      </p:grpSpPr>
      <p:sp>
        <p:nvSpPr>
          <p:cNvPr id="65" name="矩形 64"/>
          <p:cNvSpPr/>
          <p:nvPr/>
        </p:nvSpPr>
        <p:spPr>
          <a:xfrm>
            <a:off x="9678283" y="344805"/>
            <a:ext cx="2514600" cy="318770"/>
          </a:xfrm>
          <a:prstGeom prst="rect">
            <a:avLst/>
          </a:prstGeom>
          <a:solidFill>
            <a:schemeClr val="bg1">
              <a:lumMod val="9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p:cNvSpPr txBox="1"/>
          <p:nvPr/>
        </p:nvSpPr>
        <p:spPr>
          <a:xfrm>
            <a:off x="9920853" y="326390"/>
            <a:ext cx="1666875" cy="383540"/>
          </a:xfrm>
          <a:prstGeom prst="rect">
            <a:avLst/>
          </a:prstGeom>
          <a:noFill/>
          <a:ln w="12700" cmpd="sng">
            <a:noFill/>
            <a:prstDash val="solid"/>
          </a:ln>
        </p:spPr>
        <p:txBody>
          <a:bodyPr wrap="square" rtlCol="0">
            <a:spAutoFit/>
          </a:bodyPr>
          <a:lstStyle/>
          <a:p>
            <a:pPr algn="dist"/>
            <a:r>
              <a:rPr lang="zh-CN" altLang="en-US" sz="1900">
                <a:solidFill>
                  <a:schemeClr val="accent5">
                    <a:lumMod val="75000"/>
                  </a:schemeClr>
                </a:solidFill>
                <a:latin typeface="微软雅黑" panose="020B0503020204020204" pitchFamily="34" charset="-122"/>
                <a:ea typeface="微软雅黑" panose="020B0503020204020204" pitchFamily="34" charset="-122"/>
              </a:rPr>
              <a:t>采购实战家</a:t>
            </a:r>
          </a:p>
        </p:txBody>
      </p:sp>
      <p:grpSp>
        <p:nvGrpSpPr>
          <p:cNvPr id="67" name="组合 66"/>
          <p:cNvGrpSpPr/>
          <p:nvPr/>
        </p:nvGrpSpPr>
        <p:grpSpPr>
          <a:xfrm>
            <a:off x="9539853" y="405130"/>
            <a:ext cx="313690" cy="199390"/>
            <a:chOff x="14011" y="2888"/>
            <a:chExt cx="809" cy="514"/>
          </a:xfrm>
        </p:grpSpPr>
        <p:sp>
          <p:nvSpPr>
            <p:cNvPr id="68" name="椭圆 67"/>
            <p:cNvSpPr/>
            <p:nvPr/>
          </p:nvSpPr>
          <p:spPr>
            <a:xfrm>
              <a:off x="14306" y="2888"/>
              <a:ext cx="514" cy="514"/>
            </a:xfrm>
            <a:prstGeom prst="ellipse">
              <a:avLst/>
            </a:prstGeom>
            <a:solidFill>
              <a:srgbClr val="023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14011" y="2888"/>
              <a:ext cx="514" cy="514"/>
            </a:xfrm>
            <a:prstGeom prst="ellipse">
              <a:avLst/>
            </a:prstGeom>
            <a:solidFill>
              <a:srgbClr val="E6E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562" name="椭圆 11"/>
          <p:cNvSpPr>
            <a:spLocks noChangeAspect="1"/>
          </p:cNvSpPr>
          <p:nvPr/>
        </p:nvSpPr>
        <p:spPr>
          <a:xfrm>
            <a:off x="5010785" y="1830070"/>
            <a:ext cx="900113" cy="900113"/>
          </a:xfrm>
          <a:prstGeom prst="ellipse">
            <a:avLst/>
          </a:prstGeom>
          <a:solidFill>
            <a:srgbClr val="E6EC64"/>
          </a:solidFill>
          <a:ln w="9525">
            <a:noFill/>
          </a:ln>
        </p:spPr>
        <p:txBody>
          <a:bodyPr anchor="ct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3563" name="椭圆 12"/>
          <p:cNvSpPr>
            <a:spLocks noChangeAspect="1"/>
          </p:cNvSpPr>
          <p:nvPr/>
        </p:nvSpPr>
        <p:spPr>
          <a:xfrm>
            <a:off x="6715760" y="2998470"/>
            <a:ext cx="900113" cy="900113"/>
          </a:xfrm>
          <a:prstGeom prst="ellipse">
            <a:avLst/>
          </a:prstGeom>
          <a:solidFill>
            <a:srgbClr val="023892"/>
          </a:solidFill>
          <a:ln w="9525">
            <a:noFill/>
          </a:ln>
        </p:spPr>
        <p:txBody>
          <a:bodyPr anchor="ct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3564" name="椭圆 13"/>
          <p:cNvSpPr>
            <a:spLocks noChangeAspect="1"/>
          </p:cNvSpPr>
          <p:nvPr/>
        </p:nvSpPr>
        <p:spPr>
          <a:xfrm>
            <a:off x="6715760" y="4166870"/>
            <a:ext cx="900113" cy="898525"/>
          </a:xfrm>
          <a:prstGeom prst="ellipse">
            <a:avLst/>
          </a:prstGeom>
          <a:solidFill>
            <a:srgbClr val="E6EC64"/>
          </a:solidFill>
          <a:ln w="9525">
            <a:noFill/>
          </a:ln>
        </p:spPr>
        <p:txBody>
          <a:bodyPr anchor="ct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3565" name="椭圆 14"/>
          <p:cNvSpPr>
            <a:spLocks noChangeAspect="1"/>
          </p:cNvSpPr>
          <p:nvPr/>
        </p:nvSpPr>
        <p:spPr>
          <a:xfrm>
            <a:off x="5010785" y="5333683"/>
            <a:ext cx="900113" cy="900112"/>
          </a:xfrm>
          <a:prstGeom prst="ellipse">
            <a:avLst/>
          </a:prstGeom>
          <a:solidFill>
            <a:srgbClr val="023892"/>
          </a:solidFill>
          <a:ln w="9525">
            <a:noFill/>
          </a:ln>
        </p:spPr>
        <p:txBody>
          <a:bodyPr anchor="ct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endParaRPr>
          </a:p>
        </p:txBody>
      </p:sp>
      <p:cxnSp>
        <p:nvCxnSpPr>
          <p:cNvPr id="23566" name="直接连接符 4"/>
          <p:cNvCxnSpPr>
            <a:stCxn id="23558" idx="6"/>
            <a:endCxn id="23562" idx="2"/>
          </p:cNvCxnSpPr>
          <p:nvPr/>
        </p:nvCxnSpPr>
        <p:spPr>
          <a:xfrm>
            <a:off x="2983865" y="2280285"/>
            <a:ext cx="2006600" cy="0"/>
          </a:xfrm>
          <a:prstGeom prst="line">
            <a:avLst/>
          </a:prstGeom>
          <a:ln w="9525" cap="flat" cmpd="sng">
            <a:solidFill>
              <a:srgbClr val="BFBFBF"/>
            </a:solidFill>
            <a:prstDash val="solid"/>
            <a:headEnd type="none" w="med" len="med"/>
            <a:tailEnd type="none" w="med" len="med"/>
          </a:ln>
        </p:spPr>
      </p:cxnSp>
      <p:cxnSp>
        <p:nvCxnSpPr>
          <p:cNvPr id="23567" name="直接连接符 16"/>
          <p:cNvCxnSpPr>
            <a:stCxn id="23559" idx="6"/>
            <a:endCxn id="23563" idx="2"/>
          </p:cNvCxnSpPr>
          <p:nvPr/>
        </p:nvCxnSpPr>
        <p:spPr>
          <a:xfrm>
            <a:off x="3883978" y="3448368"/>
            <a:ext cx="2811145" cy="0"/>
          </a:xfrm>
          <a:prstGeom prst="line">
            <a:avLst/>
          </a:prstGeom>
          <a:ln w="9525" cap="flat" cmpd="sng">
            <a:solidFill>
              <a:srgbClr val="BFBFBF"/>
            </a:solidFill>
            <a:prstDash val="solid"/>
            <a:headEnd type="none" w="med" len="med"/>
            <a:tailEnd type="none" w="med" len="med"/>
          </a:ln>
        </p:spPr>
      </p:cxnSp>
      <p:cxnSp>
        <p:nvCxnSpPr>
          <p:cNvPr id="23568" name="直接连接符 18"/>
          <p:cNvCxnSpPr>
            <a:stCxn id="23560" idx="6"/>
            <a:endCxn id="23564" idx="2"/>
          </p:cNvCxnSpPr>
          <p:nvPr/>
        </p:nvCxnSpPr>
        <p:spPr>
          <a:xfrm>
            <a:off x="3883978" y="4616133"/>
            <a:ext cx="2811145" cy="0"/>
          </a:xfrm>
          <a:prstGeom prst="line">
            <a:avLst/>
          </a:prstGeom>
          <a:ln w="9525" cap="flat" cmpd="sng">
            <a:solidFill>
              <a:srgbClr val="BFBFBF"/>
            </a:solidFill>
            <a:prstDash val="solid"/>
            <a:headEnd type="none" w="med" len="med"/>
            <a:tailEnd type="none" w="med" len="med"/>
          </a:ln>
        </p:spPr>
      </p:cxnSp>
      <p:cxnSp>
        <p:nvCxnSpPr>
          <p:cNvPr id="23569" name="直接连接符 20"/>
          <p:cNvCxnSpPr>
            <a:stCxn id="23561" idx="6"/>
            <a:endCxn id="23565" idx="2"/>
          </p:cNvCxnSpPr>
          <p:nvPr/>
        </p:nvCxnSpPr>
        <p:spPr>
          <a:xfrm>
            <a:off x="2983865" y="5783898"/>
            <a:ext cx="2006600" cy="0"/>
          </a:xfrm>
          <a:prstGeom prst="line">
            <a:avLst/>
          </a:prstGeom>
          <a:ln w="9525" cap="flat" cmpd="sng">
            <a:solidFill>
              <a:srgbClr val="BFBFBF"/>
            </a:solidFill>
            <a:prstDash val="solid"/>
            <a:headEnd type="none" w="med" len="med"/>
            <a:tailEnd type="none" w="med" len="med"/>
          </a:ln>
        </p:spPr>
      </p:cxnSp>
      <p:sp>
        <p:nvSpPr>
          <p:cNvPr id="23578" name="KSO_Shape"/>
          <p:cNvSpPr>
            <a:spLocks noChangeAspect="1"/>
          </p:cNvSpPr>
          <p:nvPr/>
        </p:nvSpPr>
        <p:spPr>
          <a:xfrm>
            <a:off x="5179060" y="2031683"/>
            <a:ext cx="539750" cy="534987"/>
          </a:xfrm>
          <a:custGeom>
            <a:avLst/>
            <a:gdLst/>
            <a:ahLst/>
            <a:cxnLst>
              <a:cxn ang="0">
                <a:pos x="339155" y="514912"/>
              </a:cxn>
              <a:cxn ang="0">
                <a:pos x="0" y="454373"/>
              </a:cxn>
              <a:cxn ang="0">
                <a:pos x="230779" y="478450"/>
              </a:cxn>
              <a:cxn ang="0">
                <a:pos x="110653" y="429821"/>
              </a:cxn>
              <a:cxn ang="0">
                <a:pos x="458526" y="411365"/>
              </a:cxn>
              <a:cxn ang="0">
                <a:pos x="458526" y="392523"/>
              </a:cxn>
              <a:cxn ang="0">
                <a:pos x="458526" y="363321"/>
              </a:cxn>
              <a:cxn ang="0">
                <a:pos x="343109" y="425598"/>
              </a:cxn>
              <a:cxn ang="0">
                <a:pos x="0" y="351231"/>
              </a:cxn>
              <a:cxn ang="0">
                <a:pos x="311479" y="396316"/>
              </a:cxn>
              <a:cxn ang="0">
                <a:pos x="318417" y="393715"/>
              </a:cxn>
              <a:cxn ang="0">
                <a:pos x="333159" y="392036"/>
              </a:cxn>
              <a:cxn ang="0">
                <a:pos x="345734" y="393227"/>
              </a:cxn>
              <a:cxn ang="0">
                <a:pos x="400531" y="360016"/>
              </a:cxn>
              <a:cxn ang="0">
                <a:pos x="395545" y="356440"/>
              </a:cxn>
              <a:cxn ang="0">
                <a:pos x="394894" y="353352"/>
              </a:cxn>
              <a:cxn ang="0">
                <a:pos x="397171" y="350264"/>
              </a:cxn>
              <a:cxn ang="0">
                <a:pos x="237713" y="300745"/>
              </a:cxn>
              <a:cxn ang="0">
                <a:pos x="116904" y="270025"/>
              </a:cxn>
              <a:cxn ang="0">
                <a:pos x="141800" y="289879"/>
              </a:cxn>
              <a:cxn ang="0">
                <a:pos x="132600" y="292049"/>
              </a:cxn>
              <a:cxn ang="0">
                <a:pos x="116146" y="292211"/>
              </a:cxn>
              <a:cxn ang="0">
                <a:pos x="50388" y="322914"/>
              </a:cxn>
              <a:cxn ang="0">
                <a:pos x="59967" y="327036"/>
              </a:cxn>
              <a:cxn ang="0">
                <a:pos x="61862" y="330020"/>
              </a:cxn>
              <a:cxn ang="0">
                <a:pos x="60887" y="333166"/>
              </a:cxn>
              <a:cxn ang="0">
                <a:pos x="57424" y="335770"/>
              </a:cxn>
              <a:cxn ang="0">
                <a:pos x="193371" y="243926"/>
              </a:cxn>
              <a:cxn ang="0">
                <a:pos x="81474" y="184261"/>
              </a:cxn>
              <a:cxn ang="0">
                <a:pos x="540000" y="164215"/>
              </a:cxn>
              <a:cxn ang="0">
                <a:pos x="198353" y="234756"/>
              </a:cxn>
              <a:cxn ang="0">
                <a:pos x="428968" y="179764"/>
              </a:cxn>
              <a:cxn ang="0">
                <a:pos x="309221" y="157714"/>
              </a:cxn>
              <a:cxn ang="0">
                <a:pos x="540000" y="110516"/>
              </a:cxn>
              <a:cxn ang="0">
                <a:pos x="196891" y="155560"/>
              </a:cxn>
              <a:cxn ang="0">
                <a:pos x="81474" y="93296"/>
              </a:cxn>
              <a:cxn ang="0">
                <a:pos x="187798" y="55750"/>
              </a:cxn>
              <a:cxn ang="0">
                <a:pos x="143320" y="80437"/>
              </a:cxn>
              <a:cxn ang="0">
                <a:pos x="145160" y="83537"/>
              </a:cxn>
              <a:cxn ang="0">
                <a:pos x="144024" y="86636"/>
              </a:cxn>
              <a:cxn ang="0">
                <a:pos x="137639" y="90443"/>
              </a:cxn>
              <a:cxn ang="0">
                <a:pos x="195806" y="122852"/>
              </a:cxn>
              <a:cxn ang="0">
                <a:pos x="209766" y="122036"/>
              </a:cxn>
              <a:cxn ang="0">
                <a:pos x="222644" y="123994"/>
              </a:cxn>
              <a:cxn ang="0">
                <a:pos x="290389" y="111378"/>
              </a:cxn>
              <a:cxn ang="0">
                <a:pos x="417600" y="211182"/>
              </a:cxn>
              <a:cxn ang="0">
                <a:pos x="429266" y="89503"/>
              </a:cxn>
              <a:cxn ang="0">
                <a:pos x="480466" y="64403"/>
              </a:cxn>
              <a:cxn ang="0">
                <a:pos x="478193" y="61313"/>
              </a:cxn>
              <a:cxn ang="0">
                <a:pos x="478896" y="58277"/>
              </a:cxn>
              <a:cxn ang="0">
                <a:pos x="483875" y="54699"/>
              </a:cxn>
              <a:cxn ang="0">
                <a:pos x="429158" y="21414"/>
              </a:cxn>
              <a:cxn ang="0">
                <a:pos x="416547" y="22552"/>
              </a:cxn>
              <a:cxn ang="0">
                <a:pos x="401880" y="20980"/>
              </a:cxn>
              <a:cxn ang="0">
                <a:pos x="394249" y="17944"/>
              </a:cxn>
            </a:cxnLst>
            <a:rect l="0" t="0" r="0" b="0"/>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alpha val="100000"/>
            </a:schemeClr>
          </a:solidFill>
          <a:ln w="9525">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579" name="KSO_Shape"/>
          <p:cNvSpPr>
            <a:spLocks noChangeAspect="1"/>
          </p:cNvSpPr>
          <p:nvPr/>
        </p:nvSpPr>
        <p:spPr>
          <a:xfrm>
            <a:off x="6987223" y="4346258"/>
            <a:ext cx="396875" cy="539750"/>
          </a:xfrm>
          <a:custGeom>
            <a:avLst/>
            <a:gdLst/>
            <a:ahLst/>
            <a:cxnLst>
              <a:cxn ang="0">
                <a:pos x="289724" y="465095"/>
              </a:cxn>
              <a:cxn ang="0">
                <a:pos x="288828" y="484442"/>
              </a:cxn>
              <a:cxn ang="0">
                <a:pos x="269207" y="496248"/>
              </a:cxn>
              <a:cxn ang="0">
                <a:pos x="217945" y="377083"/>
              </a:cxn>
              <a:cxn ang="0">
                <a:pos x="209948" y="359625"/>
              </a:cxn>
              <a:cxn ang="0">
                <a:pos x="217646" y="347485"/>
              </a:cxn>
              <a:cxn ang="0">
                <a:pos x="225394" y="303521"/>
              </a:cxn>
              <a:cxn ang="0">
                <a:pos x="188061" y="317341"/>
              </a:cxn>
              <a:cxn ang="0">
                <a:pos x="166656" y="338122"/>
              </a:cxn>
              <a:cxn ang="0">
                <a:pos x="157895" y="376799"/>
              </a:cxn>
              <a:cxn ang="0">
                <a:pos x="170638" y="407323"/>
              </a:cxn>
              <a:cxn ang="0">
                <a:pos x="198713" y="427706"/>
              </a:cxn>
              <a:cxn ang="0">
                <a:pos x="226389" y="496013"/>
              </a:cxn>
              <a:cxn ang="0">
                <a:pos x="184277" y="479508"/>
              </a:cxn>
              <a:cxn ang="0">
                <a:pos x="198613" y="529818"/>
              </a:cxn>
              <a:cxn ang="0">
                <a:pos x="270791" y="537971"/>
              </a:cxn>
              <a:cxn ang="0">
                <a:pos x="308025" y="526437"/>
              </a:cxn>
              <a:cxn ang="0">
                <a:pos x="331918" y="506552"/>
              </a:cxn>
              <a:cxn ang="0">
                <a:pos x="344163" y="476823"/>
              </a:cxn>
              <a:cxn ang="0">
                <a:pos x="337792" y="438842"/>
              </a:cxn>
              <a:cxn ang="0">
                <a:pos x="304341" y="408616"/>
              </a:cxn>
              <a:cxn ang="0">
                <a:pos x="274276" y="347170"/>
              </a:cxn>
              <a:cxn ang="0">
                <a:pos x="332018" y="376501"/>
              </a:cxn>
              <a:cxn ang="0">
                <a:pos x="286819" y="306305"/>
              </a:cxn>
              <a:cxn ang="0">
                <a:pos x="271189" y="163825"/>
              </a:cxn>
              <a:cxn ang="0">
                <a:pos x="337394" y="181722"/>
              </a:cxn>
              <a:cxn ang="0">
                <a:pos x="390457" y="222984"/>
              </a:cxn>
              <a:cxn ang="0">
                <a:pos x="433166" y="289103"/>
              </a:cxn>
              <a:cxn ang="0">
                <a:pos x="468210" y="381373"/>
              </a:cxn>
              <a:cxn ang="0">
                <a:pos x="492800" y="491340"/>
              </a:cxn>
              <a:cxn ang="0">
                <a:pos x="478165" y="563226"/>
              </a:cxn>
              <a:cxn ang="0">
                <a:pos x="433564" y="616916"/>
              </a:cxn>
              <a:cxn ang="0">
                <a:pos x="367260" y="652313"/>
              </a:cxn>
              <a:cxn ang="0">
                <a:pos x="287118" y="669514"/>
              </a:cxn>
              <a:cxn ang="0">
                <a:pos x="201600" y="668520"/>
              </a:cxn>
              <a:cxn ang="0">
                <a:pos x="120662" y="647838"/>
              </a:cxn>
              <a:cxn ang="0">
                <a:pos x="53959" y="608266"/>
              </a:cxn>
              <a:cxn ang="0">
                <a:pos x="11051" y="550996"/>
              </a:cxn>
              <a:cxn ang="0">
                <a:pos x="1294" y="476823"/>
              </a:cxn>
              <a:cxn ang="0">
                <a:pos x="44700" y="337724"/>
              </a:cxn>
              <a:cxn ang="0">
                <a:pos x="81436" y="261960"/>
              </a:cxn>
              <a:cxn ang="0">
                <a:pos x="127830" y="205187"/>
              </a:cxn>
              <a:cxn ang="0">
                <a:pos x="188558" y="171183"/>
              </a:cxn>
              <a:cxn ang="0">
                <a:pos x="210435" y="697"/>
              </a:cxn>
              <a:cxn ang="0">
                <a:pos x="242371" y="13148"/>
              </a:cxn>
              <a:cxn ang="0">
                <a:pos x="274605" y="11355"/>
              </a:cxn>
              <a:cxn ang="0">
                <a:pos x="311515" y="99"/>
              </a:cxn>
              <a:cxn ang="0">
                <a:pos x="333204" y="12052"/>
              </a:cxn>
              <a:cxn ang="0">
                <a:pos x="349918" y="55481"/>
              </a:cxn>
              <a:cxn ang="0">
                <a:pos x="370015" y="58170"/>
              </a:cxn>
              <a:cxn ang="0">
                <a:pos x="385535" y="56278"/>
              </a:cxn>
              <a:cxn ang="0">
                <a:pos x="375188" y="92235"/>
              </a:cxn>
              <a:cxn ang="0">
                <a:pos x="345341" y="122714"/>
              </a:cxn>
              <a:cxn ang="0">
                <a:pos x="295100" y="148811"/>
              </a:cxn>
              <a:cxn ang="0">
                <a:pos x="232024" y="142636"/>
              </a:cxn>
              <a:cxn ang="0">
                <a:pos x="195711" y="147815"/>
              </a:cxn>
              <a:cxn ang="0">
                <a:pos x="110548" y="77394"/>
              </a:cxn>
              <a:cxn ang="0">
                <a:pos x="144772" y="60062"/>
              </a:cxn>
              <a:cxn ang="0">
                <a:pos x="171236" y="56078"/>
              </a:cxn>
              <a:cxn ang="0">
                <a:pos x="183175" y="19224"/>
              </a:cxn>
            </a:cxnLst>
            <a:rect l="0" t="0" r="0" b="0"/>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alpha val="100000"/>
            </a:schemeClr>
          </a:solidFill>
          <a:ln w="9525">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580" name="KSO_Shape"/>
          <p:cNvSpPr>
            <a:spLocks noChangeAspect="1"/>
          </p:cNvSpPr>
          <p:nvPr/>
        </p:nvSpPr>
        <p:spPr>
          <a:xfrm>
            <a:off x="6964998" y="3161983"/>
            <a:ext cx="400050" cy="539750"/>
          </a:xfrm>
          <a:custGeom>
            <a:avLst/>
            <a:gdLst/>
            <a:ahLst/>
            <a:cxnLst>
              <a:cxn ang="0">
                <a:pos x="396629" y="515205"/>
              </a:cxn>
              <a:cxn ang="0">
                <a:pos x="400178" y="518457"/>
              </a:cxn>
              <a:cxn ang="0">
                <a:pos x="399936" y="536667"/>
              </a:cxn>
              <a:cxn ang="0">
                <a:pos x="395903" y="539594"/>
              </a:cxn>
              <a:cxn ang="0">
                <a:pos x="5323" y="539756"/>
              </a:cxn>
              <a:cxn ang="0">
                <a:pos x="968" y="537155"/>
              </a:cxn>
              <a:cxn ang="0">
                <a:pos x="161" y="518945"/>
              </a:cxn>
              <a:cxn ang="0">
                <a:pos x="3306" y="515449"/>
              </a:cxn>
              <a:cxn ang="0">
                <a:pos x="72101" y="382887"/>
              </a:cxn>
              <a:cxn ang="0">
                <a:pos x="77721" y="384990"/>
              </a:cxn>
              <a:cxn ang="0">
                <a:pos x="79648" y="490636"/>
              </a:cxn>
              <a:cxn ang="0">
                <a:pos x="77159" y="494762"/>
              </a:cxn>
              <a:cxn ang="0">
                <a:pos x="71218" y="496461"/>
              </a:cxn>
              <a:cxn ang="0">
                <a:pos x="3051" y="495166"/>
              </a:cxn>
              <a:cxn ang="0">
                <a:pos x="80" y="491203"/>
              </a:cxn>
              <a:cxn ang="0">
                <a:pos x="1525" y="385395"/>
              </a:cxn>
              <a:cxn ang="0">
                <a:pos x="6744" y="382968"/>
              </a:cxn>
              <a:cxn ang="0">
                <a:pos x="175977" y="322707"/>
              </a:cxn>
              <a:cxn ang="0">
                <a:pos x="180919" y="327059"/>
              </a:cxn>
              <a:cxn ang="0">
                <a:pos x="181729" y="489288"/>
              </a:cxn>
              <a:cxn ang="0">
                <a:pos x="178245" y="494929"/>
              </a:cxn>
              <a:cxn ang="0">
                <a:pos x="109295" y="496380"/>
              </a:cxn>
              <a:cxn ang="0">
                <a:pos x="103623" y="493157"/>
              </a:cxn>
              <a:cxn ang="0">
                <a:pos x="101678" y="331330"/>
              </a:cxn>
              <a:cxn ang="0">
                <a:pos x="104109" y="324963"/>
              </a:cxn>
              <a:cxn ang="0">
                <a:pos x="218503" y="268586"/>
              </a:cxn>
              <a:cxn ang="0">
                <a:pos x="287370" y="270202"/>
              </a:cxn>
              <a:cxn ang="0">
                <a:pos x="289784" y="276745"/>
              </a:cxn>
              <a:cxn ang="0">
                <a:pos x="287853" y="494360"/>
              </a:cxn>
              <a:cxn ang="0">
                <a:pos x="281417" y="496461"/>
              </a:cxn>
              <a:cxn ang="0">
                <a:pos x="212629" y="494845"/>
              </a:cxn>
              <a:cxn ang="0">
                <a:pos x="210135" y="488302"/>
              </a:cxn>
              <a:cxn ang="0">
                <a:pos x="212066" y="270687"/>
              </a:cxn>
              <a:cxn ang="0">
                <a:pos x="218503" y="268586"/>
              </a:cxn>
              <a:cxn ang="0">
                <a:pos x="397523" y="133284"/>
              </a:cxn>
              <a:cxn ang="0">
                <a:pos x="400500" y="140880"/>
              </a:cxn>
              <a:cxn ang="0">
                <a:pos x="399133" y="492825"/>
              </a:cxn>
              <a:cxn ang="0">
                <a:pos x="393903" y="495330"/>
              </a:cxn>
              <a:cxn ang="0">
                <a:pos x="323909" y="494521"/>
              </a:cxn>
              <a:cxn ang="0">
                <a:pos x="320932" y="486844"/>
              </a:cxn>
              <a:cxn ang="0">
                <a:pos x="322220" y="134820"/>
              </a:cxn>
              <a:cxn ang="0">
                <a:pos x="327529" y="132395"/>
              </a:cxn>
              <a:cxn ang="0">
                <a:pos x="310235" y="89074"/>
              </a:cxn>
              <a:cxn ang="0">
                <a:pos x="296826" y="131471"/>
              </a:cxn>
              <a:cxn ang="0">
                <a:pos x="279380" y="167811"/>
              </a:cxn>
              <a:cxn ang="0">
                <a:pos x="258542" y="198418"/>
              </a:cxn>
              <a:cxn ang="0">
                <a:pos x="235037" y="224017"/>
              </a:cxn>
              <a:cxn ang="0">
                <a:pos x="209676" y="244852"/>
              </a:cxn>
              <a:cxn ang="0">
                <a:pos x="183021" y="261407"/>
              </a:cxn>
              <a:cxn ang="0">
                <a:pos x="149098" y="276912"/>
              </a:cxn>
              <a:cxn ang="0">
                <a:pos x="96517" y="291852"/>
              </a:cxn>
              <a:cxn ang="0">
                <a:pos x="51043" y="297747"/>
              </a:cxn>
              <a:cxn ang="0">
                <a:pos x="10497" y="298070"/>
              </a:cxn>
              <a:cxn ang="0">
                <a:pos x="34808" y="293387"/>
              </a:cxn>
              <a:cxn ang="0">
                <a:pos x="72609" y="285311"/>
              </a:cxn>
              <a:cxn ang="0">
                <a:pos x="106613" y="274570"/>
              </a:cxn>
              <a:cxn ang="0">
                <a:pos x="144010" y="258177"/>
              </a:cxn>
              <a:cxn ang="0">
                <a:pos x="193118" y="226521"/>
              </a:cxn>
              <a:cxn ang="0">
                <a:pos x="230514" y="190665"/>
              </a:cxn>
              <a:cxn ang="0">
                <a:pos x="257653" y="153759"/>
              </a:cxn>
              <a:cxn ang="0">
                <a:pos x="276230" y="118711"/>
              </a:cxn>
              <a:cxn ang="0">
                <a:pos x="289719" y="81725"/>
              </a:cxn>
            </a:cxnLst>
            <a:rect l="0" t="0" r="0" b="0"/>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bg1">
              <a:alpha val="100000"/>
            </a:schemeClr>
          </a:solidFill>
          <a:ln w="9525">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581" name="KSO_Shape"/>
          <p:cNvSpPr>
            <a:spLocks noChangeAspect="1"/>
          </p:cNvSpPr>
          <p:nvPr/>
        </p:nvSpPr>
        <p:spPr>
          <a:xfrm>
            <a:off x="5209223" y="5536883"/>
            <a:ext cx="536575" cy="539750"/>
          </a:xfrm>
          <a:custGeom>
            <a:avLst/>
            <a:gdLst/>
            <a:ahLst/>
            <a:cxnLst>
              <a:cxn ang="0">
                <a:pos x="295324" y="439520"/>
              </a:cxn>
              <a:cxn ang="0">
                <a:pos x="314293" y="383448"/>
              </a:cxn>
              <a:cxn ang="0">
                <a:pos x="310383" y="351758"/>
              </a:cxn>
              <a:cxn ang="0">
                <a:pos x="357299" y="356823"/>
              </a:cxn>
              <a:cxn ang="0">
                <a:pos x="348539" y="464698"/>
              </a:cxn>
              <a:cxn ang="0">
                <a:pos x="376486" y="419985"/>
              </a:cxn>
              <a:cxn ang="0">
                <a:pos x="433538" y="330342"/>
              </a:cxn>
              <a:cxn ang="0">
                <a:pos x="476182" y="358704"/>
              </a:cxn>
              <a:cxn ang="0">
                <a:pos x="473793" y="457825"/>
              </a:cxn>
              <a:cxn ang="0">
                <a:pos x="400306" y="480253"/>
              </a:cxn>
              <a:cxn ang="0">
                <a:pos x="254490" y="478589"/>
              </a:cxn>
              <a:cxn ang="0">
                <a:pos x="187953" y="454641"/>
              </a:cxn>
              <a:cxn ang="0">
                <a:pos x="192080" y="352337"/>
              </a:cxn>
              <a:cxn ang="0">
                <a:pos x="246164" y="329257"/>
              </a:cxn>
              <a:cxn ang="0">
                <a:pos x="263804" y="203583"/>
              </a:cxn>
              <a:cxn ang="0">
                <a:pos x="269372" y="255789"/>
              </a:cxn>
              <a:cxn ang="0">
                <a:pos x="320136" y="307562"/>
              </a:cxn>
              <a:cxn ang="0">
                <a:pos x="354702" y="302934"/>
              </a:cxn>
              <a:cxn ang="0">
                <a:pos x="398308" y="247763"/>
              </a:cxn>
              <a:cxn ang="0">
                <a:pos x="372709" y="213923"/>
              </a:cxn>
              <a:cxn ang="0">
                <a:pos x="303070" y="189916"/>
              </a:cxn>
              <a:cxn ang="0">
                <a:pos x="339227" y="114209"/>
              </a:cxn>
              <a:cxn ang="0">
                <a:pos x="384423" y="133877"/>
              </a:cxn>
              <a:cxn ang="0">
                <a:pos x="414506" y="177479"/>
              </a:cxn>
              <a:cxn ang="0">
                <a:pos x="421521" y="236049"/>
              </a:cxn>
              <a:cxn ang="0">
                <a:pos x="398814" y="289485"/>
              </a:cxn>
              <a:cxn ang="0">
                <a:pos x="359475" y="322675"/>
              </a:cxn>
              <a:cxn ang="0">
                <a:pos x="320064" y="328315"/>
              </a:cxn>
              <a:cxn ang="0">
                <a:pos x="279134" y="304236"/>
              </a:cxn>
              <a:cxn ang="0">
                <a:pos x="248328" y="257308"/>
              </a:cxn>
              <a:cxn ang="0">
                <a:pos x="244496" y="197581"/>
              </a:cxn>
              <a:cxn ang="0">
                <a:pos x="267130" y="147399"/>
              </a:cxn>
              <a:cxn ang="0">
                <a:pos x="307626" y="118042"/>
              </a:cxn>
              <a:cxn ang="0">
                <a:pos x="204055" y="88727"/>
              </a:cxn>
              <a:cxn ang="0">
                <a:pos x="178748" y="105116"/>
              </a:cxn>
              <a:cxn ang="0">
                <a:pos x="147368" y="118184"/>
              </a:cxn>
              <a:cxn ang="0">
                <a:pos x="148163" y="143742"/>
              </a:cxn>
              <a:cxn ang="0">
                <a:pos x="196102" y="171177"/>
              </a:cxn>
              <a:cxn ang="0">
                <a:pos x="225530" y="208286"/>
              </a:cxn>
              <a:cxn ang="0">
                <a:pos x="211286" y="252760"/>
              </a:cxn>
              <a:cxn ang="0">
                <a:pos x="145271" y="266839"/>
              </a:cxn>
              <a:cxn ang="0">
                <a:pos x="147801" y="246335"/>
              </a:cxn>
              <a:cxn ang="0">
                <a:pos x="190968" y="240342"/>
              </a:cxn>
              <a:cxn ang="0">
                <a:pos x="199428" y="211174"/>
              </a:cxn>
              <a:cxn ang="0">
                <a:pos x="167396" y="184678"/>
              </a:cxn>
              <a:cxn ang="0">
                <a:pos x="122133" y="150889"/>
              </a:cxn>
              <a:cxn ang="0">
                <a:pos x="128134" y="105838"/>
              </a:cxn>
              <a:cxn ang="0">
                <a:pos x="189896" y="361"/>
              </a:cxn>
              <a:cxn ang="0">
                <a:pos x="296640" y="44102"/>
              </a:cxn>
              <a:cxn ang="0">
                <a:pos x="258285" y="54875"/>
              </a:cxn>
              <a:cxn ang="0">
                <a:pos x="167679" y="32173"/>
              </a:cxn>
              <a:cxn ang="0">
                <a:pos x="93790" y="58924"/>
              </a:cxn>
              <a:cxn ang="0">
                <a:pos x="44796" y="118426"/>
              </a:cxn>
              <a:cxn ang="0">
                <a:pos x="32639" y="195424"/>
              </a:cxn>
              <a:cxn ang="0">
                <a:pos x="56520" y="260783"/>
              </a:cxn>
              <a:cxn ang="0">
                <a:pos x="106961" y="307343"/>
              </a:cxn>
              <a:cxn ang="0">
                <a:pos x="123751" y="349060"/>
              </a:cxn>
              <a:cxn ang="0">
                <a:pos x="51816" y="304885"/>
              </a:cxn>
              <a:cxn ang="0">
                <a:pos x="8467" y="233454"/>
              </a:cxn>
              <a:cxn ang="0">
                <a:pos x="3618" y="142863"/>
              </a:cxn>
              <a:cxn ang="0">
                <a:pos x="46533" y="58635"/>
              </a:cxn>
              <a:cxn ang="0">
                <a:pos x="125777" y="8097"/>
              </a:cxn>
            </a:cxnLst>
            <a:rect l="0" t="0" r="0" b="0"/>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alpha val="100000"/>
            </a:schemeClr>
          </a:solidFill>
          <a:ln w="9525">
            <a:noFill/>
          </a:ln>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10" name="组合 9"/>
          <p:cNvGrpSpPr/>
          <p:nvPr/>
        </p:nvGrpSpPr>
        <p:grpSpPr>
          <a:xfrm>
            <a:off x="-499110" y="1873250"/>
            <a:ext cx="4403725" cy="4319270"/>
            <a:chOff x="-786" y="2950"/>
            <a:chExt cx="6935" cy="6802"/>
          </a:xfrm>
        </p:grpSpPr>
        <p:sp>
          <p:nvSpPr>
            <p:cNvPr id="23557" name="空心弧 2"/>
            <p:cNvSpPr>
              <a:spLocks noChangeAspect="1"/>
            </p:cNvSpPr>
            <p:nvPr/>
          </p:nvSpPr>
          <p:spPr>
            <a:xfrm>
              <a:off x="-786" y="2950"/>
              <a:ext cx="6805" cy="6802"/>
            </a:xfrm>
            <a:custGeom>
              <a:avLst/>
              <a:gdLst/>
              <a:ahLst/>
              <a:cxnLst>
                <a:cxn ang="0">
                  <a:pos x="2160000" y="0"/>
                </a:cxn>
                <a:cxn ang="0">
                  <a:pos x="4320000" y="2160000"/>
                </a:cxn>
                <a:cxn ang="0">
                  <a:pos x="2160000" y="4320000"/>
                </a:cxn>
                <a:cxn ang="0">
                  <a:pos x="2160000" y="4190400"/>
                </a:cxn>
                <a:cxn ang="0">
                  <a:pos x="4190400" y="2160000"/>
                </a:cxn>
                <a:cxn ang="0">
                  <a:pos x="2160000" y="129600"/>
                </a:cxn>
                <a:cxn ang="0">
                  <a:pos x="2160000" y="0"/>
                </a:cxn>
              </a:cxnLst>
              <a:rect l="0" t="0" r="0" b="0"/>
              <a:pathLst>
                <a:path w="4320000" h="4320000">
                  <a:moveTo>
                    <a:pt x="2160000" y="0"/>
                  </a:moveTo>
                  <a:cubicBezTo>
                    <a:pt x="3352935" y="0"/>
                    <a:pt x="4320000" y="967065"/>
                    <a:pt x="4320000" y="2160000"/>
                  </a:cubicBezTo>
                  <a:cubicBezTo>
                    <a:pt x="4320000" y="3352935"/>
                    <a:pt x="3352935" y="4320000"/>
                    <a:pt x="2160000" y="4320000"/>
                  </a:cubicBezTo>
                  <a:lnTo>
                    <a:pt x="2160000" y="4190400"/>
                  </a:lnTo>
                  <a:cubicBezTo>
                    <a:pt x="3281359" y="4190400"/>
                    <a:pt x="4190400" y="3281359"/>
                    <a:pt x="4190400" y="2160000"/>
                  </a:cubicBezTo>
                  <a:cubicBezTo>
                    <a:pt x="4190400" y="1038641"/>
                    <a:pt x="3281359" y="129600"/>
                    <a:pt x="2160000" y="129600"/>
                  </a:cubicBezTo>
                  <a:lnTo>
                    <a:pt x="2160000" y="0"/>
                  </a:lnTo>
                  <a:close/>
                </a:path>
              </a:pathLst>
            </a:custGeom>
            <a:solidFill>
              <a:srgbClr val="E8EDF5"/>
            </a:solidFill>
            <a:ln w="9525">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558" name="椭圆 5"/>
            <p:cNvSpPr>
              <a:spLocks noChangeAspect="1"/>
            </p:cNvSpPr>
            <p:nvPr/>
          </p:nvSpPr>
          <p:spPr>
            <a:xfrm>
              <a:off x="4024" y="3237"/>
              <a:ext cx="707" cy="708"/>
            </a:xfrm>
            <a:prstGeom prst="ellipse">
              <a:avLst/>
            </a:prstGeom>
            <a:solidFill>
              <a:srgbClr val="E6EC64"/>
            </a:solidFill>
            <a:ln w="9525">
              <a:noFill/>
            </a:ln>
          </p:spPr>
          <p:txBody>
            <a:bodyPr anchor="ct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3559" name="椭圆 6"/>
            <p:cNvSpPr>
              <a:spLocks noChangeAspect="1"/>
            </p:cNvSpPr>
            <p:nvPr/>
          </p:nvSpPr>
          <p:spPr>
            <a:xfrm>
              <a:off x="5439" y="5077"/>
              <a:ext cx="710" cy="708"/>
            </a:xfrm>
            <a:prstGeom prst="ellipse">
              <a:avLst/>
            </a:prstGeom>
            <a:solidFill>
              <a:srgbClr val="023892"/>
            </a:solidFill>
            <a:ln w="9525">
              <a:noFill/>
            </a:ln>
          </p:spPr>
          <p:txBody>
            <a:bodyPr anchor="ct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3560" name="椭圆 7"/>
            <p:cNvSpPr>
              <a:spLocks noChangeAspect="1"/>
            </p:cNvSpPr>
            <p:nvPr/>
          </p:nvSpPr>
          <p:spPr>
            <a:xfrm>
              <a:off x="5439" y="6915"/>
              <a:ext cx="710" cy="710"/>
            </a:xfrm>
            <a:prstGeom prst="ellipse">
              <a:avLst/>
            </a:prstGeom>
            <a:solidFill>
              <a:srgbClr val="E6EC64"/>
            </a:solidFill>
            <a:ln w="9525">
              <a:noFill/>
            </a:ln>
          </p:spPr>
          <p:txBody>
            <a:bodyPr anchor="ct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3561" name="椭圆 10"/>
            <p:cNvSpPr>
              <a:spLocks noChangeAspect="1"/>
            </p:cNvSpPr>
            <p:nvPr/>
          </p:nvSpPr>
          <p:spPr>
            <a:xfrm>
              <a:off x="4024" y="8755"/>
              <a:ext cx="707" cy="707"/>
            </a:xfrm>
            <a:prstGeom prst="ellipse">
              <a:avLst/>
            </a:prstGeom>
            <a:solidFill>
              <a:srgbClr val="023892"/>
            </a:solidFill>
            <a:ln w="9525">
              <a:noFill/>
            </a:ln>
          </p:spPr>
          <p:txBody>
            <a:bodyPr anchor="ctr"/>
            <a:lstStyle/>
            <a:p>
              <a:pPr algn="ctr" eaLnBrk="1" hangingPunct="1"/>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5" name="上箭头 4"/>
            <p:cNvSpPr/>
            <p:nvPr/>
          </p:nvSpPr>
          <p:spPr>
            <a:xfrm>
              <a:off x="1886" y="4997"/>
              <a:ext cx="2138" cy="2705"/>
            </a:xfrm>
            <a:prstGeom prst="upArrow">
              <a:avLst>
                <a:gd name="adj1" fmla="val 34705"/>
                <a:gd name="adj2" fmla="val 50000"/>
              </a:avLst>
            </a:prstGeom>
            <a:solidFill>
              <a:srgbClr val="023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标题 8"/>
          <p:cNvSpPr>
            <a:spLocks noGrp="1"/>
          </p:cNvSpPr>
          <p:nvPr>
            <p:ph type="title" hasCustomPrompt="1"/>
            <p:custDataLst>
              <p:tags r:id="rId1"/>
            </p:custDataLst>
          </p:nvPr>
        </p:nvSpPr>
        <p:spPr>
          <a:xfrm>
            <a:off x="617957" y="746195"/>
            <a:ext cx="10969771" cy="705600"/>
          </a:xfrm>
        </p:spPr>
        <p:txBody>
          <a:bodyPr/>
          <a:lstStyle>
            <a:lvl1pPr>
              <a:defRPr sz="3900">
                <a:solidFill>
                  <a:schemeClr val="tx1"/>
                </a:solidFill>
                <a:latin typeface="微软雅黑" panose="020B0503020204020204" pitchFamily="34" charset="-122"/>
                <a:ea typeface="微软雅黑" panose="020B0503020204020204" pitchFamily="34" charset="-122"/>
              </a:defRPr>
            </a:lvl1pPr>
          </a:lstStyle>
          <a:p>
            <a:r>
              <a:rPr lang="zh-CN" altLang="en-US" dirty="0"/>
              <a:t>重点小标题</a:t>
            </a:r>
          </a:p>
        </p:txBody>
      </p:sp>
      <p:sp>
        <p:nvSpPr>
          <p:cNvPr id="11" name="文本占位符 10"/>
          <p:cNvSpPr>
            <a:spLocks noGrp="1"/>
          </p:cNvSpPr>
          <p:nvPr>
            <p:ph type="body" sz="half" idx="14"/>
            <p:custDataLst>
              <p:tags r:id="rId2"/>
            </p:custDataLst>
          </p:nvPr>
        </p:nvSpPr>
        <p:spPr>
          <a:xfrm>
            <a:off x="6129655" y="2360930"/>
            <a:ext cx="5457190" cy="334010"/>
          </a:xfrm>
        </p:spPr>
        <p:txBody>
          <a:bodyPr vert="horz" lIns="90000" tIns="46800" rIns="90000" bIns="46800" rtlCol="0">
            <a:normAutofit/>
          </a:bodyPr>
          <a:lstStyle>
            <a:lvl1pPr>
              <a:buNone/>
              <a:defRPr sz="1400">
                <a:solidFill>
                  <a:schemeClr val="bg1">
                    <a:lumMod val="75000"/>
                  </a:schemeClr>
                </a:solidFill>
                <a:latin typeface="微软雅黑" panose="020B0503020204020204" pitchFamily="34" charset="-122"/>
                <a:ea typeface="微软雅黑" panose="020B0503020204020204" pitchFamily="34" charset="-122"/>
              </a:defRPr>
            </a:lvl1pPr>
          </a:lstStyle>
          <a:p>
            <a:pPr lvl="0"/>
            <a:r>
              <a:rPr lang="en-US" altLang="zh-CN"/>
              <a:t>Click to edit Master text styles</a:t>
            </a:r>
          </a:p>
        </p:txBody>
      </p:sp>
      <p:sp>
        <p:nvSpPr>
          <p:cNvPr id="12" name="文本占位符 11"/>
          <p:cNvSpPr>
            <a:spLocks noGrp="1"/>
          </p:cNvSpPr>
          <p:nvPr>
            <p:ph type="body" sz="half" idx="15" hasCustomPrompt="1"/>
            <p:custDataLst>
              <p:tags r:id="rId3"/>
            </p:custDataLst>
          </p:nvPr>
        </p:nvSpPr>
        <p:spPr>
          <a:xfrm>
            <a:off x="6129655" y="1963420"/>
            <a:ext cx="2487930" cy="334010"/>
          </a:xfrm>
        </p:spPr>
        <p:txBody>
          <a:bodyPr vert="horz" lIns="90000" tIns="46800" rIns="90000" bIns="46800" rtlCol="0">
            <a:noAutofit/>
          </a:bodyPr>
          <a:lstStyle>
            <a:lvl1pPr>
              <a:buNone/>
              <a:defRPr sz="19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zh-CN" altLang="en-US"/>
              <a:t>单击此处编辑小标题</a:t>
            </a:r>
            <a:endParaRPr lang="en-US" altLang="zh-CN"/>
          </a:p>
        </p:txBody>
      </p:sp>
      <p:sp>
        <p:nvSpPr>
          <p:cNvPr id="2" name="文本占位符 1"/>
          <p:cNvSpPr>
            <a:spLocks noGrp="1"/>
          </p:cNvSpPr>
          <p:nvPr>
            <p:ph type="body" sz="half" idx="16"/>
            <p:custDataLst>
              <p:tags r:id="rId4"/>
            </p:custDataLst>
          </p:nvPr>
        </p:nvSpPr>
        <p:spPr>
          <a:xfrm>
            <a:off x="7864475" y="3517265"/>
            <a:ext cx="3722370" cy="334010"/>
          </a:xfrm>
        </p:spPr>
        <p:txBody>
          <a:bodyPr vert="horz" lIns="90000" tIns="46800" rIns="90000" bIns="46800" rtlCol="0">
            <a:normAutofit/>
          </a:bodyPr>
          <a:lstStyle>
            <a:lvl1pPr>
              <a:buNone/>
              <a:defRPr sz="1400">
                <a:solidFill>
                  <a:schemeClr val="bg1">
                    <a:lumMod val="75000"/>
                  </a:schemeClr>
                </a:solidFill>
                <a:latin typeface="微软雅黑" panose="020B0503020204020204" pitchFamily="34" charset="-122"/>
                <a:ea typeface="微软雅黑" panose="020B0503020204020204" pitchFamily="34" charset="-122"/>
              </a:defRPr>
            </a:lvl1pPr>
          </a:lstStyle>
          <a:p>
            <a:pPr lvl="0"/>
            <a:r>
              <a:rPr lang="en-US" altLang="zh-CN"/>
              <a:t>Click to edit Master text styles</a:t>
            </a:r>
          </a:p>
        </p:txBody>
      </p:sp>
      <p:sp>
        <p:nvSpPr>
          <p:cNvPr id="3" name="文本占位符 2"/>
          <p:cNvSpPr>
            <a:spLocks noGrp="1"/>
          </p:cNvSpPr>
          <p:nvPr>
            <p:ph type="body" sz="half" idx="17" hasCustomPrompt="1"/>
            <p:custDataLst>
              <p:tags r:id="rId5"/>
            </p:custDataLst>
          </p:nvPr>
        </p:nvSpPr>
        <p:spPr>
          <a:xfrm>
            <a:off x="7864475" y="3119755"/>
            <a:ext cx="2487930" cy="334010"/>
          </a:xfrm>
        </p:spPr>
        <p:txBody>
          <a:bodyPr vert="horz" lIns="90000" tIns="46800" rIns="90000" bIns="46800" rtlCol="0">
            <a:noAutofit/>
          </a:bodyPr>
          <a:lstStyle>
            <a:lvl1pPr>
              <a:buNone/>
              <a:defRPr sz="19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zh-CN" altLang="en-US"/>
              <a:t>单击此处编辑小标题</a:t>
            </a:r>
            <a:endParaRPr lang="en-US" altLang="zh-CN"/>
          </a:p>
        </p:txBody>
      </p:sp>
      <p:sp>
        <p:nvSpPr>
          <p:cNvPr id="4" name="文本占位符 3"/>
          <p:cNvSpPr>
            <a:spLocks noGrp="1"/>
          </p:cNvSpPr>
          <p:nvPr>
            <p:ph type="body" sz="half" idx="18"/>
            <p:custDataLst>
              <p:tags r:id="rId6"/>
            </p:custDataLst>
          </p:nvPr>
        </p:nvSpPr>
        <p:spPr>
          <a:xfrm>
            <a:off x="7865110" y="4616450"/>
            <a:ext cx="3722370" cy="334010"/>
          </a:xfrm>
        </p:spPr>
        <p:txBody>
          <a:bodyPr vert="horz" lIns="90000" tIns="46800" rIns="90000" bIns="46800" rtlCol="0">
            <a:normAutofit/>
          </a:bodyPr>
          <a:lstStyle>
            <a:lvl1pPr>
              <a:buNone/>
              <a:defRPr sz="1400">
                <a:solidFill>
                  <a:schemeClr val="bg1">
                    <a:lumMod val="75000"/>
                  </a:schemeClr>
                </a:solidFill>
                <a:latin typeface="微软雅黑" panose="020B0503020204020204" pitchFamily="34" charset="-122"/>
                <a:ea typeface="微软雅黑" panose="020B0503020204020204" pitchFamily="34" charset="-122"/>
              </a:defRPr>
            </a:lvl1pPr>
          </a:lstStyle>
          <a:p>
            <a:pPr lvl="0"/>
            <a:r>
              <a:rPr lang="en-US" altLang="zh-CN"/>
              <a:t>Click to edit Master text styles</a:t>
            </a:r>
          </a:p>
        </p:txBody>
      </p:sp>
      <p:sp>
        <p:nvSpPr>
          <p:cNvPr id="6" name="文本占位符 5"/>
          <p:cNvSpPr>
            <a:spLocks noGrp="1"/>
          </p:cNvSpPr>
          <p:nvPr>
            <p:ph type="body" sz="half" idx="19" hasCustomPrompt="1"/>
            <p:custDataLst>
              <p:tags r:id="rId7"/>
            </p:custDataLst>
          </p:nvPr>
        </p:nvSpPr>
        <p:spPr>
          <a:xfrm>
            <a:off x="7865110" y="4218940"/>
            <a:ext cx="2487930" cy="334010"/>
          </a:xfrm>
        </p:spPr>
        <p:txBody>
          <a:bodyPr vert="horz" lIns="90000" tIns="46800" rIns="90000" bIns="46800" rtlCol="0">
            <a:noAutofit/>
          </a:bodyPr>
          <a:lstStyle>
            <a:lvl1pPr>
              <a:buNone/>
              <a:defRPr sz="19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zh-CN" altLang="en-US"/>
              <a:t>单击此处编辑小标题</a:t>
            </a:r>
            <a:endParaRPr lang="en-US" altLang="zh-CN"/>
          </a:p>
        </p:txBody>
      </p:sp>
      <p:sp>
        <p:nvSpPr>
          <p:cNvPr id="7" name="文本占位符 6"/>
          <p:cNvSpPr>
            <a:spLocks noGrp="1"/>
          </p:cNvSpPr>
          <p:nvPr>
            <p:ph type="body" sz="half" idx="20"/>
            <p:custDataLst>
              <p:tags r:id="rId8"/>
            </p:custDataLst>
          </p:nvPr>
        </p:nvSpPr>
        <p:spPr>
          <a:xfrm>
            <a:off x="6130290" y="5897880"/>
            <a:ext cx="5457190" cy="334010"/>
          </a:xfrm>
        </p:spPr>
        <p:txBody>
          <a:bodyPr vert="horz" lIns="90000" tIns="46800" rIns="90000" bIns="46800" rtlCol="0">
            <a:normAutofit/>
          </a:bodyPr>
          <a:lstStyle>
            <a:lvl1pPr>
              <a:buNone/>
              <a:defRPr sz="1400">
                <a:solidFill>
                  <a:schemeClr val="bg1">
                    <a:lumMod val="75000"/>
                  </a:schemeClr>
                </a:solidFill>
                <a:latin typeface="微软雅黑" panose="020B0503020204020204" pitchFamily="34" charset="-122"/>
                <a:ea typeface="微软雅黑" panose="020B0503020204020204" pitchFamily="34" charset="-122"/>
              </a:defRPr>
            </a:lvl1pPr>
          </a:lstStyle>
          <a:p>
            <a:pPr lvl="0"/>
            <a:r>
              <a:rPr lang="en-US" altLang="zh-CN"/>
              <a:t>Click to edit Master text styles</a:t>
            </a:r>
          </a:p>
        </p:txBody>
      </p:sp>
      <p:sp>
        <p:nvSpPr>
          <p:cNvPr id="8" name="文本占位符 7"/>
          <p:cNvSpPr>
            <a:spLocks noGrp="1"/>
          </p:cNvSpPr>
          <p:nvPr>
            <p:ph type="body" sz="half" idx="21" hasCustomPrompt="1"/>
            <p:custDataLst>
              <p:tags r:id="rId9"/>
            </p:custDataLst>
          </p:nvPr>
        </p:nvSpPr>
        <p:spPr>
          <a:xfrm>
            <a:off x="6130290" y="5500370"/>
            <a:ext cx="2487930" cy="334010"/>
          </a:xfrm>
        </p:spPr>
        <p:txBody>
          <a:bodyPr vert="horz" lIns="90000" tIns="46800" rIns="90000" bIns="46800" rtlCol="0">
            <a:noAutofit/>
          </a:bodyPr>
          <a:lstStyle>
            <a:lvl1pPr>
              <a:buNone/>
              <a:defRPr sz="19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zh-CN" altLang="en-US"/>
              <a:t>单击此处编辑小标题</a:t>
            </a:r>
            <a:endParaRPr lang="en-US" altLang="zh-CN"/>
          </a:p>
        </p:txBody>
      </p:sp>
      <p:sp>
        <p:nvSpPr>
          <p:cNvPr id="35" name="圆角矩形 10"/>
          <p:cNvSpPr/>
          <p:nvPr/>
        </p:nvSpPr>
        <p:spPr>
          <a:xfrm>
            <a:off x="-993775" y="5990590"/>
            <a:ext cx="421005" cy="168275"/>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28983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分论点2">
    <p:spTree>
      <p:nvGrpSpPr>
        <p:cNvPr id="1" name=""/>
        <p:cNvGrpSpPr/>
        <p:nvPr/>
      </p:nvGrpSpPr>
      <p:grpSpPr>
        <a:xfrm>
          <a:off x="0" y="0"/>
          <a:ext cx="0" cy="0"/>
          <a:chOff x="0" y="0"/>
          <a:chExt cx="0" cy="0"/>
        </a:xfrm>
      </p:grpSpPr>
      <p:sp>
        <p:nvSpPr>
          <p:cNvPr id="65" name="矩形 64"/>
          <p:cNvSpPr/>
          <p:nvPr/>
        </p:nvSpPr>
        <p:spPr>
          <a:xfrm>
            <a:off x="9678283" y="344805"/>
            <a:ext cx="2514600" cy="318770"/>
          </a:xfrm>
          <a:prstGeom prst="rect">
            <a:avLst/>
          </a:prstGeom>
          <a:solidFill>
            <a:schemeClr val="bg1">
              <a:lumMod val="9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p:cNvSpPr txBox="1"/>
          <p:nvPr/>
        </p:nvSpPr>
        <p:spPr>
          <a:xfrm>
            <a:off x="9920853" y="326390"/>
            <a:ext cx="1666875" cy="383540"/>
          </a:xfrm>
          <a:prstGeom prst="rect">
            <a:avLst/>
          </a:prstGeom>
          <a:noFill/>
          <a:ln w="12700" cmpd="sng">
            <a:noFill/>
            <a:prstDash val="solid"/>
          </a:ln>
        </p:spPr>
        <p:txBody>
          <a:bodyPr wrap="square" rtlCol="0">
            <a:spAutoFit/>
          </a:bodyPr>
          <a:lstStyle/>
          <a:p>
            <a:pPr algn="dist"/>
            <a:r>
              <a:rPr lang="zh-CN" altLang="en-US" sz="1900">
                <a:solidFill>
                  <a:schemeClr val="accent5">
                    <a:lumMod val="75000"/>
                  </a:schemeClr>
                </a:solidFill>
                <a:latin typeface="微软雅黑" panose="020B0503020204020204" pitchFamily="34" charset="-122"/>
                <a:ea typeface="微软雅黑" panose="020B0503020204020204" pitchFamily="34" charset="-122"/>
              </a:rPr>
              <a:t>采购实战家</a:t>
            </a:r>
          </a:p>
        </p:txBody>
      </p:sp>
      <p:grpSp>
        <p:nvGrpSpPr>
          <p:cNvPr id="67" name="组合 66"/>
          <p:cNvGrpSpPr/>
          <p:nvPr/>
        </p:nvGrpSpPr>
        <p:grpSpPr>
          <a:xfrm>
            <a:off x="9539853" y="405130"/>
            <a:ext cx="313690" cy="199390"/>
            <a:chOff x="14011" y="2888"/>
            <a:chExt cx="809" cy="514"/>
          </a:xfrm>
        </p:grpSpPr>
        <p:sp>
          <p:nvSpPr>
            <p:cNvPr id="68" name="椭圆 67"/>
            <p:cNvSpPr/>
            <p:nvPr/>
          </p:nvSpPr>
          <p:spPr>
            <a:xfrm>
              <a:off x="14306" y="2888"/>
              <a:ext cx="514" cy="514"/>
            </a:xfrm>
            <a:prstGeom prst="ellipse">
              <a:avLst/>
            </a:prstGeom>
            <a:solidFill>
              <a:srgbClr val="023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14011" y="2888"/>
              <a:ext cx="514" cy="514"/>
            </a:xfrm>
            <a:prstGeom prst="ellipse">
              <a:avLst/>
            </a:prstGeom>
            <a:solidFill>
              <a:srgbClr val="E6E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4820" name="组合 3"/>
          <p:cNvPicPr/>
          <p:nvPr/>
        </p:nvPicPr>
        <p:blipFill>
          <a:blip r:embed="rId7"/>
          <a:stretch>
            <a:fillRect/>
          </a:stretch>
        </p:blipFill>
        <p:spPr>
          <a:xfrm>
            <a:off x="5443538" y="5095875"/>
            <a:ext cx="1317625" cy="1762125"/>
          </a:xfrm>
          <a:prstGeom prst="rect">
            <a:avLst/>
          </a:prstGeom>
          <a:noFill/>
          <a:ln w="9525">
            <a:noFill/>
          </a:ln>
        </p:spPr>
      </p:pic>
      <p:pic>
        <p:nvPicPr>
          <p:cNvPr id="34823" name="组合 20"/>
          <p:cNvPicPr/>
          <p:nvPr/>
        </p:nvPicPr>
        <p:blipFill>
          <a:blip r:embed="rId8"/>
          <a:stretch>
            <a:fillRect/>
          </a:stretch>
        </p:blipFill>
        <p:spPr>
          <a:xfrm>
            <a:off x="3688080" y="5346700"/>
            <a:ext cx="1139825" cy="1511300"/>
          </a:xfrm>
          <a:prstGeom prst="rect">
            <a:avLst/>
          </a:prstGeom>
          <a:noFill/>
          <a:ln w="9525">
            <a:noFill/>
          </a:ln>
        </p:spPr>
      </p:pic>
      <p:pic>
        <p:nvPicPr>
          <p:cNvPr id="34824" name="组合 24"/>
          <p:cNvPicPr/>
          <p:nvPr/>
        </p:nvPicPr>
        <p:blipFill>
          <a:blip r:embed="rId9"/>
          <a:stretch>
            <a:fillRect/>
          </a:stretch>
        </p:blipFill>
        <p:spPr>
          <a:xfrm>
            <a:off x="7378065" y="5291138"/>
            <a:ext cx="1139825" cy="1566862"/>
          </a:xfrm>
          <a:prstGeom prst="rect">
            <a:avLst/>
          </a:prstGeom>
          <a:noFill/>
          <a:ln w="9525">
            <a:noFill/>
          </a:ln>
        </p:spPr>
      </p:pic>
      <p:sp>
        <p:nvSpPr>
          <p:cNvPr id="34826" name="Freeform 60"/>
          <p:cNvSpPr/>
          <p:nvPr/>
        </p:nvSpPr>
        <p:spPr>
          <a:xfrm>
            <a:off x="4856480" y="2326640"/>
            <a:ext cx="2711450" cy="2549525"/>
          </a:xfrm>
          <a:custGeom>
            <a:avLst/>
            <a:gdLst/>
            <a:ahLst/>
            <a:cxnLst>
              <a:cxn ang="0">
                <a:pos x="1467119" y="0"/>
              </a:cxn>
              <a:cxn ang="0">
                <a:pos x="702313" y="181349"/>
              </a:cxn>
              <a:cxn ang="0">
                <a:pos x="279735" y="1382413"/>
              </a:cxn>
              <a:cxn ang="0">
                <a:pos x="1321300" y="2170240"/>
              </a:cxn>
              <a:cxn ang="0">
                <a:pos x="1330228" y="2170240"/>
              </a:cxn>
              <a:cxn ang="0">
                <a:pos x="1133818" y="2550775"/>
              </a:cxn>
              <a:cxn ang="0">
                <a:pos x="2660456" y="1019715"/>
              </a:cxn>
              <a:cxn ang="0">
                <a:pos x="1467119" y="0"/>
              </a:cxn>
            </a:cxnLst>
            <a:rect l="0" t="0" r="0" b="0"/>
            <a:pathLst>
              <a:path w="911" h="858">
                <a:moveTo>
                  <a:pt x="493" y="0"/>
                </a:moveTo>
                <a:cubicBezTo>
                  <a:pt x="402" y="0"/>
                  <a:pt x="311" y="21"/>
                  <a:pt x="236" y="61"/>
                </a:cubicBezTo>
                <a:cubicBezTo>
                  <a:pt x="0" y="186"/>
                  <a:pt x="94" y="465"/>
                  <a:pt x="94" y="465"/>
                </a:cubicBezTo>
                <a:cubicBezTo>
                  <a:pt x="140" y="722"/>
                  <a:pt x="412" y="730"/>
                  <a:pt x="444" y="730"/>
                </a:cubicBezTo>
                <a:cubicBezTo>
                  <a:pt x="446" y="730"/>
                  <a:pt x="447" y="730"/>
                  <a:pt x="447" y="730"/>
                </a:cubicBezTo>
                <a:cubicBezTo>
                  <a:pt x="436" y="786"/>
                  <a:pt x="381" y="858"/>
                  <a:pt x="381" y="858"/>
                </a:cubicBezTo>
                <a:cubicBezTo>
                  <a:pt x="424" y="858"/>
                  <a:pt x="911" y="695"/>
                  <a:pt x="894" y="343"/>
                </a:cubicBezTo>
                <a:cubicBezTo>
                  <a:pt x="882" y="101"/>
                  <a:pt x="689" y="0"/>
                  <a:pt x="493" y="0"/>
                </a:cubicBezTo>
              </a:path>
            </a:pathLst>
          </a:custGeom>
          <a:solidFill>
            <a:srgbClr val="E6EC64"/>
          </a:solidFill>
          <a:ln w="9525">
            <a:noFill/>
          </a:ln>
        </p:spPr>
        <p:txBody>
          <a:bodyPr/>
          <a:lstStyle/>
          <a:p>
            <a:endParaRPr lang="zh-CN" altLang="en-US" sz="1900" b="1">
              <a:latin typeface="微软雅黑" panose="020B0503020204020204" pitchFamily="34" charset="-122"/>
              <a:ea typeface="微软雅黑" panose="020B0503020204020204" pitchFamily="34" charset="-122"/>
            </a:endParaRPr>
          </a:p>
        </p:txBody>
      </p:sp>
      <p:sp>
        <p:nvSpPr>
          <p:cNvPr id="34827" name="Freeform 61"/>
          <p:cNvSpPr/>
          <p:nvPr/>
        </p:nvSpPr>
        <p:spPr>
          <a:xfrm>
            <a:off x="7829233" y="3027363"/>
            <a:ext cx="2557462" cy="2376487"/>
          </a:xfrm>
          <a:custGeom>
            <a:avLst/>
            <a:gdLst/>
            <a:ahLst/>
            <a:cxnLst>
              <a:cxn ang="0">
                <a:pos x="1569125" y="0"/>
              </a:cxn>
              <a:cxn ang="0">
                <a:pos x="1380744" y="12845"/>
              </a:cxn>
              <a:cxn ang="0">
                <a:pos x="224772" y="1273824"/>
              </a:cxn>
              <a:cxn ang="0">
                <a:pos x="918355" y="1967469"/>
              </a:cxn>
              <a:cxn ang="0">
                <a:pos x="1078907" y="1946060"/>
              </a:cxn>
              <a:cxn ang="0">
                <a:pos x="1083188" y="1946060"/>
              </a:cxn>
              <a:cxn ang="0">
                <a:pos x="1196645" y="2376377"/>
              </a:cxn>
              <a:cxn ang="0">
                <a:pos x="1652612" y="1888256"/>
              </a:cxn>
              <a:cxn ang="0">
                <a:pos x="2553842" y="901311"/>
              </a:cxn>
              <a:cxn ang="0">
                <a:pos x="1569125" y="0"/>
              </a:cxn>
            </a:cxnLst>
            <a:rect l="0" t="0" r="0" b="0"/>
            <a:pathLst>
              <a:path w="1195" h="1110">
                <a:moveTo>
                  <a:pt x="733" y="0"/>
                </a:moveTo>
                <a:cubicBezTo>
                  <a:pt x="702" y="0"/>
                  <a:pt x="673" y="2"/>
                  <a:pt x="645" y="6"/>
                </a:cubicBezTo>
                <a:cubicBezTo>
                  <a:pt x="435" y="38"/>
                  <a:pt x="0" y="185"/>
                  <a:pt x="105" y="595"/>
                </a:cubicBezTo>
                <a:cubicBezTo>
                  <a:pt x="176" y="875"/>
                  <a:pt x="335" y="919"/>
                  <a:pt x="429" y="919"/>
                </a:cubicBezTo>
                <a:cubicBezTo>
                  <a:pt x="474" y="919"/>
                  <a:pt x="504" y="909"/>
                  <a:pt x="504" y="909"/>
                </a:cubicBezTo>
                <a:cubicBezTo>
                  <a:pt x="504" y="909"/>
                  <a:pt x="505" y="909"/>
                  <a:pt x="506" y="909"/>
                </a:cubicBezTo>
                <a:cubicBezTo>
                  <a:pt x="522" y="909"/>
                  <a:pt x="613" y="917"/>
                  <a:pt x="559" y="1110"/>
                </a:cubicBezTo>
                <a:cubicBezTo>
                  <a:pt x="559" y="1110"/>
                  <a:pt x="768" y="988"/>
                  <a:pt x="772" y="882"/>
                </a:cubicBezTo>
                <a:cubicBezTo>
                  <a:pt x="772" y="882"/>
                  <a:pt x="1195" y="787"/>
                  <a:pt x="1193" y="421"/>
                </a:cubicBezTo>
                <a:cubicBezTo>
                  <a:pt x="1192" y="102"/>
                  <a:pt x="937" y="0"/>
                  <a:pt x="733" y="0"/>
                </a:cubicBezTo>
              </a:path>
            </a:pathLst>
          </a:custGeom>
          <a:solidFill>
            <a:srgbClr val="023892"/>
          </a:solidFill>
          <a:ln w="9525">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828" name="Freeform 62"/>
          <p:cNvSpPr/>
          <p:nvPr/>
        </p:nvSpPr>
        <p:spPr>
          <a:xfrm>
            <a:off x="1895793" y="2938145"/>
            <a:ext cx="3071812" cy="2492375"/>
          </a:xfrm>
          <a:custGeom>
            <a:avLst/>
            <a:gdLst/>
            <a:ahLst/>
            <a:cxnLst>
              <a:cxn ang="0">
                <a:pos x="1060014" y="0"/>
              </a:cxn>
              <a:cxn ang="0">
                <a:pos x="74880" y="821833"/>
              </a:cxn>
              <a:cxn ang="0">
                <a:pos x="439918" y="1765418"/>
              </a:cxn>
              <a:cxn ang="0">
                <a:pos x="1804130" y="2491253"/>
              </a:cxn>
              <a:cxn ang="0">
                <a:pos x="1656711" y="2140043"/>
              </a:cxn>
              <a:cxn ang="0">
                <a:pos x="1909429" y="227116"/>
              </a:cxn>
              <a:cxn ang="0">
                <a:pos x="1060014" y="0"/>
              </a:cxn>
            </a:cxnLst>
            <a:rect l="0" t="0" r="0" b="0"/>
            <a:pathLst>
              <a:path w="1313" h="1064">
                <a:moveTo>
                  <a:pt x="453" y="0"/>
                </a:moveTo>
                <a:cubicBezTo>
                  <a:pt x="193" y="0"/>
                  <a:pt x="54" y="185"/>
                  <a:pt x="32" y="351"/>
                </a:cubicBezTo>
                <a:cubicBezTo>
                  <a:pt x="0" y="582"/>
                  <a:pt x="188" y="754"/>
                  <a:pt x="188" y="754"/>
                </a:cubicBezTo>
                <a:cubicBezTo>
                  <a:pt x="430" y="1029"/>
                  <a:pt x="771" y="1064"/>
                  <a:pt x="771" y="1064"/>
                </a:cubicBezTo>
                <a:cubicBezTo>
                  <a:pt x="708" y="1018"/>
                  <a:pt x="708" y="914"/>
                  <a:pt x="708" y="914"/>
                </a:cubicBezTo>
                <a:cubicBezTo>
                  <a:pt x="1077" y="876"/>
                  <a:pt x="1313" y="340"/>
                  <a:pt x="816" y="97"/>
                </a:cubicBezTo>
                <a:cubicBezTo>
                  <a:pt x="676" y="29"/>
                  <a:pt x="555" y="0"/>
                  <a:pt x="453" y="0"/>
                </a:cubicBezTo>
              </a:path>
            </a:pathLst>
          </a:custGeom>
          <a:solidFill>
            <a:srgbClr val="023892"/>
          </a:solidFill>
          <a:ln w="9525">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4" name="文本占位符 3"/>
          <p:cNvSpPr>
            <a:spLocks noGrp="1"/>
          </p:cNvSpPr>
          <p:nvPr>
            <p:ph type="body" sz="half" idx="2"/>
            <p:custDataLst>
              <p:tags r:id="rId1"/>
            </p:custDataLst>
          </p:nvPr>
        </p:nvSpPr>
        <p:spPr>
          <a:xfrm>
            <a:off x="638810" y="1682750"/>
            <a:ext cx="10969625" cy="334010"/>
          </a:xfrm>
        </p:spPr>
        <p:txBody>
          <a:bodyPr vert="horz" lIns="90000" tIns="46800" rIns="90000" bIns="46800" rtlCol="0">
            <a:normAutofit/>
          </a:bodyPr>
          <a:lstStyle>
            <a:lvl1pPr>
              <a:buNone/>
              <a:defRPr sz="1400">
                <a:solidFill>
                  <a:schemeClr val="bg1">
                    <a:lumMod val="75000"/>
                  </a:schemeClr>
                </a:solidFill>
                <a:latin typeface="微软雅黑" panose="020B0503020204020204" pitchFamily="34" charset="-122"/>
                <a:ea typeface="微软雅黑" panose="020B0503020204020204" pitchFamily="34" charset="-122"/>
              </a:defRPr>
            </a:lvl1pPr>
          </a:lstStyle>
          <a:p>
            <a:pPr lvl="0"/>
            <a:r>
              <a:rPr lang="en-US" altLang="zh-CN"/>
              <a:t>Click to edit Master text styles</a:t>
            </a:r>
          </a:p>
        </p:txBody>
      </p:sp>
      <p:sp>
        <p:nvSpPr>
          <p:cNvPr id="9" name="标题 8"/>
          <p:cNvSpPr>
            <a:spLocks noGrp="1"/>
          </p:cNvSpPr>
          <p:nvPr>
            <p:ph type="title" hasCustomPrompt="1"/>
            <p:custDataLst>
              <p:tags r:id="rId2"/>
            </p:custDataLst>
          </p:nvPr>
        </p:nvSpPr>
        <p:spPr>
          <a:xfrm>
            <a:off x="638912" y="912565"/>
            <a:ext cx="10969771" cy="705600"/>
          </a:xfrm>
        </p:spPr>
        <p:txBody>
          <a:bodyPr/>
          <a:lstStyle>
            <a:lvl1pPr>
              <a:defRPr sz="3900">
                <a:solidFill>
                  <a:schemeClr val="tx1"/>
                </a:solidFill>
                <a:latin typeface="微软雅黑" panose="020B0503020204020204" pitchFamily="34" charset="-122"/>
                <a:ea typeface="微软雅黑" panose="020B0503020204020204" pitchFamily="34" charset="-122"/>
              </a:defRPr>
            </a:lvl1pPr>
          </a:lstStyle>
          <a:p>
            <a:r>
              <a:rPr lang="zh-CN" altLang="en-US" dirty="0"/>
              <a:t>重点小标题</a:t>
            </a:r>
          </a:p>
        </p:txBody>
      </p:sp>
      <p:sp>
        <p:nvSpPr>
          <p:cNvPr id="13" name="文本占位符 12"/>
          <p:cNvSpPr>
            <a:spLocks noGrp="1"/>
          </p:cNvSpPr>
          <p:nvPr>
            <p:ph type="body" sz="half" idx="16" hasCustomPrompt="1"/>
            <p:custDataLst>
              <p:tags r:id="rId3"/>
            </p:custDataLst>
          </p:nvPr>
        </p:nvSpPr>
        <p:spPr>
          <a:xfrm>
            <a:off x="2118360" y="3649980"/>
            <a:ext cx="2141220" cy="1068070"/>
          </a:xfrm>
        </p:spPr>
        <p:txBody>
          <a:bodyPr vert="horz" lIns="90000" tIns="46800" rIns="90000" bIns="46800" rtlCol="0">
            <a:noAutofit/>
          </a:bodyPr>
          <a:lstStyle>
            <a:lvl1pPr algn="ctr" eaLnBrk="1" fontAlgn="auto" latinLnBrk="0" hangingPunct="1">
              <a:lnSpc>
                <a:spcPct val="100000"/>
              </a:lnSpc>
              <a:spcBef>
                <a:spcPts val="0"/>
              </a:spcBef>
              <a:buNone/>
              <a:defRPr sz="1900" b="1" i="0">
                <a:solidFill>
                  <a:schemeClr val="bg1"/>
                </a:solidFill>
                <a:latin typeface="微软雅黑" panose="020B0503020204020204" pitchFamily="34" charset="-122"/>
                <a:ea typeface="微软雅黑" panose="020B0503020204020204" pitchFamily="34" charset="-122"/>
              </a:defRPr>
            </a:lvl1pPr>
          </a:lstStyle>
          <a:p>
            <a:pPr lvl="0"/>
            <a:r>
              <a:rPr lang="zh-CN" altLang="en-US"/>
              <a:t>点击此处编辑</a:t>
            </a:r>
          </a:p>
          <a:p>
            <a:pPr lvl="0"/>
            <a:r>
              <a:rPr lang="zh-CN" altLang="en-US"/>
              <a:t>点击此处编辑</a:t>
            </a:r>
          </a:p>
          <a:p>
            <a:pPr lvl="0"/>
            <a:r>
              <a:rPr lang="zh-CN" altLang="en-US"/>
              <a:t>点击此处编辑</a:t>
            </a:r>
          </a:p>
        </p:txBody>
      </p:sp>
      <p:sp>
        <p:nvSpPr>
          <p:cNvPr id="2" name="文本占位符 1"/>
          <p:cNvSpPr>
            <a:spLocks noGrp="1"/>
          </p:cNvSpPr>
          <p:nvPr>
            <p:ph type="body" sz="half" idx="13" hasCustomPrompt="1"/>
            <p:custDataLst>
              <p:tags r:id="rId4"/>
            </p:custDataLst>
          </p:nvPr>
        </p:nvSpPr>
        <p:spPr>
          <a:xfrm>
            <a:off x="8164830" y="3562985"/>
            <a:ext cx="2141220" cy="1068070"/>
          </a:xfrm>
        </p:spPr>
        <p:txBody>
          <a:bodyPr vert="horz" lIns="90000" tIns="46800" rIns="90000" bIns="46800" rtlCol="0">
            <a:noAutofit/>
          </a:bodyPr>
          <a:lstStyle>
            <a:lvl1pPr algn="ctr" eaLnBrk="1" fontAlgn="auto" latinLnBrk="0" hangingPunct="1">
              <a:lnSpc>
                <a:spcPct val="100000"/>
              </a:lnSpc>
              <a:spcBef>
                <a:spcPts val="0"/>
              </a:spcBef>
              <a:buNone/>
              <a:defRPr sz="1900" b="1" i="0">
                <a:solidFill>
                  <a:schemeClr val="bg1"/>
                </a:solidFill>
                <a:latin typeface="微软雅黑" panose="020B0503020204020204" pitchFamily="34" charset="-122"/>
                <a:ea typeface="微软雅黑" panose="020B0503020204020204" pitchFamily="34" charset="-122"/>
              </a:defRPr>
            </a:lvl1pPr>
          </a:lstStyle>
          <a:p>
            <a:pPr lvl="0"/>
            <a:r>
              <a:rPr lang="zh-CN" altLang="en-US"/>
              <a:t>点击此处编辑</a:t>
            </a:r>
          </a:p>
          <a:p>
            <a:pPr lvl="0"/>
            <a:r>
              <a:rPr lang="zh-CN" altLang="en-US"/>
              <a:t>点击此处编辑</a:t>
            </a:r>
          </a:p>
          <a:p>
            <a:pPr lvl="0"/>
            <a:r>
              <a:rPr lang="zh-CN" altLang="en-US"/>
              <a:t>点击此处编辑</a:t>
            </a:r>
          </a:p>
        </p:txBody>
      </p:sp>
      <p:sp>
        <p:nvSpPr>
          <p:cNvPr id="5" name="文本占位符 4"/>
          <p:cNvSpPr>
            <a:spLocks noGrp="1"/>
          </p:cNvSpPr>
          <p:nvPr>
            <p:ph type="body" sz="half" idx="17" hasCustomPrompt="1"/>
            <p:custDataLst>
              <p:tags r:id="rId5"/>
            </p:custDataLst>
          </p:nvPr>
        </p:nvSpPr>
        <p:spPr>
          <a:xfrm>
            <a:off x="5236845" y="3021965"/>
            <a:ext cx="2141220" cy="1068070"/>
          </a:xfrm>
        </p:spPr>
        <p:txBody>
          <a:bodyPr vert="horz" lIns="90000" tIns="46800" rIns="90000" bIns="46800" rtlCol="0">
            <a:noAutofit/>
          </a:bodyPr>
          <a:lstStyle>
            <a:lvl1pPr algn="ctr" eaLnBrk="1" fontAlgn="auto" latinLnBrk="0" hangingPunct="1">
              <a:lnSpc>
                <a:spcPct val="100000"/>
              </a:lnSpc>
              <a:spcBef>
                <a:spcPts val="0"/>
              </a:spcBef>
              <a:buNone/>
              <a:defRPr sz="1900" b="1" i="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r>
              <a:rPr lang="zh-CN" altLang="en-US"/>
              <a:t>点击此处编辑</a:t>
            </a:r>
          </a:p>
          <a:p>
            <a:pPr lvl="0"/>
            <a:r>
              <a:rPr lang="zh-CN" altLang="en-US"/>
              <a:t>点击此处编辑</a:t>
            </a:r>
          </a:p>
          <a:p>
            <a:pPr lvl="0"/>
            <a:r>
              <a:rPr lang="zh-CN" altLang="en-US"/>
              <a:t>点击此处编辑</a:t>
            </a:r>
          </a:p>
        </p:txBody>
      </p:sp>
      <p:sp>
        <p:nvSpPr>
          <p:cNvPr id="18" name="圆角矩形 10"/>
          <p:cNvSpPr/>
          <p:nvPr/>
        </p:nvSpPr>
        <p:spPr>
          <a:xfrm>
            <a:off x="-993775" y="5990590"/>
            <a:ext cx="421005" cy="168275"/>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84021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分论点3">
    <p:spTree>
      <p:nvGrpSpPr>
        <p:cNvPr id="1" name=""/>
        <p:cNvGrpSpPr/>
        <p:nvPr/>
      </p:nvGrpSpPr>
      <p:grpSpPr>
        <a:xfrm>
          <a:off x="0" y="0"/>
          <a:ext cx="0" cy="0"/>
          <a:chOff x="0" y="0"/>
          <a:chExt cx="0" cy="0"/>
        </a:xfrm>
      </p:grpSpPr>
      <p:sp>
        <p:nvSpPr>
          <p:cNvPr id="65" name="矩形 64"/>
          <p:cNvSpPr/>
          <p:nvPr/>
        </p:nvSpPr>
        <p:spPr>
          <a:xfrm>
            <a:off x="9678283" y="344805"/>
            <a:ext cx="2514600" cy="318770"/>
          </a:xfrm>
          <a:prstGeom prst="rect">
            <a:avLst/>
          </a:prstGeom>
          <a:solidFill>
            <a:schemeClr val="bg1">
              <a:lumMod val="9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p:cNvSpPr txBox="1"/>
          <p:nvPr/>
        </p:nvSpPr>
        <p:spPr>
          <a:xfrm>
            <a:off x="9920853" y="326390"/>
            <a:ext cx="1666875" cy="383540"/>
          </a:xfrm>
          <a:prstGeom prst="rect">
            <a:avLst/>
          </a:prstGeom>
          <a:noFill/>
          <a:ln w="12700" cmpd="sng">
            <a:noFill/>
            <a:prstDash val="solid"/>
          </a:ln>
        </p:spPr>
        <p:txBody>
          <a:bodyPr wrap="square" rtlCol="0">
            <a:spAutoFit/>
          </a:bodyPr>
          <a:lstStyle/>
          <a:p>
            <a:pPr algn="dist"/>
            <a:r>
              <a:rPr lang="zh-CN" altLang="en-US" sz="1900">
                <a:solidFill>
                  <a:schemeClr val="accent5">
                    <a:lumMod val="75000"/>
                  </a:schemeClr>
                </a:solidFill>
                <a:latin typeface="微软雅黑" panose="020B0503020204020204" pitchFamily="34" charset="-122"/>
                <a:ea typeface="微软雅黑" panose="020B0503020204020204" pitchFamily="34" charset="-122"/>
              </a:rPr>
              <a:t>采购实战家</a:t>
            </a:r>
          </a:p>
        </p:txBody>
      </p:sp>
      <p:grpSp>
        <p:nvGrpSpPr>
          <p:cNvPr id="67" name="组合 66"/>
          <p:cNvGrpSpPr/>
          <p:nvPr/>
        </p:nvGrpSpPr>
        <p:grpSpPr>
          <a:xfrm>
            <a:off x="9539853" y="405130"/>
            <a:ext cx="313690" cy="199390"/>
            <a:chOff x="14011" y="2888"/>
            <a:chExt cx="809" cy="514"/>
          </a:xfrm>
        </p:grpSpPr>
        <p:sp>
          <p:nvSpPr>
            <p:cNvPr id="68" name="椭圆 67"/>
            <p:cNvSpPr/>
            <p:nvPr/>
          </p:nvSpPr>
          <p:spPr>
            <a:xfrm>
              <a:off x="14306" y="2888"/>
              <a:ext cx="514" cy="514"/>
            </a:xfrm>
            <a:prstGeom prst="ellipse">
              <a:avLst/>
            </a:prstGeom>
            <a:solidFill>
              <a:srgbClr val="023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14011" y="2888"/>
              <a:ext cx="514" cy="514"/>
            </a:xfrm>
            <a:prstGeom prst="ellipse">
              <a:avLst/>
            </a:prstGeom>
            <a:solidFill>
              <a:srgbClr val="E6E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388" name="圆角矩形 3"/>
          <p:cNvSpPr>
            <a:spLocks noChangeAspect="1"/>
          </p:cNvSpPr>
          <p:nvPr/>
        </p:nvSpPr>
        <p:spPr>
          <a:xfrm>
            <a:off x="1068388" y="2566988"/>
            <a:ext cx="539750" cy="539750"/>
          </a:xfrm>
          <a:prstGeom prst="roundRect">
            <a:avLst>
              <a:gd name="adj" fmla="val 16667"/>
            </a:avLst>
          </a:prstGeom>
          <a:solidFill>
            <a:srgbClr val="E6EC64"/>
          </a:solidFill>
          <a:ln w="9525">
            <a:noFill/>
          </a:ln>
        </p:spPr>
        <p:txBody>
          <a:bodyPr anchor="ctr" anchorCtr="0"/>
          <a:lstStyle/>
          <a:p>
            <a:pPr algn="ctr" eaLnBrk="1" hangingPunct="1"/>
            <a:r>
              <a:rPr lang="en-US" altLang="x-none" sz="1900" b="1" dirty="0">
                <a:solidFill>
                  <a:schemeClr val="bg1"/>
                </a:solidFill>
                <a:latin typeface="微软雅黑" panose="020B0503020204020204" pitchFamily="34" charset="-122"/>
                <a:ea typeface="微软雅黑" panose="020B0503020204020204" pitchFamily="34" charset="-122"/>
              </a:rPr>
              <a:t>1</a:t>
            </a:r>
          </a:p>
        </p:txBody>
      </p:sp>
      <p:sp>
        <p:nvSpPr>
          <p:cNvPr id="16389" name="圆角矩形 4"/>
          <p:cNvSpPr>
            <a:spLocks noChangeAspect="1"/>
          </p:cNvSpPr>
          <p:nvPr/>
        </p:nvSpPr>
        <p:spPr>
          <a:xfrm>
            <a:off x="1068388" y="3905250"/>
            <a:ext cx="539750" cy="541338"/>
          </a:xfrm>
          <a:prstGeom prst="roundRect">
            <a:avLst>
              <a:gd name="adj" fmla="val 16667"/>
            </a:avLst>
          </a:prstGeom>
          <a:solidFill>
            <a:srgbClr val="E6EC64"/>
          </a:solidFill>
          <a:ln w="9525">
            <a:noFill/>
          </a:ln>
        </p:spPr>
        <p:txBody>
          <a:bodyPr anchor="ctr" anchorCtr="0"/>
          <a:lstStyle/>
          <a:p>
            <a:pPr algn="ctr" eaLnBrk="1" hangingPunct="1"/>
            <a:r>
              <a:rPr lang="en-US" altLang="x-none" sz="1900" b="1" dirty="0">
                <a:solidFill>
                  <a:schemeClr val="bg1"/>
                </a:solidFill>
                <a:latin typeface="微软雅黑" panose="020B0503020204020204" pitchFamily="34" charset="-122"/>
                <a:ea typeface="微软雅黑" panose="020B0503020204020204" pitchFamily="34" charset="-122"/>
              </a:rPr>
              <a:t>2</a:t>
            </a:r>
          </a:p>
        </p:txBody>
      </p:sp>
      <p:sp>
        <p:nvSpPr>
          <p:cNvPr id="16390" name="圆角矩形 5"/>
          <p:cNvSpPr>
            <a:spLocks noChangeAspect="1"/>
          </p:cNvSpPr>
          <p:nvPr/>
        </p:nvSpPr>
        <p:spPr>
          <a:xfrm>
            <a:off x="1068388" y="5245100"/>
            <a:ext cx="539750" cy="539750"/>
          </a:xfrm>
          <a:prstGeom prst="roundRect">
            <a:avLst>
              <a:gd name="adj" fmla="val 16667"/>
            </a:avLst>
          </a:prstGeom>
          <a:solidFill>
            <a:srgbClr val="E6EC64"/>
          </a:solidFill>
          <a:ln w="9525">
            <a:noFill/>
          </a:ln>
        </p:spPr>
        <p:txBody>
          <a:bodyPr anchor="ctr" anchorCtr="0"/>
          <a:lstStyle/>
          <a:p>
            <a:pPr algn="ctr" eaLnBrk="1" hangingPunct="1"/>
            <a:r>
              <a:rPr lang="en-US" altLang="x-none" sz="1900" b="1" dirty="0">
                <a:solidFill>
                  <a:schemeClr val="bg1"/>
                </a:solidFill>
                <a:latin typeface="微软雅黑" panose="020B0503020204020204" pitchFamily="34" charset="-122"/>
                <a:ea typeface="微软雅黑" panose="020B0503020204020204" pitchFamily="34" charset="-122"/>
              </a:rPr>
              <a:t>3</a:t>
            </a:r>
          </a:p>
        </p:txBody>
      </p:sp>
      <p:sp>
        <p:nvSpPr>
          <p:cNvPr id="16397" name="圆角矩形 13"/>
          <p:cNvSpPr>
            <a:spLocks noChangeAspect="1"/>
          </p:cNvSpPr>
          <p:nvPr/>
        </p:nvSpPr>
        <p:spPr>
          <a:xfrm>
            <a:off x="6448743" y="2582863"/>
            <a:ext cx="539750" cy="539750"/>
          </a:xfrm>
          <a:prstGeom prst="roundRect">
            <a:avLst>
              <a:gd name="adj" fmla="val 16667"/>
            </a:avLst>
          </a:prstGeom>
          <a:solidFill>
            <a:srgbClr val="023892"/>
          </a:solidFill>
          <a:ln w="9525">
            <a:noFill/>
          </a:ln>
        </p:spPr>
        <p:txBody>
          <a:bodyPr anchor="ctr" anchorCtr="0"/>
          <a:lstStyle/>
          <a:p>
            <a:pPr algn="ctr" eaLnBrk="1" hangingPunct="1"/>
            <a:r>
              <a:rPr lang="en-US" altLang="x-none" sz="1900" b="1" dirty="0">
                <a:solidFill>
                  <a:srgbClr val="FFFFFF"/>
                </a:solidFill>
                <a:latin typeface="微软雅黑" panose="020B0503020204020204" pitchFamily="34" charset="-122"/>
                <a:ea typeface="微软雅黑" panose="020B0503020204020204" pitchFamily="34" charset="-122"/>
              </a:rPr>
              <a:t>1</a:t>
            </a:r>
          </a:p>
        </p:txBody>
      </p:sp>
      <p:sp>
        <p:nvSpPr>
          <p:cNvPr id="16398" name="圆角矩形 14"/>
          <p:cNvSpPr>
            <a:spLocks noChangeAspect="1"/>
          </p:cNvSpPr>
          <p:nvPr/>
        </p:nvSpPr>
        <p:spPr>
          <a:xfrm>
            <a:off x="6448743" y="5260975"/>
            <a:ext cx="539750" cy="539750"/>
          </a:xfrm>
          <a:prstGeom prst="roundRect">
            <a:avLst>
              <a:gd name="adj" fmla="val 16667"/>
            </a:avLst>
          </a:prstGeom>
          <a:solidFill>
            <a:srgbClr val="023892"/>
          </a:solidFill>
          <a:ln w="9525">
            <a:noFill/>
          </a:ln>
        </p:spPr>
        <p:txBody>
          <a:bodyPr anchor="ctr" anchorCtr="0"/>
          <a:lstStyle/>
          <a:p>
            <a:pPr algn="ctr" eaLnBrk="1" hangingPunct="1"/>
            <a:r>
              <a:rPr lang="en-US" altLang="x-none" sz="1900" b="1" dirty="0">
                <a:solidFill>
                  <a:srgbClr val="FFFFFF"/>
                </a:solidFill>
                <a:latin typeface="微软雅黑" panose="020B0503020204020204" pitchFamily="34" charset="-122"/>
                <a:ea typeface="微软雅黑" panose="020B0503020204020204" pitchFamily="34" charset="-122"/>
              </a:rPr>
              <a:t>3</a:t>
            </a:r>
          </a:p>
        </p:txBody>
      </p:sp>
      <p:sp>
        <p:nvSpPr>
          <p:cNvPr id="16405" name="圆角矩形 21"/>
          <p:cNvSpPr>
            <a:spLocks noChangeAspect="1"/>
          </p:cNvSpPr>
          <p:nvPr/>
        </p:nvSpPr>
        <p:spPr>
          <a:xfrm>
            <a:off x="6448743" y="3921125"/>
            <a:ext cx="539750" cy="541338"/>
          </a:xfrm>
          <a:prstGeom prst="roundRect">
            <a:avLst>
              <a:gd name="adj" fmla="val 16667"/>
            </a:avLst>
          </a:prstGeom>
          <a:solidFill>
            <a:srgbClr val="023892"/>
          </a:solidFill>
          <a:ln w="9525">
            <a:noFill/>
          </a:ln>
        </p:spPr>
        <p:txBody>
          <a:bodyPr anchor="ctr" anchorCtr="0"/>
          <a:lstStyle/>
          <a:p>
            <a:pPr algn="ctr" eaLnBrk="1" hangingPunct="1"/>
            <a:r>
              <a:rPr lang="en-US" altLang="x-none" sz="1900" b="1" dirty="0">
                <a:solidFill>
                  <a:srgbClr val="FFFFFF"/>
                </a:solidFill>
                <a:latin typeface="微软雅黑" panose="020B0503020204020204" pitchFamily="34" charset="-122"/>
                <a:ea typeface="微软雅黑" panose="020B0503020204020204" pitchFamily="34" charset="-122"/>
              </a:rPr>
              <a:t>2</a:t>
            </a:r>
          </a:p>
        </p:txBody>
      </p:sp>
      <p:sp>
        <p:nvSpPr>
          <p:cNvPr id="5" name="文本占位符 4"/>
          <p:cNvSpPr>
            <a:spLocks noGrp="1"/>
          </p:cNvSpPr>
          <p:nvPr>
            <p:ph type="body" sz="half" idx="2"/>
            <p:custDataLst>
              <p:tags r:id="rId1"/>
            </p:custDataLst>
          </p:nvPr>
        </p:nvSpPr>
        <p:spPr>
          <a:xfrm>
            <a:off x="638810" y="1682750"/>
            <a:ext cx="10969625" cy="334010"/>
          </a:xfrm>
        </p:spPr>
        <p:txBody>
          <a:bodyPr vert="horz" lIns="90000" tIns="46800" rIns="90000" bIns="46800" rtlCol="0">
            <a:normAutofit/>
          </a:bodyPr>
          <a:lstStyle>
            <a:lvl1pPr>
              <a:buNone/>
              <a:defRPr sz="1400">
                <a:solidFill>
                  <a:schemeClr val="bg1">
                    <a:lumMod val="75000"/>
                  </a:schemeClr>
                </a:solidFill>
                <a:latin typeface="微软雅黑" panose="020B0503020204020204" pitchFamily="34" charset="-122"/>
                <a:ea typeface="微软雅黑" panose="020B0503020204020204" pitchFamily="34" charset="-122"/>
              </a:defRPr>
            </a:lvl1pPr>
          </a:lstStyle>
          <a:p>
            <a:pPr lvl="0"/>
            <a:r>
              <a:rPr lang="en-US" altLang="zh-CN"/>
              <a:t>Click to edit Master text styles</a:t>
            </a:r>
          </a:p>
        </p:txBody>
      </p:sp>
      <p:sp>
        <p:nvSpPr>
          <p:cNvPr id="13" name="标题 12"/>
          <p:cNvSpPr>
            <a:spLocks noGrp="1"/>
          </p:cNvSpPr>
          <p:nvPr>
            <p:ph type="title" hasCustomPrompt="1"/>
            <p:custDataLst>
              <p:tags r:id="rId2"/>
            </p:custDataLst>
          </p:nvPr>
        </p:nvSpPr>
        <p:spPr>
          <a:xfrm>
            <a:off x="638912" y="912565"/>
            <a:ext cx="10969771" cy="705600"/>
          </a:xfrm>
        </p:spPr>
        <p:txBody>
          <a:bodyPr/>
          <a:lstStyle>
            <a:lvl1pPr>
              <a:defRPr sz="3900">
                <a:solidFill>
                  <a:schemeClr val="tx1"/>
                </a:solidFill>
                <a:latin typeface="微软雅黑" panose="020B0503020204020204" pitchFamily="34" charset="-122"/>
                <a:ea typeface="微软雅黑" panose="020B0503020204020204" pitchFamily="34" charset="-122"/>
              </a:defRPr>
            </a:lvl1pPr>
          </a:lstStyle>
          <a:p>
            <a:r>
              <a:rPr lang="zh-CN" altLang="en-US" dirty="0"/>
              <a:t>重点小标题</a:t>
            </a:r>
          </a:p>
        </p:txBody>
      </p:sp>
      <p:sp>
        <p:nvSpPr>
          <p:cNvPr id="14" name="文本占位符 13"/>
          <p:cNvSpPr>
            <a:spLocks noGrp="1"/>
          </p:cNvSpPr>
          <p:nvPr>
            <p:ph type="body" sz="half" idx="14"/>
            <p:custDataLst>
              <p:tags r:id="rId3"/>
            </p:custDataLst>
          </p:nvPr>
        </p:nvSpPr>
        <p:spPr>
          <a:xfrm>
            <a:off x="7213600" y="4311650"/>
            <a:ext cx="4154170" cy="334010"/>
          </a:xfrm>
        </p:spPr>
        <p:txBody>
          <a:bodyPr vert="horz" lIns="90000" tIns="46800" rIns="90000" bIns="46800" rtlCol="0">
            <a:normAutofit/>
          </a:bodyPr>
          <a:lstStyle>
            <a:lvl1pPr>
              <a:buNone/>
              <a:defRPr sz="1400">
                <a:solidFill>
                  <a:schemeClr val="bg1">
                    <a:lumMod val="75000"/>
                  </a:schemeClr>
                </a:solidFill>
                <a:latin typeface="微软雅黑" panose="020B0503020204020204" pitchFamily="34" charset="-122"/>
                <a:ea typeface="微软雅黑" panose="020B0503020204020204" pitchFamily="34" charset="-122"/>
              </a:defRPr>
            </a:lvl1pPr>
          </a:lstStyle>
          <a:p>
            <a:pPr lvl="0"/>
            <a:r>
              <a:rPr lang="en-US" altLang="zh-CN"/>
              <a:t>Click to edit Master text styles</a:t>
            </a:r>
          </a:p>
        </p:txBody>
      </p:sp>
      <p:sp>
        <p:nvSpPr>
          <p:cNvPr id="15" name="文本占位符 14"/>
          <p:cNvSpPr>
            <a:spLocks noGrp="1"/>
          </p:cNvSpPr>
          <p:nvPr>
            <p:ph type="body" sz="half" idx="15" hasCustomPrompt="1"/>
            <p:custDataLst>
              <p:tags r:id="rId4"/>
            </p:custDataLst>
          </p:nvPr>
        </p:nvSpPr>
        <p:spPr>
          <a:xfrm>
            <a:off x="7213600" y="3867150"/>
            <a:ext cx="4154170" cy="334010"/>
          </a:xfrm>
        </p:spPr>
        <p:txBody>
          <a:bodyPr vert="horz" lIns="90000" tIns="46800" rIns="90000" bIns="46800" rtlCol="0">
            <a:noAutofit/>
          </a:bodyPr>
          <a:lstStyle>
            <a:lvl1pPr>
              <a:buNone/>
              <a:defRPr sz="19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zh-CN" altLang="en-US"/>
              <a:t>单击此处编辑小标题</a:t>
            </a:r>
            <a:endParaRPr lang="en-US" altLang="zh-CN"/>
          </a:p>
        </p:txBody>
      </p:sp>
      <p:sp>
        <p:nvSpPr>
          <p:cNvPr id="16" name="文本占位符 15"/>
          <p:cNvSpPr>
            <a:spLocks noGrp="1"/>
          </p:cNvSpPr>
          <p:nvPr>
            <p:ph type="body" sz="half" idx="16"/>
            <p:custDataLst>
              <p:tags r:id="rId5"/>
            </p:custDataLst>
          </p:nvPr>
        </p:nvSpPr>
        <p:spPr>
          <a:xfrm>
            <a:off x="7213600" y="5617210"/>
            <a:ext cx="4154170" cy="334010"/>
          </a:xfrm>
        </p:spPr>
        <p:txBody>
          <a:bodyPr vert="horz" lIns="90000" tIns="46800" rIns="90000" bIns="46800" rtlCol="0">
            <a:normAutofit/>
          </a:bodyPr>
          <a:lstStyle>
            <a:lvl1pPr>
              <a:buNone/>
              <a:defRPr sz="1400">
                <a:solidFill>
                  <a:schemeClr val="bg1">
                    <a:lumMod val="75000"/>
                  </a:schemeClr>
                </a:solidFill>
                <a:latin typeface="微软雅黑" panose="020B0503020204020204" pitchFamily="34" charset="-122"/>
                <a:ea typeface="微软雅黑" panose="020B0503020204020204" pitchFamily="34" charset="-122"/>
              </a:defRPr>
            </a:lvl1pPr>
          </a:lstStyle>
          <a:p>
            <a:pPr lvl="0"/>
            <a:r>
              <a:rPr lang="en-US" altLang="zh-CN"/>
              <a:t>Click to edit Master text styles</a:t>
            </a:r>
          </a:p>
        </p:txBody>
      </p:sp>
      <p:sp>
        <p:nvSpPr>
          <p:cNvPr id="17" name="文本占位符 16"/>
          <p:cNvSpPr>
            <a:spLocks noGrp="1"/>
          </p:cNvSpPr>
          <p:nvPr>
            <p:ph type="body" sz="half" idx="17" hasCustomPrompt="1"/>
            <p:custDataLst>
              <p:tags r:id="rId6"/>
            </p:custDataLst>
          </p:nvPr>
        </p:nvSpPr>
        <p:spPr>
          <a:xfrm>
            <a:off x="7213600" y="5172710"/>
            <a:ext cx="4154170" cy="334010"/>
          </a:xfrm>
        </p:spPr>
        <p:txBody>
          <a:bodyPr vert="horz" lIns="90000" tIns="46800" rIns="90000" bIns="46800" rtlCol="0">
            <a:noAutofit/>
          </a:bodyPr>
          <a:lstStyle>
            <a:lvl1pPr>
              <a:buNone/>
              <a:defRPr sz="19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zh-CN" altLang="en-US"/>
              <a:t>单击此处编辑小标题</a:t>
            </a:r>
            <a:endParaRPr lang="en-US" altLang="zh-CN"/>
          </a:p>
        </p:txBody>
      </p:sp>
      <p:sp>
        <p:nvSpPr>
          <p:cNvPr id="20" name="文本占位符 19"/>
          <p:cNvSpPr>
            <a:spLocks noGrp="1"/>
          </p:cNvSpPr>
          <p:nvPr>
            <p:ph type="body" sz="half" idx="18"/>
            <p:custDataLst>
              <p:tags r:id="rId7"/>
            </p:custDataLst>
          </p:nvPr>
        </p:nvSpPr>
        <p:spPr>
          <a:xfrm>
            <a:off x="7213600" y="2943860"/>
            <a:ext cx="4154170" cy="334010"/>
          </a:xfrm>
        </p:spPr>
        <p:txBody>
          <a:bodyPr vert="horz" lIns="90000" tIns="46800" rIns="90000" bIns="46800" rtlCol="0">
            <a:normAutofit/>
          </a:bodyPr>
          <a:lstStyle>
            <a:lvl1pPr>
              <a:buNone/>
              <a:defRPr sz="1400">
                <a:solidFill>
                  <a:schemeClr val="bg1">
                    <a:lumMod val="75000"/>
                  </a:schemeClr>
                </a:solidFill>
                <a:latin typeface="微软雅黑" panose="020B0503020204020204" pitchFamily="34" charset="-122"/>
                <a:ea typeface="微软雅黑" panose="020B0503020204020204" pitchFamily="34" charset="-122"/>
              </a:defRPr>
            </a:lvl1pPr>
          </a:lstStyle>
          <a:p>
            <a:pPr lvl="0"/>
            <a:r>
              <a:rPr lang="en-US" altLang="zh-CN"/>
              <a:t>Click to edit Master text styles</a:t>
            </a:r>
          </a:p>
        </p:txBody>
      </p:sp>
      <p:sp>
        <p:nvSpPr>
          <p:cNvPr id="21" name="文本占位符 20"/>
          <p:cNvSpPr>
            <a:spLocks noGrp="1"/>
          </p:cNvSpPr>
          <p:nvPr>
            <p:ph type="body" sz="half" idx="19" hasCustomPrompt="1"/>
            <p:custDataLst>
              <p:tags r:id="rId8"/>
            </p:custDataLst>
          </p:nvPr>
        </p:nvSpPr>
        <p:spPr>
          <a:xfrm>
            <a:off x="7213600" y="2499360"/>
            <a:ext cx="4154170" cy="334010"/>
          </a:xfrm>
        </p:spPr>
        <p:txBody>
          <a:bodyPr vert="horz" lIns="90000" tIns="46800" rIns="90000" bIns="46800" rtlCol="0">
            <a:noAutofit/>
          </a:bodyPr>
          <a:lstStyle>
            <a:lvl1pPr>
              <a:buNone/>
              <a:defRPr sz="19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zh-CN" altLang="en-US"/>
              <a:t>单击此处编辑小标题</a:t>
            </a:r>
            <a:endParaRPr lang="en-US" altLang="zh-CN"/>
          </a:p>
        </p:txBody>
      </p:sp>
      <p:sp>
        <p:nvSpPr>
          <p:cNvPr id="22" name="文本占位符 21"/>
          <p:cNvSpPr>
            <a:spLocks noGrp="1"/>
          </p:cNvSpPr>
          <p:nvPr>
            <p:ph type="body" sz="half" idx="20"/>
            <p:custDataLst>
              <p:tags r:id="rId9"/>
            </p:custDataLst>
          </p:nvPr>
        </p:nvSpPr>
        <p:spPr>
          <a:xfrm>
            <a:off x="1863725" y="4311650"/>
            <a:ext cx="4154170" cy="334010"/>
          </a:xfrm>
        </p:spPr>
        <p:txBody>
          <a:bodyPr vert="horz" lIns="90000" tIns="46800" rIns="90000" bIns="46800" rtlCol="0">
            <a:normAutofit/>
          </a:bodyPr>
          <a:lstStyle>
            <a:lvl1pPr>
              <a:buNone/>
              <a:defRPr sz="1400">
                <a:solidFill>
                  <a:schemeClr val="bg1">
                    <a:lumMod val="75000"/>
                  </a:schemeClr>
                </a:solidFill>
                <a:latin typeface="微软雅黑" panose="020B0503020204020204" pitchFamily="34" charset="-122"/>
                <a:ea typeface="微软雅黑" panose="020B0503020204020204" pitchFamily="34" charset="-122"/>
              </a:defRPr>
            </a:lvl1pPr>
          </a:lstStyle>
          <a:p>
            <a:pPr lvl="0"/>
            <a:r>
              <a:rPr lang="en-US" altLang="zh-CN"/>
              <a:t>Click to edit Master text styles</a:t>
            </a:r>
          </a:p>
        </p:txBody>
      </p:sp>
      <p:sp>
        <p:nvSpPr>
          <p:cNvPr id="23" name="文本占位符 22"/>
          <p:cNvSpPr>
            <a:spLocks noGrp="1"/>
          </p:cNvSpPr>
          <p:nvPr>
            <p:ph type="body" sz="half" idx="21" hasCustomPrompt="1"/>
            <p:custDataLst>
              <p:tags r:id="rId10"/>
            </p:custDataLst>
          </p:nvPr>
        </p:nvSpPr>
        <p:spPr>
          <a:xfrm>
            <a:off x="1863725" y="3867150"/>
            <a:ext cx="4154170" cy="334010"/>
          </a:xfrm>
        </p:spPr>
        <p:txBody>
          <a:bodyPr vert="horz" lIns="90000" tIns="46800" rIns="90000" bIns="46800" rtlCol="0">
            <a:noAutofit/>
          </a:bodyPr>
          <a:lstStyle>
            <a:lvl1pPr>
              <a:buNone/>
              <a:defRPr sz="19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zh-CN" altLang="en-US"/>
              <a:t>单击此处编辑小标题</a:t>
            </a:r>
            <a:endParaRPr lang="en-US" altLang="zh-CN"/>
          </a:p>
        </p:txBody>
      </p:sp>
      <p:sp>
        <p:nvSpPr>
          <p:cNvPr id="24" name="文本占位符 23"/>
          <p:cNvSpPr>
            <a:spLocks noGrp="1"/>
          </p:cNvSpPr>
          <p:nvPr>
            <p:ph type="body" sz="half" idx="22"/>
            <p:custDataLst>
              <p:tags r:id="rId11"/>
            </p:custDataLst>
          </p:nvPr>
        </p:nvSpPr>
        <p:spPr>
          <a:xfrm>
            <a:off x="1863725" y="5617210"/>
            <a:ext cx="4154170" cy="334010"/>
          </a:xfrm>
        </p:spPr>
        <p:txBody>
          <a:bodyPr vert="horz" lIns="90000" tIns="46800" rIns="90000" bIns="46800" rtlCol="0">
            <a:normAutofit/>
          </a:bodyPr>
          <a:lstStyle>
            <a:lvl1pPr>
              <a:buNone/>
              <a:defRPr sz="1400">
                <a:solidFill>
                  <a:schemeClr val="bg1">
                    <a:lumMod val="75000"/>
                  </a:schemeClr>
                </a:solidFill>
                <a:latin typeface="微软雅黑" panose="020B0503020204020204" pitchFamily="34" charset="-122"/>
                <a:ea typeface="微软雅黑" panose="020B0503020204020204" pitchFamily="34" charset="-122"/>
              </a:defRPr>
            </a:lvl1pPr>
          </a:lstStyle>
          <a:p>
            <a:pPr lvl="0"/>
            <a:r>
              <a:rPr lang="en-US" altLang="zh-CN"/>
              <a:t>Click to edit Master text styles</a:t>
            </a:r>
          </a:p>
        </p:txBody>
      </p:sp>
      <p:sp>
        <p:nvSpPr>
          <p:cNvPr id="25" name="文本占位符 24"/>
          <p:cNvSpPr>
            <a:spLocks noGrp="1"/>
          </p:cNvSpPr>
          <p:nvPr>
            <p:ph type="body" sz="half" idx="23" hasCustomPrompt="1"/>
            <p:custDataLst>
              <p:tags r:id="rId12"/>
            </p:custDataLst>
          </p:nvPr>
        </p:nvSpPr>
        <p:spPr>
          <a:xfrm>
            <a:off x="1863725" y="5172710"/>
            <a:ext cx="4154170" cy="334010"/>
          </a:xfrm>
        </p:spPr>
        <p:txBody>
          <a:bodyPr vert="horz" lIns="90000" tIns="46800" rIns="90000" bIns="46800" rtlCol="0">
            <a:noAutofit/>
          </a:bodyPr>
          <a:lstStyle>
            <a:lvl1pPr>
              <a:buNone/>
              <a:defRPr sz="19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zh-CN" altLang="en-US"/>
              <a:t>单击此处编辑小标题</a:t>
            </a:r>
            <a:endParaRPr lang="en-US" altLang="zh-CN"/>
          </a:p>
        </p:txBody>
      </p:sp>
      <p:sp>
        <p:nvSpPr>
          <p:cNvPr id="26" name="文本占位符 25"/>
          <p:cNvSpPr>
            <a:spLocks noGrp="1"/>
          </p:cNvSpPr>
          <p:nvPr>
            <p:ph type="body" sz="half" idx="24"/>
            <p:custDataLst>
              <p:tags r:id="rId13"/>
            </p:custDataLst>
          </p:nvPr>
        </p:nvSpPr>
        <p:spPr>
          <a:xfrm>
            <a:off x="1863725" y="2950210"/>
            <a:ext cx="4154170" cy="334010"/>
          </a:xfrm>
        </p:spPr>
        <p:txBody>
          <a:bodyPr vert="horz" lIns="90000" tIns="46800" rIns="90000" bIns="46800" rtlCol="0">
            <a:normAutofit/>
          </a:bodyPr>
          <a:lstStyle>
            <a:lvl1pPr>
              <a:buNone/>
              <a:defRPr sz="1400">
                <a:solidFill>
                  <a:schemeClr val="bg1">
                    <a:lumMod val="75000"/>
                  </a:schemeClr>
                </a:solidFill>
                <a:latin typeface="微软雅黑" panose="020B0503020204020204" pitchFamily="34" charset="-122"/>
                <a:ea typeface="微软雅黑" panose="020B0503020204020204" pitchFamily="34" charset="-122"/>
              </a:defRPr>
            </a:lvl1pPr>
          </a:lstStyle>
          <a:p>
            <a:pPr lvl="0"/>
            <a:r>
              <a:rPr lang="en-US" altLang="zh-CN"/>
              <a:t>Click to edit Master text styles</a:t>
            </a:r>
          </a:p>
        </p:txBody>
      </p:sp>
      <p:sp>
        <p:nvSpPr>
          <p:cNvPr id="27" name="文本占位符 26"/>
          <p:cNvSpPr>
            <a:spLocks noGrp="1"/>
          </p:cNvSpPr>
          <p:nvPr>
            <p:ph type="body" sz="half" idx="25" hasCustomPrompt="1"/>
            <p:custDataLst>
              <p:tags r:id="rId14"/>
            </p:custDataLst>
          </p:nvPr>
        </p:nvSpPr>
        <p:spPr>
          <a:xfrm>
            <a:off x="1863725" y="2505710"/>
            <a:ext cx="4154170" cy="334010"/>
          </a:xfrm>
        </p:spPr>
        <p:txBody>
          <a:bodyPr vert="horz" lIns="90000" tIns="46800" rIns="90000" bIns="46800" rtlCol="0">
            <a:noAutofit/>
          </a:bodyPr>
          <a:lstStyle>
            <a:lvl1pPr>
              <a:buNone/>
              <a:defRPr sz="19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zh-CN" altLang="en-US"/>
              <a:t>单击此处编辑小标题</a:t>
            </a:r>
            <a:endParaRPr lang="en-US" altLang="zh-CN"/>
          </a:p>
        </p:txBody>
      </p:sp>
      <p:sp>
        <p:nvSpPr>
          <p:cNvPr id="28" name="圆角矩形 10"/>
          <p:cNvSpPr/>
          <p:nvPr/>
        </p:nvSpPr>
        <p:spPr>
          <a:xfrm>
            <a:off x="-993775" y="5990590"/>
            <a:ext cx="421005" cy="168275"/>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30681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图文分点结论">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39445" y="2248535"/>
            <a:ext cx="5781040" cy="3712210"/>
          </a:xfrm>
        </p:spPr>
        <p:txBody>
          <a:bodyPr vert="horz" lIns="90000" tIns="46800" rIns="90000" bIns="46800" rtlCol="0">
            <a:normAutofit/>
          </a:bodyPr>
          <a:lstStyle>
            <a:lvl1pPr>
              <a:buNone/>
              <a:defRPr sz="1600">
                <a:solidFill>
                  <a:schemeClr val="bg1">
                    <a:lumMod val="85000"/>
                  </a:schemeClr>
                </a:solidFill>
                <a:latin typeface="微软雅黑" panose="020B0503020204020204" pitchFamily="34" charset="-122"/>
                <a:ea typeface="微软雅黑" panose="020B0503020204020204" pitchFamily="34" charset="-122"/>
              </a:defRPr>
            </a:lvl1pPr>
          </a:lstStyle>
          <a:p>
            <a:pPr lvl="0"/>
            <a:r>
              <a:rPr lang="en-US" altLang="zh-CN"/>
              <a:t>Click icon to add picture</a:t>
            </a:r>
            <a:endParaRPr lang="zh-CN" altLang="en-US"/>
          </a:p>
        </p:txBody>
      </p:sp>
      <p:sp>
        <p:nvSpPr>
          <p:cNvPr id="4" name="文本占位符 3"/>
          <p:cNvSpPr>
            <a:spLocks noGrp="1"/>
          </p:cNvSpPr>
          <p:nvPr>
            <p:ph type="body" sz="half" idx="2"/>
            <p:custDataLst>
              <p:tags r:id="rId2"/>
            </p:custDataLst>
          </p:nvPr>
        </p:nvSpPr>
        <p:spPr>
          <a:xfrm>
            <a:off x="638810" y="1682750"/>
            <a:ext cx="10969625" cy="334010"/>
          </a:xfrm>
        </p:spPr>
        <p:txBody>
          <a:bodyPr vert="horz" lIns="90000" tIns="46800" rIns="90000" bIns="46800" rtlCol="0">
            <a:normAutofit/>
          </a:bodyPr>
          <a:lstStyle>
            <a:lvl1pPr>
              <a:buNone/>
              <a:defRPr sz="1400">
                <a:solidFill>
                  <a:schemeClr val="bg1">
                    <a:lumMod val="75000"/>
                  </a:schemeClr>
                </a:solidFill>
                <a:latin typeface="微软雅黑" panose="020B0503020204020204" pitchFamily="34" charset="-122"/>
                <a:ea typeface="微软雅黑" panose="020B0503020204020204" pitchFamily="34" charset="-122"/>
              </a:defRPr>
            </a:lvl1pPr>
          </a:lstStyle>
          <a:p>
            <a:pPr lvl="0"/>
            <a:r>
              <a:rPr lang="en-US" altLang="zh-CN"/>
              <a:t>Click to edit Master text styles</a:t>
            </a:r>
          </a:p>
        </p:txBody>
      </p:sp>
      <p:sp>
        <p:nvSpPr>
          <p:cNvPr id="9" name="标题 8"/>
          <p:cNvSpPr>
            <a:spLocks noGrp="1"/>
          </p:cNvSpPr>
          <p:nvPr>
            <p:ph type="title" hasCustomPrompt="1"/>
            <p:custDataLst>
              <p:tags r:id="rId3"/>
            </p:custDataLst>
          </p:nvPr>
        </p:nvSpPr>
        <p:spPr>
          <a:xfrm>
            <a:off x="638912" y="912565"/>
            <a:ext cx="10969771" cy="705600"/>
          </a:xfrm>
        </p:spPr>
        <p:txBody>
          <a:bodyPr/>
          <a:lstStyle>
            <a:lvl1pPr>
              <a:defRPr sz="3900">
                <a:solidFill>
                  <a:schemeClr val="tx1"/>
                </a:solidFill>
                <a:latin typeface="微软雅黑" panose="020B0503020204020204" pitchFamily="34" charset="-122"/>
                <a:ea typeface="微软雅黑" panose="020B0503020204020204" pitchFamily="34" charset="-122"/>
              </a:defRPr>
            </a:lvl1pPr>
          </a:lstStyle>
          <a:p>
            <a:r>
              <a:rPr lang="zh-CN" altLang="en-US" dirty="0"/>
              <a:t>重点小标题</a:t>
            </a:r>
          </a:p>
        </p:txBody>
      </p:sp>
      <p:sp>
        <p:nvSpPr>
          <p:cNvPr id="65" name="矩形 64"/>
          <p:cNvSpPr/>
          <p:nvPr/>
        </p:nvSpPr>
        <p:spPr>
          <a:xfrm>
            <a:off x="9678283" y="344805"/>
            <a:ext cx="2514600" cy="318770"/>
          </a:xfrm>
          <a:prstGeom prst="rect">
            <a:avLst/>
          </a:prstGeom>
          <a:solidFill>
            <a:schemeClr val="bg1">
              <a:lumMod val="9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6" name="文本框 65"/>
          <p:cNvSpPr txBox="1"/>
          <p:nvPr/>
        </p:nvSpPr>
        <p:spPr>
          <a:xfrm>
            <a:off x="9920853" y="326390"/>
            <a:ext cx="1666875" cy="383540"/>
          </a:xfrm>
          <a:prstGeom prst="rect">
            <a:avLst/>
          </a:prstGeom>
          <a:noFill/>
          <a:ln w="12700" cmpd="sng">
            <a:noFill/>
            <a:prstDash val="solid"/>
          </a:ln>
        </p:spPr>
        <p:txBody>
          <a:bodyPr wrap="square" rtlCol="0">
            <a:spAutoFit/>
          </a:bodyPr>
          <a:lstStyle/>
          <a:p>
            <a:pPr algn="dist"/>
            <a:r>
              <a:rPr lang="zh-CN" altLang="en-US" sz="1900">
                <a:solidFill>
                  <a:schemeClr val="accent5">
                    <a:lumMod val="75000"/>
                  </a:schemeClr>
                </a:solidFill>
                <a:latin typeface="微软雅黑" panose="020B0503020204020204" pitchFamily="34" charset="-122"/>
                <a:ea typeface="微软雅黑" panose="020B0503020204020204" pitchFamily="34" charset="-122"/>
              </a:rPr>
              <a:t>采购实战家</a:t>
            </a:r>
          </a:p>
        </p:txBody>
      </p:sp>
      <p:grpSp>
        <p:nvGrpSpPr>
          <p:cNvPr id="67" name="组合 66"/>
          <p:cNvGrpSpPr/>
          <p:nvPr/>
        </p:nvGrpSpPr>
        <p:grpSpPr>
          <a:xfrm>
            <a:off x="9539853" y="405130"/>
            <a:ext cx="313690" cy="199390"/>
            <a:chOff x="14011" y="2888"/>
            <a:chExt cx="809" cy="514"/>
          </a:xfrm>
        </p:grpSpPr>
        <p:sp>
          <p:nvSpPr>
            <p:cNvPr id="68" name="椭圆 67"/>
            <p:cNvSpPr/>
            <p:nvPr/>
          </p:nvSpPr>
          <p:spPr>
            <a:xfrm>
              <a:off x="14306" y="2888"/>
              <a:ext cx="514" cy="514"/>
            </a:xfrm>
            <a:prstGeom prst="ellipse">
              <a:avLst/>
            </a:prstGeom>
            <a:solidFill>
              <a:srgbClr val="023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9" name="椭圆 68"/>
            <p:cNvSpPr/>
            <p:nvPr/>
          </p:nvSpPr>
          <p:spPr>
            <a:xfrm>
              <a:off x="14011" y="2888"/>
              <a:ext cx="514" cy="514"/>
            </a:xfrm>
            <a:prstGeom prst="ellipse">
              <a:avLst/>
            </a:prstGeom>
            <a:solidFill>
              <a:srgbClr val="E6E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9" name="ïsľiḓè"/>
          <p:cNvSpPr/>
          <p:nvPr/>
        </p:nvSpPr>
        <p:spPr>
          <a:xfrm>
            <a:off x="6613525" y="2249170"/>
            <a:ext cx="4994910" cy="1687830"/>
          </a:xfrm>
          <a:prstGeom prst="rect">
            <a:avLst/>
          </a:prstGeom>
          <a:solidFill>
            <a:schemeClr val="bg1">
              <a:lumMod val="9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2" name="文本占位符 1"/>
          <p:cNvSpPr>
            <a:spLocks noGrp="1"/>
          </p:cNvSpPr>
          <p:nvPr>
            <p:ph type="body" sz="half" idx="13"/>
            <p:custDataLst>
              <p:tags r:id="rId4"/>
            </p:custDataLst>
          </p:nvPr>
        </p:nvSpPr>
        <p:spPr>
          <a:xfrm>
            <a:off x="7153910" y="3218180"/>
            <a:ext cx="4154170" cy="334010"/>
          </a:xfrm>
        </p:spPr>
        <p:txBody>
          <a:bodyPr vert="horz" lIns="90000" tIns="46800" rIns="90000" bIns="46800" rtlCol="0">
            <a:normAutofit/>
          </a:bodyPr>
          <a:lstStyle>
            <a:lvl1pPr>
              <a:buNone/>
              <a:defRPr sz="1400">
                <a:solidFill>
                  <a:schemeClr val="bg1">
                    <a:lumMod val="75000"/>
                  </a:schemeClr>
                </a:solidFill>
                <a:latin typeface="微软雅黑" panose="020B0503020204020204" pitchFamily="34" charset="-122"/>
                <a:ea typeface="微软雅黑" panose="020B0503020204020204" pitchFamily="34" charset="-122"/>
              </a:defRPr>
            </a:lvl1pPr>
          </a:lstStyle>
          <a:p>
            <a:pPr lvl="0"/>
            <a:r>
              <a:rPr lang="en-US" altLang="zh-CN"/>
              <a:t>Click to edit Master text styles</a:t>
            </a:r>
          </a:p>
        </p:txBody>
      </p:sp>
      <p:sp>
        <p:nvSpPr>
          <p:cNvPr id="11" name="文本占位符 10"/>
          <p:cNvSpPr>
            <a:spLocks noGrp="1"/>
          </p:cNvSpPr>
          <p:nvPr>
            <p:ph type="body" sz="half" idx="14"/>
            <p:custDataLst>
              <p:tags r:id="rId5"/>
            </p:custDataLst>
          </p:nvPr>
        </p:nvSpPr>
        <p:spPr>
          <a:xfrm>
            <a:off x="7153910" y="4753610"/>
            <a:ext cx="4154170" cy="334010"/>
          </a:xfrm>
        </p:spPr>
        <p:txBody>
          <a:bodyPr vert="horz" lIns="90000" tIns="46800" rIns="90000" bIns="46800" rtlCol="0">
            <a:normAutofit/>
          </a:bodyPr>
          <a:lstStyle>
            <a:lvl1pPr>
              <a:buNone/>
              <a:defRPr sz="1400">
                <a:solidFill>
                  <a:schemeClr val="bg1">
                    <a:lumMod val="75000"/>
                  </a:schemeClr>
                </a:solidFill>
                <a:latin typeface="微软雅黑" panose="020B0503020204020204" pitchFamily="34" charset="-122"/>
                <a:ea typeface="微软雅黑" panose="020B0503020204020204" pitchFamily="34" charset="-122"/>
              </a:defRPr>
            </a:lvl1pPr>
          </a:lstStyle>
          <a:p>
            <a:pPr lvl="0"/>
            <a:r>
              <a:rPr lang="en-US" altLang="zh-CN"/>
              <a:t>Click to edit Master text styles</a:t>
            </a:r>
          </a:p>
        </p:txBody>
      </p:sp>
      <p:sp>
        <p:nvSpPr>
          <p:cNvPr id="12" name="文本占位符 11"/>
          <p:cNvSpPr>
            <a:spLocks noGrp="1"/>
          </p:cNvSpPr>
          <p:nvPr>
            <p:ph type="body" sz="half" idx="15" hasCustomPrompt="1"/>
            <p:custDataLst>
              <p:tags r:id="rId6"/>
            </p:custDataLst>
          </p:nvPr>
        </p:nvSpPr>
        <p:spPr>
          <a:xfrm>
            <a:off x="7153910" y="4309110"/>
            <a:ext cx="4154170" cy="334010"/>
          </a:xfrm>
        </p:spPr>
        <p:txBody>
          <a:bodyPr vert="horz" lIns="90000" tIns="46800" rIns="90000" bIns="46800" rtlCol="0">
            <a:noAutofit/>
          </a:bodyPr>
          <a:lstStyle>
            <a:lvl1pPr>
              <a:buNone/>
              <a:defRPr sz="19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zh-CN" altLang="en-US"/>
              <a:t>单击此处编辑小标题</a:t>
            </a:r>
            <a:r>
              <a:rPr lang="en-US" altLang="zh-CN"/>
              <a:t>2</a:t>
            </a:r>
          </a:p>
        </p:txBody>
      </p:sp>
      <p:sp>
        <p:nvSpPr>
          <p:cNvPr id="13" name="文本占位符 12"/>
          <p:cNvSpPr>
            <a:spLocks noGrp="1"/>
          </p:cNvSpPr>
          <p:nvPr>
            <p:ph type="body" sz="half" idx="16" hasCustomPrompt="1"/>
            <p:custDataLst>
              <p:tags r:id="rId7"/>
            </p:custDataLst>
          </p:nvPr>
        </p:nvSpPr>
        <p:spPr>
          <a:xfrm>
            <a:off x="7153910" y="2689860"/>
            <a:ext cx="4154170" cy="334010"/>
          </a:xfrm>
        </p:spPr>
        <p:txBody>
          <a:bodyPr vert="horz" lIns="90000" tIns="46800" rIns="90000" bIns="46800" rtlCol="0">
            <a:noAutofit/>
          </a:bodyPr>
          <a:lstStyle>
            <a:lvl1pPr>
              <a:buNone/>
              <a:defRPr sz="19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zh-CN" altLang="en-US"/>
              <a:t>单击此处编辑小标题</a:t>
            </a:r>
            <a:r>
              <a:rPr lang="en-US" altLang="zh-CN"/>
              <a:t>1</a:t>
            </a:r>
          </a:p>
        </p:txBody>
      </p:sp>
      <p:sp>
        <p:nvSpPr>
          <p:cNvPr id="15" name="圆角矩形 10"/>
          <p:cNvSpPr/>
          <p:nvPr/>
        </p:nvSpPr>
        <p:spPr>
          <a:xfrm>
            <a:off x="-993775" y="5990590"/>
            <a:ext cx="421005" cy="168275"/>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60403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图文页">
    <p:spTree>
      <p:nvGrpSpPr>
        <p:cNvPr id="1" name=""/>
        <p:cNvGrpSpPr/>
        <p:nvPr/>
      </p:nvGrpSpPr>
      <p:grpSpPr>
        <a:xfrm>
          <a:off x="0" y="0"/>
          <a:ext cx="0" cy="0"/>
          <a:chOff x="0" y="0"/>
          <a:chExt cx="0" cy="0"/>
        </a:xfrm>
      </p:grpSpPr>
      <p:sp>
        <p:nvSpPr>
          <p:cNvPr id="4" name="文本占位符 3"/>
          <p:cNvSpPr>
            <a:spLocks noGrp="1"/>
          </p:cNvSpPr>
          <p:nvPr>
            <p:ph type="body" sz="half" idx="2"/>
            <p:custDataLst>
              <p:tags r:id="rId1"/>
            </p:custDataLst>
          </p:nvPr>
        </p:nvSpPr>
        <p:spPr>
          <a:xfrm>
            <a:off x="638810" y="1720850"/>
            <a:ext cx="5099685" cy="895985"/>
          </a:xfrm>
        </p:spPr>
        <p:txBody>
          <a:bodyPr vert="horz" lIns="90000" tIns="46800" rIns="90000" bIns="46800" rtlCol="0">
            <a:normAutofit/>
          </a:bodyPr>
          <a:lstStyle>
            <a:lvl1pPr>
              <a:buNone/>
              <a:defRPr sz="14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lvl="0"/>
            <a:r>
              <a:rPr lang="en-US" altLang="zh-CN"/>
              <a:t>Click to edit Master text styles</a:t>
            </a:r>
          </a:p>
          <a:p>
            <a:pPr lvl="1"/>
            <a:r>
              <a:rPr lang="en-US" altLang="zh-CN"/>
              <a:t>Second level</a:t>
            </a:r>
          </a:p>
          <a:p>
            <a:pPr lvl="2"/>
            <a:r>
              <a:rPr lang="en-US" altLang="zh-CN"/>
              <a:t>Third level</a:t>
            </a:r>
          </a:p>
        </p:txBody>
      </p:sp>
      <p:sp>
        <p:nvSpPr>
          <p:cNvPr id="9" name="标题 8"/>
          <p:cNvSpPr>
            <a:spLocks noGrp="1"/>
          </p:cNvSpPr>
          <p:nvPr>
            <p:ph type="title" hasCustomPrompt="1"/>
            <p:custDataLst>
              <p:tags r:id="rId2"/>
            </p:custDataLst>
          </p:nvPr>
        </p:nvSpPr>
        <p:spPr>
          <a:xfrm>
            <a:off x="638912" y="912565"/>
            <a:ext cx="10969771" cy="705600"/>
          </a:xfrm>
        </p:spPr>
        <p:txBody>
          <a:bodyPr/>
          <a:lstStyle>
            <a:lvl1pPr>
              <a:defRPr sz="3900">
                <a:solidFill>
                  <a:schemeClr val="tx1"/>
                </a:solidFill>
                <a:latin typeface="微软雅黑" panose="020B0503020204020204" pitchFamily="34" charset="-122"/>
                <a:ea typeface="微软雅黑" panose="020B0503020204020204" pitchFamily="34" charset="-122"/>
              </a:defRPr>
            </a:lvl1pPr>
          </a:lstStyle>
          <a:p>
            <a:r>
              <a:rPr lang="zh-CN" altLang="en-US" dirty="0"/>
              <a:t>重点小标题</a:t>
            </a:r>
          </a:p>
        </p:txBody>
      </p:sp>
      <p:grpSp>
        <p:nvGrpSpPr>
          <p:cNvPr id="19" name="组合 18"/>
          <p:cNvGrpSpPr/>
          <p:nvPr/>
        </p:nvGrpSpPr>
        <p:grpSpPr>
          <a:xfrm>
            <a:off x="661670" y="2760345"/>
            <a:ext cx="643255" cy="241935"/>
            <a:chOff x="1467" y="3809"/>
            <a:chExt cx="1478" cy="556"/>
          </a:xfrm>
        </p:grpSpPr>
        <p:grpSp>
          <p:nvGrpSpPr>
            <p:cNvPr id="10" name="ïsḷîḑé"/>
            <p:cNvGrpSpPr/>
            <p:nvPr/>
          </p:nvGrpSpPr>
          <p:grpSpPr>
            <a:xfrm>
              <a:off x="1467" y="3809"/>
              <a:ext cx="564" cy="556"/>
              <a:chOff x="6457503" y="2225738"/>
              <a:chExt cx="648670" cy="638777"/>
            </a:xfrm>
            <a:solidFill>
              <a:srgbClr val="E6EC64"/>
            </a:solidFill>
          </p:grpSpPr>
          <p:sp>
            <p:nvSpPr>
              <p:cNvPr id="11" name="íṧḻíḓê"/>
              <p:cNvSpPr/>
              <p:nvPr/>
            </p:nvSpPr>
            <p:spPr>
              <a:xfrm>
                <a:off x="6580588" y="2225738"/>
                <a:ext cx="525585" cy="638777"/>
              </a:xfrm>
              <a:prstGeom prst="chevron">
                <a:avLst>
                  <a:gd name="adj" fmla="val 454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625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ID">
                  <a:solidFill>
                    <a:schemeClr val="bg1"/>
                  </a:solidFill>
                </a:endParaRPr>
              </a:p>
            </p:txBody>
          </p:sp>
          <p:sp>
            <p:nvSpPr>
              <p:cNvPr id="12" name="iṧľíďe"/>
              <p:cNvSpPr/>
              <p:nvPr/>
            </p:nvSpPr>
            <p:spPr>
              <a:xfrm>
                <a:off x="6457503" y="2225738"/>
                <a:ext cx="525585" cy="638777"/>
              </a:xfrm>
              <a:prstGeom prst="chevron">
                <a:avLst>
                  <a:gd name="adj" fmla="val 454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625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ID">
                  <a:solidFill>
                    <a:schemeClr val="bg1"/>
                  </a:solidFill>
                </a:endParaRPr>
              </a:p>
            </p:txBody>
          </p:sp>
        </p:grpSp>
        <p:grpSp>
          <p:nvGrpSpPr>
            <p:cNvPr id="13" name="ïsḷîḑé"/>
            <p:cNvGrpSpPr/>
            <p:nvPr/>
          </p:nvGrpSpPr>
          <p:grpSpPr>
            <a:xfrm>
              <a:off x="1924" y="3809"/>
              <a:ext cx="564" cy="556"/>
              <a:chOff x="6457503" y="2225738"/>
              <a:chExt cx="648670" cy="638777"/>
            </a:xfrm>
            <a:solidFill>
              <a:srgbClr val="E8EDF5"/>
            </a:solidFill>
          </p:grpSpPr>
          <p:sp>
            <p:nvSpPr>
              <p:cNvPr id="14" name="íṧḻíḓê"/>
              <p:cNvSpPr/>
              <p:nvPr/>
            </p:nvSpPr>
            <p:spPr>
              <a:xfrm>
                <a:off x="6580588" y="2225738"/>
                <a:ext cx="525585" cy="638777"/>
              </a:xfrm>
              <a:prstGeom prst="chevron">
                <a:avLst>
                  <a:gd name="adj" fmla="val 454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625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ID">
                  <a:solidFill>
                    <a:schemeClr val="bg1"/>
                  </a:solidFill>
                </a:endParaRPr>
              </a:p>
            </p:txBody>
          </p:sp>
          <p:sp>
            <p:nvSpPr>
              <p:cNvPr id="15" name="iṧľíďe"/>
              <p:cNvSpPr/>
              <p:nvPr/>
            </p:nvSpPr>
            <p:spPr>
              <a:xfrm>
                <a:off x="6457503" y="2225738"/>
                <a:ext cx="525585" cy="638777"/>
              </a:xfrm>
              <a:prstGeom prst="chevron">
                <a:avLst>
                  <a:gd name="adj" fmla="val 454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625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ID">
                  <a:solidFill>
                    <a:schemeClr val="bg1"/>
                  </a:solidFill>
                </a:endParaRPr>
              </a:p>
            </p:txBody>
          </p:sp>
        </p:grpSp>
        <p:grpSp>
          <p:nvGrpSpPr>
            <p:cNvPr id="16" name="ïsḷîḑé"/>
            <p:cNvGrpSpPr/>
            <p:nvPr/>
          </p:nvGrpSpPr>
          <p:grpSpPr>
            <a:xfrm>
              <a:off x="2381" y="3809"/>
              <a:ext cx="564" cy="556"/>
              <a:chOff x="6457503" y="2225738"/>
              <a:chExt cx="648670" cy="638777"/>
            </a:xfrm>
            <a:solidFill>
              <a:srgbClr val="023892"/>
            </a:solidFill>
          </p:grpSpPr>
          <p:sp>
            <p:nvSpPr>
              <p:cNvPr id="17" name="íṧḻíḓê"/>
              <p:cNvSpPr/>
              <p:nvPr/>
            </p:nvSpPr>
            <p:spPr>
              <a:xfrm>
                <a:off x="6580588" y="2225738"/>
                <a:ext cx="525585" cy="638777"/>
              </a:xfrm>
              <a:prstGeom prst="chevron">
                <a:avLst>
                  <a:gd name="adj" fmla="val 454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625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ID">
                  <a:solidFill>
                    <a:schemeClr val="bg1"/>
                  </a:solidFill>
                </a:endParaRPr>
              </a:p>
            </p:txBody>
          </p:sp>
          <p:sp>
            <p:nvSpPr>
              <p:cNvPr id="18" name="iṧľíďe"/>
              <p:cNvSpPr/>
              <p:nvPr/>
            </p:nvSpPr>
            <p:spPr>
              <a:xfrm>
                <a:off x="6457503" y="2225738"/>
                <a:ext cx="525585" cy="638777"/>
              </a:xfrm>
              <a:prstGeom prst="chevron">
                <a:avLst>
                  <a:gd name="adj" fmla="val 454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625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ID">
                  <a:solidFill>
                    <a:schemeClr val="bg1"/>
                  </a:solidFill>
                </a:endParaRPr>
              </a:p>
            </p:txBody>
          </p:sp>
        </p:grpSp>
      </p:grpSp>
      <p:sp>
        <p:nvSpPr>
          <p:cNvPr id="3" name="图片占位符 2"/>
          <p:cNvSpPr>
            <a:spLocks noGrp="1"/>
          </p:cNvSpPr>
          <p:nvPr>
            <p:ph type="pic" idx="1"/>
            <p:custDataLst>
              <p:tags r:id="rId3"/>
            </p:custDataLst>
          </p:nvPr>
        </p:nvSpPr>
        <p:spPr>
          <a:xfrm>
            <a:off x="5827395" y="1720850"/>
            <a:ext cx="5781040" cy="4641215"/>
          </a:xfrm>
        </p:spPr>
        <p:txBody>
          <a:bodyPr vert="horz" lIns="90000" tIns="46800" rIns="90000" bIns="46800" rtlCol="0">
            <a:normAutofit/>
          </a:bodyPr>
          <a:lstStyle>
            <a:lvl1pPr>
              <a:buNone/>
              <a:defRPr sz="1600">
                <a:solidFill>
                  <a:schemeClr val="bg1">
                    <a:lumMod val="85000"/>
                  </a:schemeClr>
                </a:solidFill>
                <a:latin typeface="微软雅黑" panose="020B0503020204020204" pitchFamily="34" charset="-122"/>
                <a:ea typeface="微软雅黑" panose="020B0503020204020204" pitchFamily="34" charset="-122"/>
              </a:defRPr>
            </a:lvl1pPr>
          </a:lstStyle>
          <a:p>
            <a:pPr lvl="0"/>
            <a:r>
              <a:rPr lang="en-US" altLang="zh-CN"/>
              <a:t>Click icon to add picture</a:t>
            </a:r>
            <a:endParaRPr lang="zh-CN" altLang="en-US"/>
          </a:p>
        </p:txBody>
      </p:sp>
      <p:sp>
        <p:nvSpPr>
          <p:cNvPr id="2" name="文本占位符 1"/>
          <p:cNvSpPr>
            <a:spLocks noGrp="1"/>
          </p:cNvSpPr>
          <p:nvPr>
            <p:ph type="body" sz="half" idx="13"/>
            <p:custDataLst>
              <p:tags r:id="rId4"/>
            </p:custDataLst>
          </p:nvPr>
        </p:nvSpPr>
        <p:spPr>
          <a:xfrm>
            <a:off x="638810" y="3145790"/>
            <a:ext cx="5099685" cy="3216275"/>
          </a:xfrm>
        </p:spPr>
        <p:txBody>
          <a:bodyPr vert="horz" lIns="90000" tIns="46800" rIns="90000" bIns="46800" rtlCol="0">
            <a:normAutofit/>
          </a:bodyPr>
          <a:lstStyle>
            <a:lvl1pPr>
              <a:buNone/>
              <a:defRPr sz="14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lvl="0"/>
            <a:r>
              <a:rPr lang="en-US" altLang="zh-CN"/>
              <a:t>Click to edit Master text styles</a:t>
            </a:r>
          </a:p>
          <a:p>
            <a:pPr lvl="1"/>
            <a:r>
              <a:rPr lang="en-US" altLang="zh-CN"/>
              <a:t>Second level</a:t>
            </a:r>
          </a:p>
          <a:p>
            <a:pPr lvl="2"/>
            <a:r>
              <a:rPr lang="en-US" altLang="zh-CN"/>
              <a:t>Third level</a:t>
            </a:r>
          </a:p>
        </p:txBody>
      </p:sp>
      <p:sp>
        <p:nvSpPr>
          <p:cNvPr id="65" name="矩形 64"/>
          <p:cNvSpPr/>
          <p:nvPr/>
        </p:nvSpPr>
        <p:spPr>
          <a:xfrm>
            <a:off x="9678283" y="356235"/>
            <a:ext cx="2514600" cy="318770"/>
          </a:xfrm>
          <a:prstGeom prst="rect">
            <a:avLst/>
          </a:prstGeom>
          <a:solidFill>
            <a:schemeClr val="bg1">
              <a:lumMod val="9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p:cNvSpPr txBox="1"/>
          <p:nvPr/>
        </p:nvSpPr>
        <p:spPr>
          <a:xfrm>
            <a:off x="9920853" y="337820"/>
            <a:ext cx="1666875" cy="383540"/>
          </a:xfrm>
          <a:prstGeom prst="rect">
            <a:avLst/>
          </a:prstGeom>
          <a:noFill/>
          <a:ln w="12700" cmpd="sng">
            <a:noFill/>
            <a:prstDash val="solid"/>
          </a:ln>
        </p:spPr>
        <p:txBody>
          <a:bodyPr wrap="square" rtlCol="0">
            <a:spAutoFit/>
          </a:bodyPr>
          <a:lstStyle/>
          <a:p>
            <a:pPr algn="dist"/>
            <a:r>
              <a:rPr lang="zh-CN" altLang="en-US" sz="1900">
                <a:solidFill>
                  <a:schemeClr val="accent5">
                    <a:lumMod val="75000"/>
                  </a:schemeClr>
                </a:solidFill>
                <a:latin typeface="微软雅黑" panose="020B0503020204020204" pitchFamily="34" charset="-122"/>
                <a:ea typeface="微软雅黑" panose="020B0503020204020204" pitchFamily="34" charset="-122"/>
              </a:rPr>
              <a:t>采购实战家</a:t>
            </a:r>
          </a:p>
        </p:txBody>
      </p:sp>
      <p:grpSp>
        <p:nvGrpSpPr>
          <p:cNvPr id="67" name="组合 66"/>
          <p:cNvGrpSpPr/>
          <p:nvPr/>
        </p:nvGrpSpPr>
        <p:grpSpPr>
          <a:xfrm>
            <a:off x="9539853" y="416560"/>
            <a:ext cx="313690" cy="199390"/>
            <a:chOff x="14011" y="2888"/>
            <a:chExt cx="809" cy="514"/>
          </a:xfrm>
        </p:grpSpPr>
        <p:sp>
          <p:nvSpPr>
            <p:cNvPr id="68" name="椭圆 67"/>
            <p:cNvSpPr/>
            <p:nvPr/>
          </p:nvSpPr>
          <p:spPr>
            <a:xfrm>
              <a:off x="14306" y="2888"/>
              <a:ext cx="514" cy="514"/>
            </a:xfrm>
            <a:prstGeom prst="ellipse">
              <a:avLst/>
            </a:prstGeom>
            <a:solidFill>
              <a:srgbClr val="023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14011" y="2888"/>
              <a:ext cx="514" cy="514"/>
            </a:xfrm>
            <a:prstGeom prst="ellipse">
              <a:avLst/>
            </a:prstGeom>
            <a:solidFill>
              <a:srgbClr val="E6E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圆角矩形 10"/>
          <p:cNvSpPr/>
          <p:nvPr/>
        </p:nvSpPr>
        <p:spPr>
          <a:xfrm>
            <a:off x="-993775" y="5990590"/>
            <a:ext cx="421005" cy="168275"/>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16531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标题文字">
    <p:spTree>
      <p:nvGrpSpPr>
        <p:cNvPr id="1" name=""/>
        <p:cNvGrpSpPr/>
        <p:nvPr/>
      </p:nvGrpSpPr>
      <p:grpSpPr>
        <a:xfrm>
          <a:off x="0" y="0"/>
          <a:ext cx="0" cy="0"/>
          <a:chOff x="0" y="0"/>
          <a:chExt cx="0" cy="0"/>
        </a:xfrm>
      </p:grpSpPr>
      <p:sp>
        <p:nvSpPr>
          <p:cNvPr id="4" name="文本占位符 3"/>
          <p:cNvSpPr>
            <a:spLocks noGrp="1"/>
          </p:cNvSpPr>
          <p:nvPr>
            <p:ph type="body" sz="half" idx="2"/>
            <p:custDataLst>
              <p:tags r:id="rId1"/>
            </p:custDataLst>
          </p:nvPr>
        </p:nvSpPr>
        <p:spPr>
          <a:xfrm>
            <a:off x="638810" y="1682750"/>
            <a:ext cx="10969625" cy="334010"/>
          </a:xfrm>
        </p:spPr>
        <p:txBody>
          <a:bodyPr vert="horz" lIns="90000" tIns="46800" rIns="90000" bIns="46800" rtlCol="0">
            <a:normAutofit/>
          </a:bodyPr>
          <a:lstStyle>
            <a:lvl1pPr>
              <a:buNone/>
              <a:defRPr sz="1400">
                <a:solidFill>
                  <a:schemeClr val="bg1">
                    <a:lumMod val="75000"/>
                  </a:schemeClr>
                </a:solidFill>
                <a:latin typeface="微软雅黑" panose="020B0503020204020204" pitchFamily="34" charset="-122"/>
                <a:ea typeface="微软雅黑" panose="020B0503020204020204" pitchFamily="34" charset="-122"/>
              </a:defRPr>
            </a:lvl1pPr>
          </a:lstStyle>
          <a:p>
            <a:pPr lvl="0"/>
            <a:r>
              <a:rPr lang="en-US" altLang="zh-CN"/>
              <a:t>Click to edit Master text styles</a:t>
            </a:r>
          </a:p>
        </p:txBody>
      </p:sp>
      <p:sp>
        <p:nvSpPr>
          <p:cNvPr id="9" name="标题 8"/>
          <p:cNvSpPr>
            <a:spLocks noGrp="1"/>
          </p:cNvSpPr>
          <p:nvPr>
            <p:ph type="title" hasCustomPrompt="1"/>
            <p:custDataLst>
              <p:tags r:id="rId2"/>
            </p:custDataLst>
          </p:nvPr>
        </p:nvSpPr>
        <p:spPr>
          <a:xfrm>
            <a:off x="638912" y="912565"/>
            <a:ext cx="10969771" cy="705600"/>
          </a:xfrm>
        </p:spPr>
        <p:txBody>
          <a:bodyPr/>
          <a:lstStyle>
            <a:lvl1pPr>
              <a:defRPr sz="3900">
                <a:solidFill>
                  <a:schemeClr val="tx1"/>
                </a:solidFill>
                <a:latin typeface="微软雅黑" panose="020B0503020204020204" pitchFamily="34" charset="-122"/>
                <a:ea typeface="微软雅黑" panose="020B0503020204020204" pitchFamily="34" charset="-122"/>
              </a:defRPr>
            </a:lvl1pPr>
          </a:lstStyle>
          <a:p>
            <a:r>
              <a:rPr lang="zh-CN" altLang="en-US" dirty="0"/>
              <a:t>重点小标题</a:t>
            </a:r>
          </a:p>
        </p:txBody>
      </p:sp>
      <p:sp>
        <p:nvSpPr>
          <p:cNvPr id="2" name="矩形 1"/>
          <p:cNvSpPr/>
          <p:nvPr/>
        </p:nvSpPr>
        <p:spPr>
          <a:xfrm>
            <a:off x="9678283" y="356235"/>
            <a:ext cx="2514600" cy="318770"/>
          </a:xfrm>
          <a:prstGeom prst="rect">
            <a:avLst/>
          </a:prstGeom>
          <a:solidFill>
            <a:schemeClr val="bg1">
              <a:lumMod val="9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9920853" y="337820"/>
            <a:ext cx="1666875" cy="383540"/>
          </a:xfrm>
          <a:prstGeom prst="rect">
            <a:avLst/>
          </a:prstGeom>
          <a:noFill/>
          <a:ln w="12700" cmpd="sng">
            <a:noFill/>
            <a:prstDash val="solid"/>
          </a:ln>
        </p:spPr>
        <p:txBody>
          <a:bodyPr wrap="square" rtlCol="0">
            <a:spAutoFit/>
          </a:bodyPr>
          <a:lstStyle/>
          <a:p>
            <a:pPr algn="dist"/>
            <a:r>
              <a:rPr lang="zh-CN" altLang="en-US" sz="1900">
                <a:solidFill>
                  <a:schemeClr val="accent5">
                    <a:lumMod val="75000"/>
                  </a:schemeClr>
                </a:solidFill>
                <a:latin typeface="微软雅黑" panose="020B0503020204020204" pitchFamily="34" charset="-122"/>
                <a:ea typeface="微软雅黑" panose="020B0503020204020204" pitchFamily="34" charset="-122"/>
              </a:rPr>
              <a:t>采购实战家</a:t>
            </a:r>
          </a:p>
        </p:txBody>
      </p:sp>
      <p:grpSp>
        <p:nvGrpSpPr>
          <p:cNvPr id="5" name="组合 4"/>
          <p:cNvGrpSpPr/>
          <p:nvPr/>
        </p:nvGrpSpPr>
        <p:grpSpPr>
          <a:xfrm>
            <a:off x="9539853" y="416560"/>
            <a:ext cx="313690" cy="199390"/>
            <a:chOff x="14011" y="2888"/>
            <a:chExt cx="809" cy="514"/>
          </a:xfrm>
        </p:grpSpPr>
        <p:sp>
          <p:nvSpPr>
            <p:cNvPr id="6" name="椭圆 5"/>
            <p:cNvSpPr/>
            <p:nvPr/>
          </p:nvSpPr>
          <p:spPr>
            <a:xfrm>
              <a:off x="14306" y="2888"/>
              <a:ext cx="514" cy="514"/>
            </a:xfrm>
            <a:prstGeom prst="ellipse">
              <a:avLst/>
            </a:prstGeom>
            <a:solidFill>
              <a:srgbClr val="023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4011" y="2888"/>
              <a:ext cx="514" cy="514"/>
            </a:xfrm>
            <a:prstGeom prst="ellipse">
              <a:avLst/>
            </a:prstGeom>
            <a:solidFill>
              <a:srgbClr val="E6E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圆角矩形 10"/>
          <p:cNvSpPr/>
          <p:nvPr/>
        </p:nvSpPr>
        <p:spPr>
          <a:xfrm>
            <a:off x="-993775" y="6000115"/>
            <a:ext cx="421005" cy="168275"/>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32757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en-US" altLang="zh-CN"/>
              <a:t>Click to edit Master title style</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466F9885-BA4E-4C87-8ACC-D60262500C97}" type="datetimeFigureOut">
              <a:rPr lang="en-US" smtClean="0"/>
              <a:t>12/14/2023</a:t>
            </a:fld>
            <a:endParaRPr lang="en-US"/>
          </a:p>
        </p:txBody>
      </p:sp>
      <p:sp>
        <p:nvSpPr>
          <p:cNvPr id="4" name="页脚占位符 3"/>
          <p:cNvSpPr>
            <a:spLocks noGrp="1"/>
          </p:cNvSpPr>
          <p:nvPr>
            <p:ph type="ftr" sz="quarter" idx="11"/>
          </p:nvPr>
        </p:nvSpPr>
        <p:spPr>
          <a:xfrm>
            <a:off x="4038600" y="6356350"/>
            <a:ext cx="4114800" cy="365125"/>
          </a:xfrm>
        </p:spPr>
        <p:txBody>
          <a:bodyPr/>
          <a:lstStyle/>
          <a:p>
            <a:endParaRPr lang="en-US"/>
          </a:p>
        </p:txBody>
      </p:sp>
      <p:sp>
        <p:nvSpPr>
          <p:cNvPr id="5" name="灯片编号占位符 4"/>
          <p:cNvSpPr>
            <a:spLocks noGrp="1"/>
          </p:cNvSpPr>
          <p:nvPr>
            <p:ph type="sldNum" sz="quarter" idx="12"/>
          </p:nvPr>
        </p:nvSpPr>
        <p:spPr>
          <a:xfrm>
            <a:off x="8610600" y="6356350"/>
            <a:ext cx="2743200" cy="365125"/>
          </a:xfrm>
        </p:spPr>
        <p:txBody>
          <a:bodyPr/>
          <a:lstStyle/>
          <a:p>
            <a:fld id="{1A737FDB-FCF5-4730-B701-1B89A7D823F5}" type="slidenum">
              <a:rPr lang="en-US" smtClean="0"/>
              <a:t>‹#›</a:t>
            </a:fld>
            <a:endParaRPr lang="en-US"/>
          </a:p>
        </p:txBody>
      </p:sp>
    </p:spTree>
    <p:extLst>
      <p:ext uri="{BB962C8B-B14F-4D97-AF65-F5344CB8AC3E}">
        <p14:creationId xmlns:p14="http://schemas.microsoft.com/office/powerpoint/2010/main" val="1258339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en-US" altLang="zh-CN"/>
              <a:t>Click to edit Master title style</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466F9885-BA4E-4C87-8ACC-D60262500C97}" type="datetimeFigureOut">
              <a:rPr lang="en-US" smtClean="0"/>
              <a:t>12/14/2023</a:t>
            </a:fld>
            <a:endParaRPr lang="en-US"/>
          </a:p>
        </p:txBody>
      </p:sp>
      <p:sp>
        <p:nvSpPr>
          <p:cNvPr id="4" name="页脚占位符 3"/>
          <p:cNvSpPr>
            <a:spLocks noGrp="1"/>
          </p:cNvSpPr>
          <p:nvPr>
            <p:ph type="ftr" sz="quarter" idx="11"/>
          </p:nvPr>
        </p:nvSpPr>
        <p:spPr>
          <a:xfrm>
            <a:off x="4038600" y="6356350"/>
            <a:ext cx="4114800" cy="365125"/>
          </a:xfrm>
        </p:spPr>
        <p:txBody>
          <a:bodyPr/>
          <a:lstStyle/>
          <a:p>
            <a:endParaRPr lang="en-US"/>
          </a:p>
        </p:txBody>
      </p:sp>
      <p:sp>
        <p:nvSpPr>
          <p:cNvPr id="5" name="灯片编号占位符 4"/>
          <p:cNvSpPr>
            <a:spLocks noGrp="1"/>
          </p:cNvSpPr>
          <p:nvPr>
            <p:ph type="sldNum" sz="quarter" idx="12"/>
          </p:nvPr>
        </p:nvSpPr>
        <p:spPr>
          <a:xfrm>
            <a:off x="8610600" y="6356350"/>
            <a:ext cx="2743200" cy="365125"/>
          </a:xfrm>
        </p:spPr>
        <p:txBody>
          <a:bodyPr/>
          <a:lstStyle/>
          <a:p>
            <a:fld id="{1A737FDB-FCF5-4730-B701-1B89A7D823F5}" type="slidenum">
              <a:rPr lang="en-US" smtClean="0"/>
              <a:t>‹#›</a:t>
            </a:fld>
            <a:endParaRPr lang="en-US"/>
          </a:p>
        </p:txBody>
      </p:sp>
    </p:spTree>
    <p:extLst>
      <p:ext uri="{BB962C8B-B14F-4D97-AF65-F5344CB8AC3E}">
        <p14:creationId xmlns:p14="http://schemas.microsoft.com/office/powerpoint/2010/main" val="280751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en-US" altLang="zh-CN"/>
              <a:t>Click to edit Master title style</a:t>
            </a:r>
            <a:endParaRPr lang="zh-CN" altLang="en-US"/>
          </a:p>
        </p:txBody>
      </p:sp>
      <p:sp>
        <p:nvSpPr>
          <p:cNvPr id="3" name="内容占位符 2"/>
          <p:cNvSpPr>
            <a:spLocks noGrp="1"/>
          </p:cNvSpPr>
          <p:nvPr>
            <p:ph idx="1"/>
          </p:nvPr>
        </p:nvSpPr>
        <p:spPr>
          <a:xfrm>
            <a:off x="838200" y="1825625"/>
            <a:ext cx="10515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466F9885-BA4E-4C87-8ACC-D60262500C97}" type="datetimeFigureOut">
              <a:rPr lang="en-US" smtClean="0"/>
              <a:t>12/14/2023</a:t>
            </a:fld>
            <a:endParaRPr lang="en-US"/>
          </a:p>
        </p:txBody>
      </p:sp>
      <p:sp>
        <p:nvSpPr>
          <p:cNvPr id="5" name="页脚占位符 4"/>
          <p:cNvSpPr>
            <a:spLocks noGrp="1"/>
          </p:cNvSpPr>
          <p:nvPr>
            <p:ph type="ftr" sz="quarter" idx="11"/>
          </p:nvPr>
        </p:nvSpPr>
        <p:spPr>
          <a:xfrm>
            <a:off x="4038600" y="6356350"/>
            <a:ext cx="4114800" cy="365125"/>
          </a:xfrm>
        </p:spPr>
        <p:txBody>
          <a:bodyPr/>
          <a:lstStyle/>
          <a:p>
            <a:endParaRPr lang="en-US"/>
          </a:p>
        </p:txBody>
      </p:sp>
      <p:sp>
        <p:nvSpPr>
          <p:cNvPr id="6" name="灯片编号占位符 5"/>
          <p:cNvSpPr>
            <a:spLocks noGrp="1"/>
          </p:cNvSpPr>
          <p:nvPr>
            <p:ph type="sldNum" sz="quarter" idx="12"/>
          </p:nvPr>
        </p:nvSpPr>
        <p:spPr>
          <a:xfrm>
            <a:off x="8610600" y="6356350"/>
            <a:ext cx="2743200" cy="365125"/>
          </a:xfrm>
        </p:spPr>
        <p:txBody>
          <a:bodyPr/>
          <a:lstStyle/>
          <a:p>
            <a:fld id="{1A737FDB-FCF5-4730-B701-1B89A7D823F5}" type="slidenum">
              <a:rPr lang="en-US" smtClean="0"/>
              <a:t>‹#›</a:t>
            </a:fld>
            <a:endParaRPr lang="en-US"/>
          </a:p>
        </p:txBody>
      </p:sp>
    </p:spTree>
    <p:extLst>
      <p:ext uri="{BB962C8B-B14F-4D97-AF65-F5344CB8AC3E}">
        <p14:creationId xmlns:p14="http://schemas.microsoft.com/office/powerpoint/2010/main" val="202983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基础空白">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E017DC2-C782-266C-6593-570BB3674D77}"/>
              </a:ext>
            </a:extLst>
          </p:cNvPr>
          <p:cNvSpPr/>
          <p:nvPr userDrawn="1"/>
        </p:nvSpPr>
        <p:spPr>
          <a:xfrm>
            <a:off x="-17756" y="-461638"/>
            <a:ext cx="12384350" cy="7337394"/>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矩形 64"/>
          <p:cNvSpPr/>
          <p:nvPr/>
        </p:nvSpPr>
        <p:spPr>
          <a:xfrm>
            <a:off x="9678283" y="344805"/>
            <a:ext cx="2514600" cy="318770"/>
          </a:xfrm>
          <a:prstGeom prst="rect">
            <a:avLst/>
          </a:prstGeom>
          <a:solidFill>
            <a:schemeClr val="bg1">
              <a:lumMod val="9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p:cNvSpPr txBox="1"/>
          <p:nvPr/>
        </p:nvSpPr>
        <p:spPr>
          <a:xfrm>
            <a:off x="9920853" y="326390"/>
            <a:ext cx="1666875" cy="383540"/>
          </a:xfrm>
          <a:prstGeom prst="rect">
            <a:avLst/>
          </a:prstGeom>
          <a:noFill/>
          <a:ln w="12700" cmpd="sng">
            <a:noFill/>
            <a:prstDash val="solid"/>
          </a:ln>
        </p:spPr>
        <p:txBody>
          <a:bodyPr wrap="square" rtlCol="0">
            <a:spAutoFit/>
          </a:bodyPr>
          <a:lstStyle/>
          <a:p>
            <a:pPr algn="dist"/>
            <a:r>
              <a:rPr lang="zh-CN" altLang="en-US" sz="1900" dirty="0">
                <a:solidFill>
                  <a:schemeClr val="accent5">
                    <a:lumMod val="75000"/>
                  </a:schemeClr>
                </a:solidFill>
                <a:latin typeface="微软雅黑" panose="020B0503020204020204" pitchFamily="34" charset="-122"/>
                <a:ea typeface="微软雅黑" panose="020B0503020204020204" pitchFamily="34" charset="-122"/>
              </a:rPr>
              <a:t>行政联盟</a:t>
            </a:r>
          </a:p>
        </p:txBody>
      </p:sp>
      <p:grpSp>
        <p:nvGrpSpPr>
          <p:cNvPr id="67" name="组合 66"/>
          <p:cNvGrpSpPr/>
          <p:nvPr/>
        </p:nvGrpSpPr>
        <p:grpSpPr>
          <a:xfrm>
            <a:off x="9539853" y="405130"/>
            <a:ext cx="313690" cy="199390"/>
            <a:chOff x="14011" y="2888"/>
            <a:chExt cx="809" cy="514"/>
          </a:xfrm>
        </p:grpSpPr>
        <p:sp>
          <p:nvSpPr>
            <p:cNvPr id="68" name="椭圆 67"/>
            <p:cNvSpPr/>
            <p:nvPr/>
          </p:nvSpPr>
          <p:spPr>
            <a:xfrm>
              <a:off x="14306" y="2888"/>
              <a:ext cx="514" cy="514"/>
            </a:xfrm>
            <a:prstGeom prst="ellipse">
              <a:avLst/>
            </a:prstGeom>
            <a:solidFill>
              <a:srgbClr val="023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14011" y="2888"/>
              <a:ext cx="514" cy="514"/>
            </a:xfrm>
            <a:prstGeom prst="ellipse">
              <a:avLst/>
            </a:prstGeom>
            <a:solidFill>
              <a:srgbClr val="E6E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圆角矩形 10"/>
          <p:cNvSpPr/>
          <p:nvPr/>
        </p:nvSpPr>
        <p:spPr>
          <a:xfrm>
            <a:off x="-993775" y="5990590"/>
            <a:ext cx="421005" cy="168275"/>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Straight Connector 2">
            <a:extLst>
              <a:ext uri="{FF2B5EF4-FFF2-40B4-BE49-F238E27FC236}">
                <a16:creationId xmlns:a16="http://schemas.microsoft.com/office/drawing/2014/main" id="{BFB3AD00-B61D-3724-E2B1-A862E2ECB9E5}"/>
              </a:ext>
            </a:extLst>
          </p:cNvPr>
          <p:cNvCxnSpPr/>
          <p:nvPr userDrawn="1"/>
        </p:nvCxnSpPr>
        <p:spPr>
          <a:xfrm>
            <a:off x="0" y="884583"/>
            <a:ext cx="12192000" cy="0"/>
          </a:xfrm>
          <a:prstGeom prst="line">
            <a:avLst/>
          </a:prstGeom>
          <a:ln w="28575">
            <a:solidFill>
              <a:srgbClr val="02389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FDDD76C-0997-EABE-4E6B-9EE39ED4D418}"/>
              </a:ext>
            </a:extLst>
          </p:cNvPr>
          <p:cNvSpPr/>
          <p:nvPr userDrawn="1"/>
        </p:nvSpPr>
        <p:spPr>
          <a:xfrm>
            <a:off x="308113" y="238539"/>
            <a:ext cx="49696" cy="471391"/>
          </a:xfrm>
          <a:prstGeom prst="rect">
            <a:avLst/>
          </a:prstGeom>
          <a:solidFill>
            <a:srgbClr val="0238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4222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日期占位符 3"/>
          <p:cNvSpPr>
            <a:spLocks noGrp="1"/>
          </p:cNvSpPr>
          <p:nvPr>
            <p:ph type="dt" sz="half" idx="10"/>
          </p:nvPr>
        </p:nvSpPr>
        <p:spPr>
          <a:xfrm>
            <a:off x="838200" y="6356350"/>
            <a:ext cx="2743200" cy="365125"/>
          </a:xfrm>
        </p:spPr>
        <p:txBody>
          <a:bodyPr/>
          <a:lstStyle/>
          <a:p>
            <a:fld id="{466F9885-BA4E-4C87-8ACC-D60262500C97}" type="datetimeFigureOut">
              <a:rPr lang="en-US" smtClean="0"/>
              <a:t>12/14/2023</a:t>
            </a:fld>
            <a:endParaRPr lang="en-US"/>
          </a:p>
        </p:txBody>
      </p:sp>
      <p:sp>
        <p:nvSpPr>
          <p:cNvPr id="5" name="页脚占位符 4"/>
          <p:cNvSpPr>
            <a:spLocks noGrp="1"/>
          </p:cNvSpPr>
          <p:nvPr>
            <p:ph type="ftr" sz="quarter" idx="11"/>
          </p:nvPr>
        </p:nvSpPr>
        <p:spPr>
          <a:xfrm>
            <a:off x="4038600" y="6356350"/>
            <a:ext cx="4114800" cy="365125"/>
          </a:xfrm>
        </p:spPr>
        <p:txBody>
          <a:bodyPr/>
          <a:lstStyle/>
          <a:p>
            <a:endParaRPr lang="en-US"/>
          </a:p>
        </p:txBody>
      </p:sp>
      <p:sp>
        <p:nvSpPr>
          <p:cNvPr id="6" name="灯片编号占位符 5"/>
          <p:cNvSpPr>
            <a:spLocks noGrp="1"/>
          </p:cNvSpPr>
          <p:nvPr>
            <p:ph type="sldNum" sz="quarter" idx="12"/>
          </p:nvPr>
        </p:nvSpPr>
        <p:spPr>
          <a:xfrm>
            <a:off x="8610600" y="6356350"/>
            <a:ext cx="2743200" cy="365125"/>
          </a:xfrm>
        </p:spPr>
        <p:txBody>
          <a:bodyPr/>
          <a:lstStyle/>
          <a:p>
            <a:fld id="{1A737FDB-FCF5-4730-B701-1B89A7D823F5}" type="slidenum">
              <a:rPr lang="en-US" smtClean="0"/>
              <a:t>‹#›</a:t>
            </a:fld>
            <a:endParaRPr lang="en-US"/>
          </a:p>
        </p:txBody>
      </p:sp>
    </p:spTree>
    <p:extLst>
      <p:ext uri="{BB962C8B-B14F-4D97-AF65-F5344CB8AC3E}">
        <p14:creationId xmlns:p14="http://schemas.microsoft.com/office/powerpoint/2010/main" val="1728306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D3089-6396-9CBA-18BE-6E059C551B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965056-609B-17D5-8A6C-232735AC44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100A2F-C35E-0B01-7838-985CA6BC6EFB}"/>
              </a:ext>
            </a:extLst>
          </p:cNvPr>
          <p:cNvSpPr>
            <a:spLocks noGrp="1"/>
          </p:cNvSpPr>
          <p:nvPr>
            <p:ph type="dt" sz="half" idx="10"/>
          </p:nvPr>
        </p:nvSpPr>
        <p:spPr/>
        <p:txBody>
          <a:bodyPr/>
          <a:lstStyle/>
          <a:p>
            <a:fld id="{466F9885-BA4E-4C87-8ACC-D60262500C97}" type="datetimeFigureOut">
              <a:rPr lang="en-US" smtClean="0"/>
              <a:t>12/14/2023</a:t>
            </a:fld>
            <a:endParaRPr lang="en-US"/>
          </a:p>
        </p:txBody>
      </p:sp>
      <p:sp>
        <p:nvSpPr>
          <p:cNvPr id="5" name="Footer Placeholder 4">
            <a:extLst>
              <a:ext uri="{FF2B5EF4-FFF2-40B4-BE49-F238E27FC236}">
                <a16:creationId xmlns:a16="http://schemas.microsoft.com/office/drawing/2014/main" id="{D0F9B26D-9C0F-14B7-6674-0C94BEE73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71788-8BC5-A457-3C9D-C64648D5A9F0}"/>
              </a:ext>
            </a:extLst>
          </p:cNvPr>
          <p:cNvSpPr>
            <a:spLocks noGrp="1"/>
          </p:cNvSpPr>
          <p:nvPr>
            <p:ph type="sldNum" sz="quarter" idx="12"/>
          </p:nvPr>
        </p:nvSpPr>
        <p:spPr/>
        <p:txBody>
          <a:bodyPr/>
          <a:lstStyle/>
          <a:p>
            <a:fld id="{1A737FDB-FCF5-4730-B701-1B89A7D823F5}" type="slidenum">
              <a:rPr lang="en-US" smtClean="0"/>
              <a:t>‹#›</a:t>
            </a:fld>
            <a:endParaRPr lang="en-US"/>
          </a:p>
        </p:txBody>
      </p:sp>
    </p:spTree>
    <p:extLst>
      <p:ext uri="{BB962C8B-B14F-4D97-AF65-F5344CB8AC3E}">
        <p14:creationId xmlns:p14="http://schemas.microsoft.com/office/powerpoint/2010/main" val="11705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一句话标题页">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3FC4C28-AB85-F417-4C08-0FB866E5D222}"/>
              </a:ext>
            </a:extLst>
          </p:cNvPr>
          <p:cNvSpPr/>
          <p:nvPr userDrawn="1"/>
        </p:nvSpPr>
        <p:spPr>
          <a:xfrm>
            <a:off x="-17756" y="-461638"/>
            <a:ext cx="12384350" cy="7337394"/>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îsľiḍé"/>
          <p:cNvSpPr/>
          <p:nvPr/>
        </p:nvSpPr>
        <p:spPr>
          <a:xfrm rot="10800000">
            <a:off x="10197323" y="4763177"/>
            <a:ext cx="455191" cy="394306"/>
          </a:xfrm>
          <a:custGeom>
            <a:avLst/>
            <a:gdLst/>
            <a:ahLst/>
            <a:cxnLst/>
            <a:rect l="l" t="t" r="r" b="b"/>
            <a:pathLst>
              <a:path w="512592" h="444029">
                <a:moveTo>
                  <a:pt x="461442" y="0"/>
                </a:moveTo>
                <a:lnTo>
                  <a:pt x="512592" y="96860"/>
                </a:lnTo>
                <a:cubicBezTo>
                  <a:pt x="470874" y="116449"/>
                  <a:pt x="442034" y="135948"/>
                  <a:pt x="426072" y="155356"/>
                </a:cubicBezTo>
                <a:cubicBezTo>
                  <a:pt x="410110" y="174764"/>
                  <a:pt x="401222" y="197709"/>
                  <a:pt x="399409" y="224191"/>
                </a:cubicBezTo>
                <a:lnTo>
                  <a:pt x="512592" y="224191"/>
                </a:lnTo>
                <a:lnTo>
                  <a:pt x="512592" y="444029"/>
                </a:lnTo>
                <a:lnTo>
                  <a:pt x="275886" y="444029"/>
                </a:lnTo>
                <a:lnTo>
                  <a:pt x="275886" y="261738"/>
                </a:lnTo>
                <a:cubicBezTo>
                  <a:pt x="275886" y="194626"/>
                  <a:pt x="289853" y="141661"/>
                  <a:pt x="317786" y="102845"/>
                </a:cubicBezTo>
                <a:cubicBezTo>
                  <a:pt x="345719" y="64029"/>
                  <a:pt x="393604" y="29747"/>
                  <a:pt x="461442" y="0"/>
                </a:cubicBezTo>
                <a:close/>
                <a:moveTo>
                  <a:pt x="185557" y="0"/>
                </a:moveTo>
                <a:lnTo>
                  <a:pt x="236707" y="96860"/>
                </a:lnTo>
                <a:cubicBezTo>
                  <a:pt x="194989" y="116449"/>
                  <a:pt x="166149" y="135948"/>
                  <a:pt x="150187" y="155356"/>
                </a:cubicBezTo>
                <a:cubicBezTo>
                  <a:pt x="134225" y="174764"/>
                  <a:pt x="125337" y="197709"/>
                  <a:pt x="123523" y="224191"/>
                </a:cubicBezTo>
                <a:lnTo>
                  <a:pt x="236707" y="224191"/>
                </a:lnTo>
                <a:lnTo>
                  <a:pt x="236707" y="444029"/>
                </a:lnTo>
                <a:lnTo>
                  <a:pt x="0" y="444029"/>
                </a:lnTo>
                <a:lnTo>
                  <a:pt x="0" y="261738"/>
                </a:lnTo>
                <a:cubicBezTo>
                  <a:pt x="0" y="194626"/>
                  <a:pt x="13967" y="141661"/>
                  <a:pt x="41900" y="102845"/>
                </a:cubicBezTo>
                <a:cubicBezTo>
                  <a:pt x="69833" y="64029"/>
                  <a:pt x="117719" y="29747"/>
                  <a:pt x="185557" y="0"/>
                </a:cubicBezTo>
                <a:close/>
              </a:path>
            </a:pathLst>
          </a:custGeom>
          <a:solidFill>
            <a:srgbClr val="02389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33" name="íS1iḓé"/>
          <p:cNvSpPr/>
          <p:nvPr/>
        </p:nvSpPr>
        <p:spPr>
          <a:xfrm>
            <a:off x="1358674" y="1943247"/>
            <a:ext cx="455191" cy="394306"/>
          </a:xfrm>
          <a:custGeom>
            <a:avLst/>
            <a:gdLst/>
            <a:ahLst/>
            <a:cxnLst/>
            <a:rect l="l" t="t" r="r" b="b"/>
            <a:pathLst>
              <a:path w="512592" h="444029">
                <a:moveTo>
                  <a:pt x="461442" y="0"/>
                </a:moveTo>
                <a:lnTo>
                  <a:pt x="512592" y="96860"/>
                </a:lnTo>
                <a:cubicBezTo>
                  <a:pt x="470874" y="116449"/>
                  <a:pt x="442034" y="135948"/>
                  <a:pt x="426072" y="155356"/>
                </a:cubicBezTo>
                <a:cubicBezTo>
                  <a:pt x="410110" y="174764"/>
                  <a:pt x="401222" y="197709"/>
                  <a:pt x="399409" y="224191"/>
                </a:cubicBezTo>
                <a:lnTo>
                  <a:pt x="512592" y="224191"/>
                </a:lnTo>
                <a:lnTo>
                  <a:pt x="512592" y="444029"/>
                </a:lnTo>
                <a:lnTo>
                  <a:pt x="275886" y="444029"/>
                </a:lnTo>
                <a:lnTo>
                  <a:pt x="275886" y="261738"/>
                </a:lnTo>
                <a:cubicBezTo>
                  <a:pt x="275886" y="194626"/>
                  <a:pt x="289853" y="141661"/>
                  <a:pt x="317786" y="102845"/>
                </a:cubicBezTo>
                <a:cubicBezTo>
                  <a:pt x="345719" y="64029"/>
                  <a:pt x="393604" y="29747"/>
                  <a:pt x="461442" y="0"/>
                </a:cubicBezTo>
                <a:close/>
                <a:moveTo>
                  <a:pt x="185557" y="0"/>
                </a:moveTo>
                <a:lnTo>
                  <a:pt x="236707" y="96860"/>
                </a:lnTo>
                <a:cubicBezTo>
                  <a:pt x="194989" y="116449"/>
                  <a:pt x="166149" y="135948"/>
                  <a:pt x="150187" y="155356"/>
                </a:cubicBezTo>
                <a:cubicBezTo>
                  <a:pt x="134225" y="174764"/>
                  <a:pt x="125337" y="197709"/>
                  <a:pt x="123523" y="224191"/>
                </a:cubicBezTo>
                <a:lnTo>
                  <a:pt x="236707" y="224191"/>
                </a:lnTo>
                <a:lnTo>
                  <a:pt x="236707" y="444029"/>
                </a:lnTo>
                <a:lnTo>
                  <a:pt x="0" y="444029"/>
                </a:lnTo>
                <a:lnTo>
                  <a:pt x="0" y="261738"/>
                </a:lnTo>
                <a:cubicBezTo>
                  <a:pt x="0" y="194626"/>
                  <a:pt x="13967" y="141661"/>
                  <a:pt x="41900" y="102845"/>
                </a:cubicBezTo>
                <a:cubicBezTo>
                  <a:pt x="69833" y="64029"/>
                  <a:pt x="117719" y="29747"/>
                  <a:pt x="185557" y="0"/>
                </a:cubicBezTo>
                <a:close/>
              </a:path>
            </a:pathLst>
          </a:custGeom>
          <a:solidFill>
            <a:srgbClr val="02389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3F5646"/>
              </a:solidFill>
            </a:endParaRPr>
          </a:p>
        </p:txBody>
      </p:sp>
      <p:sp>
        <p:nvSpPr>
          <p:cNvPr id="65" name="矩形 64"/>
          <p:cNvSpPr/>
          <p:nvPr/>
        </p:nvSpPr>
        <p:spPr>
          <a:xfrm>
            <a:off x="9678283" y="344805"/>
            <a:ext cx="2514600" cy="318770"/>
          </a:xfrm>
          <a:prstGeom prst="rect">
            <a:avLst/>
          </a:prstGeom>
          <a:solidFill>
            <a:schemeClr val="bg1">
              <a:lumMod val="9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p:cNvSpPr txBox="1"/>
          <p:nvPr/>
        </p:nvSpPr>
        <p:spPr>
          <a:xfrm>
            <a:off x="9920853" y="326390"/>
            <a:ext cx="1666875" cy="383540"/>
          </a:xfrm>
          <a:prstGeom prst="rect">
            <a:avLst/>
          </a:prstGeom>
          <a:noFill/>
          <a:ln w="12700" cmpd="sng">
            <a:noFill/>
            <a:prstDash val="solid"/>
          </a:ln>
        </p:spPr>
        <p:txBody>
          <a:bodyPr wrap="square" rtlCol="0">
            <a:spAutoFit/>
          </a:bodyPr>
          <a:lstStyle/>
          <a:p>
            <a:pPr algn="dist"/>
            <a:r>
              <a:rPr lang="zh-CN" altLang="en-US" sz="1900">
                <a:solidFill>
                  <a:schemeClr val="accent5">
                    <a:lumMod val="75000"/>
                  </a:schemeClr>
                </a:solidFill>
                <a:latin typeface="微软雅黑" panose="020B0503020204020204" pitchFamily="34" charset="-122"/>
                <a:ea typeface="微软雅黑" panose="020B0503020204020204" pitchFamily="34" charset="-122"/>
              </a:rPr>
              <a:t>采购实战家</a:t>
            </a:r>
          </a:p>
        </p:txBody>
      </p:sp>
      <p:grpSp>
        <p:nvGrpSpPr>
          <p:cNvPr id="67" name="组合 66"/>
          <p:cNvGrpSpPr/>
          <p:nvPr/>
        </p:nvGrpSpPr>
        <p:grpSpPr>
          <a:xfrm>
            <a:off x="9539853" y="405130"/>
            <a:ext cx="313690" cy="199390"/>
            <a:chOff x="14011" y="2888"/>
            <a:chExt cx="809" cy="514"/>
          </a:xfrm>
        </p:grpSpPr>
        <p:sp>
          <p:nvSpPr>
            <p:cNvPr id="68" name="椭圆 67"/>
            <p:cNvSpPr/>
            <p:nvPr/>
          </p:nvSpPr>
          <p:spPr>
            <a:xfrm>
              <a:off x="14306" y="2888"/>
              <a:ext cx="514" cy="514"/>
            </a:xfrm>
            <a:prstGeom prst="ellipse">
              <a:avLst/>
            </a:prstGeom>
            <a:solidFill>
              <a:srgbClr val="023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14011" y="2888"/>
              <a:ext cx="514" cy="514"/>
            </a:xfrm>
            <a:prstGeom prst="ellipse">
              <a:avLst/>
            </a:prstGeom>
            <a:solidFill>
              <a:srgbClr val="E6E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占位符 1"/>
          <p:cNvSpPr>
            <a:spLocks noGrp="1"/>
          </p:cNvSpPr>
          <p:nvPr>
            <p:ph type="title" hasCustomPrompt="1"/>
          </p:nvPr>
        </p:nvSpPr>
        <p:spPr>
          <a:xfrm>
            <a:off x="2359660" y="2870200"/>
            <a:ext cx="7472680" cy="1117600"/>
          </a:xfrm>
          <a:prstGeom prst="rect">
            <a:avLst/>
          </a:prstGeom>
        </p:spPr>
        <p:txBody>
          <a:bodyPr vert="horz" lIns="91440" tIns="45720" rIns="91440" bIns="45720" rtlCol="0" anchor="b" anchorCtr="0">
            <a:normAutofit/>
          </a:bodyPr>
          <a:lstStyle>
            <a:lvl1pPr algn="dist" eaLnBrk="1" fontAlgn="auto" latinLnBrk="0" hangingPunct="1">
              <a:lnSpc>
                <a:spcPct val="100000"/>
              </a:lnSpc>
              <a:defRPr sz="6600" b="1">
                <a:solidFill>
                  <a:schemeClr val="tx1"/>
                </a:solidFill>
              </a:defRPr>
            </a:lvl1pPr>
          </a:lstStyle>
          <a:p>
            <a:r>
              <a:rPr lang="zh-CN" altLang="en-US" dirty="0"/>
              <a:t>单击此处编辑标题</a:t>
            </a:r>
          </a:p>
        </p:txBody>
      </p:sp>
      <p:sp>
        <p:nvSpPr>
          <p:cNvPr id="10" name="圆角矩形 10"/>
          <p:cNvSpPr/>
          <p:nvPr/>
        </p:nvSpPr>
        <p:spPr>
          <a:xfrm>
            <a:off x="-993775" y="5990590"/>
            <a:ext cx="421005" cy="168275"/>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3932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目录">
    <p:spTree>
      <p:nvGrpSpPr>
        <p:cNvPr id="1" name=""/>
        <p:cNvGrpSpPr/>
        <p:nvPr/>
      </p:nvGrpSpPr>
      <p:grpSpPr>
        <a:xfrm>
          <a:off x="0" y="0"/>
          <a:ext cx="0" cy="0"/>
          <a:chOff x="0" y="0"/>
          <a:chExt cx="0" cy="0"/>
        </a:xfrm>
      </p:grpSpPr>
      <p:sp>
        <p:nvSpPr>
          <p:cNvPr id="50" name="矩形 49"/>
          <p:cNvSpPr/>
          <p:nvPr/>
        </p:nvSpPr>
        <p:spPr>
          <a:xfrm>
            <a:off x="9678283" y="344805"/>
            <a:ext cx="2514600" cy="318770"/>
          </a:xfrm>
          <a:prstGeom prst="rect">
            <a:avLst/>
          </a:prstGeom>
          <a:solidFill>
            <a:schemeClr val="bg1">
              <a:lumMod val="9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37536" y="663575"/>
            <a:ext cx="3141018" cy="5645785"/>
            <a:chOff x="895" y="819"/>
            <a:chExt cx="3446" cy="8891"/>
          </a:xfrm>
        </p:grpSpPr>
        <p:sp>
          <p:nvSpPr>
            <p:cNvPr id="8" name="矩形 7"/>
            <p:cNvSpPr/>
            <p:nvPr/>
          </p:nvSpPr>
          <p:spPr>
            <a:xfrm>
              <a:off x="895" y="819"/>
              <a:ext cx="3446" cy="8891"/>
            </a:xfrm>
            <a:prstGeom prst="rect">
              <a:avLst/>
            </a:prstGeom>
            <a:solidFill>
              <a:srgbClr val="023892"/>
            </a:solidFill>
            <a:effectLst>
              <a:outerShdw blurRad="50800" dist="38100" dir="2700000" algn="tl" rotWithShape="0">
                <a:schemeClr val="accent5">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627" y="2014"/>
              <a:ext cx="1144" cy="3502"/>
            </a:xfrm>
            <a:prstGeom prst="rect">
              <a:avLst/>
            </a:prstGeom>
            <a:noFill/>
          </p:spPr>
          <p:txBody>
            <a:bodyPr wrap="square" rtlCol="0">
              <a:spAutoFit/>
            </a:bodyPr>
            <a:lstStyle/>
            <a:p>
              <a:pPr>
                <a:lnSpc>
                  <a:spcPct val="110000"/>
                </a:lnSpc>
              </a:pPr>
              <a:r>
                <a:rPr lang="zh-CN" altLang="en-US" sz="6600" b="1">
                  <a:solidFill>
                    <a:schemeClr val="bg1">
                      <a:lumMod val="95000"/>
                    </a:schemeClr>
                  </a:solidFill>
                  <a:latin typeface="微软雅黑" panose="020B0503020204020204" pitchFamily="34" charset="-122"/>
                  <a:ea typeface="微软雅黑" panose="020B0503020204020204" pitchFamily="34" charset="-122"/>
                </a:rPr>
                <a:t>目</a:t>
              </a:r>
            </a:p>
            <a:p>
              <a:pPr>
                <a:lnSpc>
                  <a:spcPct val="100000"/>
                </a:lnSpc>
              </a:pPr>
              <a:r>
                <a:rPr lang="zh-CN" altLang="en-US" sz="6600" b="1">
                  <a:solidFill>
                    <a:schemeClr val="bg1">
                      <a:lumMod val="95000"/>
                    </a:schemeClr>
                  </a:solidFill>
                  <a:latin typeface="微软雅黑" panose="020B0503020204020204" pitchFamily="34" charset="-122"/>
                  <a:ea typeface="微软雅黑" panose="020B0503020204020204" pitchFamily="34" charset="-122"/>
                </a:rPr>
                <a:t>录</a:t>
              </a:r>
            </a:p>
          </p:txBody>
        </p:sp>
        <p:sp>
          <p:nvSpPr>
            <p:cNvPr id="14" name="椭圆 13"/>
            <p:cNvSpPr/>
            <p:nvPr/>
          </p:nvSpPr>
          <p:spPr>
            <a:xfrm>
              <a:off x="3961" y="1427"/>
              <a:ext cx="122" cy="17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图片 16" descr="contents"/>
          <p:cNvPicPr>
            <a:picLocks noChangeAspect="1"/>
          </p:cNvPicPr>
          <p:nvPr/>
        </p:nvPicPr>
        <p:blipFill>
          <a:blip r:embed="rId12"/>
          <a:stretch>
            <a:fillRect/>
          </a:stretch>
        </p:blipFill>
        <p:spPr>
          <a:xfrm>
            <a:off x="889883" y="742315"/>
            <a:ext cx="1449070" cy="5547995"/>
          </a:xfrm>
          <a:prstGeom prst="rect">
            <a:avLst/>
          </a:prstGeom>
        </p:spPr>
      </p:pic>
      <p:sp>
        <p:nvSpPr>
          <p:cNvPr id="18" name="文本框 17"/>
          <p:cNvSpPr txBox="1"/>
          <p:nvPr/>
        </p:nvSpPr>
        <p:spPr>
          <a:xfrm>
            <a:off x="5753983" y="848360"/>
            <a:ext cx="545465" cy="721995"/>
          </a:xfrm>
          <a:prstGeom prst="rect">
            <a:avLst/>
          </a:prstGeom>
          <a:noFill/>
        </p:spPr>
        <p:txBody>
          <a:bodyPr wrap="square" rtlCol="0">
            <a:spAutoFit/>
          </a:bodyPr>
          <a:lstStyle/>
          <a:p>
            <a:r>
              <a:rPr lang="en-US" altLang="zh-CN" sz="4100" b="1">
                <a:solidFill>
                  <a:schemeClr val="accent5">
                    <a:lumMod val="75000"/>
                  </a:schemeClr>
                </a:solidFill>
                <a:latin typeface="Arial Black" panose="020B0A04020102020204" charset="0"/>
                <a:ea typeface="微软雅黑" panose="020B0503020204020204" pitchFamily="34" charset="-122"/>
                <a:cs typeface="Arial Black" panose="020B0A04020102020204" charset="0"/>
              </a:rPr>
              <a:t>1</a:t>
            </a:r>
          </a:p>
        </p:txBody>
      </p:sp>
      <p:sp>
        <p:nvSpPr>
          <p:cNvPr id="19" name="文本框 18"/>
          <p:cNvSpPr txBox="1"/>
          <p:nvPr/>
        </p:nvSpPr>
        <p:spPr>
          <a:xfrm>
            <a:off x="5753983" y="1898650"/>
            <a:ext cx="545465" cy="721995"/>
          </a:xfrm>
          <a:prstGeom prst="rect">
            <a:avLst/>
          </a:prstGeom>
          <a:noFill/>
        </p:spPr>
        <p:txBody>
          <a:bodyPr wrap="square" rtlCol="0">
            <a:spAutoFit/>
          </a:bodyPr>
          <a:lstStyle/>
          <a:p>
            <a:r>
              <a:rPr lang="en-US" altLang="zh-CN" sz="4100" b="1">
                <a:solidFill>
                  <a:schemeClr val="accent5">
                    <a:lumMod val="75000"/>
                  </a:schemeClr>
                </a:solidFill>
                <a:latin typeface="Arial Black" panose="020B0A04020102020204" charset="0"/>
                <a:ea typeface="微软雅黑" panose="020B0503020204020204" pitchFamily="34" charset="-122"/>
                <a:cs typeface="Arial Black" panose="020B0A04020102020204" charset="0"/>
              </a:rPr>
              <a:t>2</a:t>
            </a:r>
          </a:p>
        </p:txBody>
      </p:sp>
      <p:sp>
        <p:nvSpPr>
          <p:cNvPr id="20" name="文本框 19"/>
          <p:cNvSpPr txBox="1"/>
          <p:nvPr/>
        </p:nvSpPr>
        <p:spPr>
          <a:xfrm>
            <a:off x="5753983" y="2948940"/>
            <a:ext cx="545465" cy="721995"/>
          </a:xfrm>
          <a:prstGeom prst="rect">
            <a:avLst/>
          </a:prstGeom>
          <a:noFill/>
        </p:spPr>
        <p:txBody>
          <a:bodyPr wrap="square" rtlCol="0">
            <a:spAutoFit/>
          </a:bodyPr>
          <a:lstStyle/>
          <a:p>
            <a:r>
              <a:rPr lang="en-US" altLang="zh-CN" sz="4100" b="1">
                <a:solidFill>
                  <a:schemeClr val="accent5">
                    <a:lumMod val="75000"/>
                  </a:schemeClr>
                </a:solidFill>
                <a:latin typeface="Arial Black" panose="020B0A04020102020204" charset="0"/>
                <a:ea typeface="微软雅黑" panose="020B0503020204020204" pitchFamily="34" charset="-122"/>
                <a:cs typeface="Arial Black" panose="020B0A04020102020204" charset="0"/>
              </a:rPr>
              <a:t>3</a:t>
            </a:r>
          </a:p>
        </p:txBody>
      </p:sp>
      <p:sp>
        <p:nvSpPr>
          <p:cNvPr id="21" name="文本框 20"/>
          <p:cNvSpPr txBox="1"/>
          <p:nvPr/>
        </p:nvSpPr>
        <p:spPr>
          <a:xfrm>
            <a:off x="5753983" y="3999230"/>
            <a:ext cx="545465" cy="721995"/>
          </a:xfrm>
          <a:prstGeom prst="rect">
            <a:avLst/>
          </a:prstGeom>
          <a:noFill/>
        </p:spPr>
        <p:txBody>
          <a:bodyPr wrap="square" rtlCol="0">
            <a:spAutoFit/>
          </a:bodyPr>
          <a:lstStyle/>
          <a:p>
            <a:r>
              <a:rPr lang="en-US" altLang="zh-CN" sz="4100" b="1">
                <a:solidFill>
                  <a:schemeClr val="accent5">
                    <a:lumMod val="75000"/>
                  </a:schemeClr>
                </a:solidFill>
                <a:latin typeface="Arial Black" panose="020B0A04020102020204" charset="0"/>
                <a:ea typeface="微软雅黑" panose="020B0503020204020204" pitchFamily="34" charset="-122"/>
                <a:cs typeface="Arial Black" panose="020B0A04020102020204" charset="0"/>
              </a:rPr>
              <a:t>4</a:t>
            </a:r>
          </a:p>
        </p:txBody>
      </p:sp>
      <p:sp>
        <p:nvSpPr>
          <p:cNvPr id="45" name="文本框 44"/>
          <p:cNvSpPr txBox="1"/>
          <p:nvPr/>
        </p:nvSpPr>
        <p:spPr>
          <a:xfrm>
            <a:off x="9920853" y="326390"/>
            <a:ext cx="1666875" cy="383540"/>
          </a:xfrm>
          <a:prstGeom prst="rect">
            <a:avLst/>
          </a:prstGeom>
          <a:noFill/>
          <a:ln w="12700" cmpd="sng">
            <a:noFill/>
            <a:prstDash val="solid"/>
          </a:ln>
        </p:spPr>
        <p:txBody>
          <a:bodyPr wrap="square" rtlCol="0">
            <a:spAutoFit/>
          </a:bodyPr>
          <a:lstStyle/>
          <a:p>
            <a:pPr algn="dist"/>
            <a:r>
              <a:rPr lang="zh-CN" altLang="en-US" sz="1900">
                <a:solidFill>
                  <a:schemeClr val="accent5">
                    <a:lumMod val="75000"/>
                  </a:schemeClr>
                </a:solidFill>
                <a:latin typeface="微软雅黑" panose="020B0503020204020204" pitchFamily="34" charset="-122"/>
                <a:ea typeface="微软雅黑" panose="020B0503020204020204" pitchFamily="34" charset="-122"/>
              </a:rPr>
              <a:t>采购实战家</a:t>
            </a:r>
          </a:p>
        </p:txBody>
      </p:sp>
      <p:grpSp>
        <p:nvGrpSpPr>
          <p:cNvPr id="47" name="组合 46"/>
          <p:cNvGrpSpPr/>
          <p:nvPr/>
        </p:nvGrpSpPr>
        <p:grpSpPr>
          <a:xfrm>
            <a:off x="9539853" y="405130"/>
            <a:ext cx="313690" cy="199390"/>
            <a:chOff x="14011" y="2888"/>
            <a:chExt cx="809" cy="514"/>
          </a:xfrm>
        </p:grpSpPr>
        <p:sp>
          <p:nvSpPr>
            <p:cNvPr id="48" name="椭圆 47"/>
            <p:cNvSpPr/>
            <p:nvPr/>
          </p:nvSpPr>
          <p:spPr>
            <a:xfrm>
              <a:off x="14306" y="2888"/>
              <a:ext cx="514" cy="514"/>
            </a:xfrm>
            <a:prstGeom prst="ellipse">
              <a:avLst/>
            </a:prstGeom>
            <a:solidFill>
              <a:srgbClr val="023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4011" y="2888"/>
              <a:ext cx="514" cy="514"/>
            </a:xfrm>
            <a:prstGeom prst="ellipse">
              <a:avLst/>
            </a:prstGeom>
            <a:solidFill>
              <a:srgbClr val="E6E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占位符 1"/>
          <p:cNvSpPr>
            <a:spLocks noGrp="1"/>
          </p:cNvSpPr>
          <p:nvPr>
            <p:ph type="title" hasCustomPrompt="1"/>
          </p:nvPr>
        </p:nvSpPr>
        <p:spPr>
          <a:xfrm>
            <a:off x="6605905" y="889000"/>
            <a:ext cx="4620260" cy="641350"/>
          </a:xfrm>
          <a:prstGeom prst="rect">
            <a:avLst/>
          </a:prstGeom>
        </p:spPr>
        <p:txBody>
          <a:bodyPr vert="horz" lIns="91440" tIns="45720" rIns="91440" bIns="45720" rtlCol="0" anchor="b" anchorCtr="0">
            <a:normAutofit/>
          </a:bodyPr>
          <a:lstStyle>
            <a:lvl1pPr algn="l" eaLnBrk="1" fontAlgn="ctr" latinLnBrk="0" hangingPunct="1">
              <a:lnSpc>
                <a:spcPct val="100000"/>
              </a:lnSpc>
              <a:defRPr sz="3100" b="0">
                <a:solidFill>
                  <a:schemeClr val="tx1"/>
                </a:solidFill>
              </a:defRPr>
            </a:lvl1pPr>
          </a:lstStyle>
          <a:p>
            <a:r>
              <a:rPr lang="zh-CN" altLang="en-US" dirty="0"/>
              <a:t>单击此处编辑标题</a:t>
            </a:r>
          </a:p>
        </p:txBody>
      </p:sp>
      <p:sp>
        <p:nvSpPr>
          <p:cNvPr id="32" name="文本占位符 31"/>
          <p:cNvSpPr>
            <a:spLocks noGrp="1"/>
          </p:cNvSpPr>
          <p:nvPr>
            <p:ph type="body" idx="1" hasCustomPrompt="1"/>
            <p:custDataLst>
              <p:tags r:id="rId1"/>
            </p:custDataLst>
          </p:nvPr>
        </p:nvSpPr>
        <p:spPr>
          <a:xfrm>
            <a:off x="6670675" y="4721225"/>
            <a:ext cx="4556125" cy="381000"/>
          </a:xfrm>
        </p:spPr>
        <p:txBody>
          <a:bodyPr lIns="90000" tIns="46800" rIns="90000" bIns="46800">
            <a:normAutofit/>
          </a:bodyPr>
          <a:lstStyle>
            <a:lvl1pPr marL="0" indent="0">
              <a:buNone/>
              <a:defRPr sz="1900">
                <a:solidFill>
                  <a:schemeClr val="bg1">
                    <a:lumMod val="75000"/>
                  </a:schemeClr>
                </a:solidFill>
                <a:latin typeface="微软雅黑" panose="020B0503020204020204" pitchFamily="34" charset="-122"/>
                <a:ea typeface="微软雅黑" panose="020B0503020204020204" pitchFamily="34" charset="-122"/>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35" name="文本占位符 34"/>
          <p:cNvSpPr>
            <a:spLocks noGrp="1"/>
          </p:cNvSpPr>
          <p:nvPr>
            <p:ph type="body" idx="13" hasCustomPrompt="1"/>
            <p:custDataLst>
              <p:tags r:id="rId2"/>
            </p:custDataLst>
          </p:nvPr>
        </p:nvSpPr>
        <p:spPr>
          <a:xfrm>
            <a:off x="6670040" y="2567940"/>
            <a:ext cx="4556125" cy="381000"/>
          </a:xfrm>
        </p:spPr>
        <p:txBody>
          <a:bodyPr lIns="90000" tIns="46800" rIns="90000" bIns="46800">
            <a:normAutofit/>
          </a:bodyPr>
          <a:lstStyle>
            <a:lvl1pPr marL="0" indent="0">
              <a:buNone/>
              <a:defRPr sz="1900">
                <a:solidFill>
                  <a:schemeClr val="bg1">
                    <a:lumMod val="75000"/>
                  </a:schemeClr>
                </a:solidFill>
                <a:latin typeface="微软雅黑" panose="020B0503020204020204" pitchFamily="34" charset="-122"/>
                <a:ea typeface="微软雅黑" panose="020B0503020204020204" pitchFamily="34" charset="-122"/>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39" name="文本占位符 38"/>
          <p:cNvSpPr>
            <a:spLocks noGrp="1"/>
          </p:cNvSpPr>
          <p:nvPr>
            <p:ph type="body" idx="14" hasCustomPrompt="1"/>
            <p:custDataLst>
              <p:tags r:id="rId3"/>
            </p:custDataLst>
          </p:nvPr>
        </p:nvSpPr>
        <p:spPr>
          <a:xfrm>
            <a:off x="6670675" y="3630295"/>
            <a:ext cx="4556125" cy="381000"/>
          </a:xfrm>
        </p:spPr>
        <p:txBody>
          <a:bodyPr lIns="90000" tIns="46800" rIns="90000" bIns="46800">
            <a:normAutofit/>
          </a:bodyPr>
          <a:lstStyle>
            <a:lvl1pPr marL="0" indent="0">
              <a:buNone/>
              <a:defRPr sz="1900">
                <a:solidFill>
                  <a:schemeClr val="bg1">
                    <a:lumMod val="75000"/>
                  </a:schemeClr>
                </a:solidFill>
                <a:latin typeface="微软雅黑" panose="020B0503020204020204" pitchFamily="34" charset="-122"/>
                <a:ea typeface="微软雅黑" panose="020B0503020204020204" pitchFamily="34" charset="-122"/>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1" name="文本占位符 40"/>
          <p:cNvSpPr>
            <a:spLocks noGrp="1"/>
          </p:cNvSpPr>
          <p:nvPr>
            <p:ph type="body" idx="15" hasCustomPrompt="1"/>
            <p:custDataLst>
              <p:tags r:id="rId4"/>
            </p:custDataLst>
          </p:nvPr>
        </p:nvSpPr>
        <p:spPr>
          <a:xfrm>
            <a:off x="6670675" y="1537335"/>
            <a:ext cx="4556125" cy="381000"/>
          </a:xfrm>
        </p:spPr>
        <p:txBody>
          <a:bodyPr lIns="90000" tIns="46800" rIns="90000" bIns="46800">
            <a:normAutofit/>
          </a:bodyPr>
          <a:lstStyle>
            <a:lvl1pPr marL="0" indent="0">
              <a:buNone/>
              <a:defRPr sz="1900">
                <a:solidFill>
                  <a:schemeClr val="bg1">
                    <a:lumMod val="75000"/>
                  </a:schemeClr>
                </a:solidFill>
                <a:latin typeface="微软雅黑" panose="020B0503020204020204" pitchFamily="34" charset="-122"/>
                <a:ea typeface="微软雅黑" panose="020B0503020204020204" pitchFamily="34" charset="-122"/>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52" name="文本占位符 51"/>
          <p:cNvSpPr>
            <a:spLocks noGrp="1"/>
          </p:cNvSpPr>
          <p:nvPr>
            <p:ph type="body" sz="half" idx="16" hasCustomPrompt="1"/>
            <p:custDataLst>
              <p:tags r:id="rId5"/>
            </p:custDataLst>
          </p:nvPr>
        </p:nvSpPr>
        <p:spPr>
          <a:xfrm>
            <a:off x="6605905" y="2049780"/>
            <a:ext cx="4620895" cy="497840"/>
          </a:xfrm>
        </p:spPr>
        <p:txBody>
          <a:bodyPr vert="horz" lIns="90000" tIns="46800" rIns="90000" bIns="46800" rtlCol="0">
            <a:noAutofit/>
          </a:bodyPr>
          <a:lstStyle>
            <a:lvl1pPr>
              <a:buNone/>
              <a:defRPr sz="3100">
                <a:solidFill>
                  <a:schemeClr val="tx1"/>
                </a:solidFill>
                <a:latin typeface="微软雅黑" panose="020B0503020204020204" pitchFamily="34" charset="-122"/>
                <a:ea typeface="微软雅黑" panose="020B0503020204020204" pitchFamily="34" charset="-122"/>
              </a:defRPr>
            </a:lvl1pPr>
          </a:lstStyle>
          <a:p>
            <a:pPr lvl="0"/>
            <a:r>
              <a:rPr lang="zh-CN" altLang="en-US" dirty="0"/>
              <a:t>单击此处编辑标题</a:t>
            </a:r>
            <a:endParaRPr lang="en-US" altLang="zh-CN" dirty="0"/>
          </a:p>
        </p:txBody>
      </p:sp>
      <p:sp>
        <p:nvSpPr>
          <p:cNvPr id="53" name="文本占位符 52"/>
          <p:cNvSpPr>
            <a:spLocks noGrp="1"/>
          </p:cNvSpPr>
          <p:nvPr>
            <p:ph type="body" sz="half" idx="17" hasCustomPrompt="1"/>
            <p:custDataLst>
              <p:tags r:id="rId6"/>
            </p:custDataLst>
          </p:nvPr>
        </p:nvSpPr>
        <p:spPr>
          <a:xfrm>
            <a:off x="6605905" y="3107690"/>
            <a:ext cx="4620895" cy="497840"/>
          </a:xfrm>
        </p:spPr>
        <p:txBody>
          <a:bodyPr vert="horz" lIns="90000" tIns="46800" rIns="90000" bIns="46800" rtlCol="0">
            <a:noAutofit/>
          </a:bodyPr>
          <a:lstStyle>
            <a:lvl1pPr>
              <a:buNone/>
              <a:defRPr sz="3100">
                <a:solidFill>
                  <a:schemeClr val="tx1"/>
                </a:solidFill>
                <a:latin typeface="微软雅黑" panose="020B0503020204020204" pitchFamily="34" charset="-122"/>
                <a:ea typeface="微软雅黑" panose="020B0503020204020204" pitchFamily="34" charset="-122"/>
              </a:defRPr>
            </a:lvl1pPr>
          </a:lstStyle>
          <a:p>
            <a:pPr lvl="0"/>
            <a:r>
              <a:rPr lang="zh-CN" altLang="en-US" dirty="0"/>
              <a:t>单击此处编辑标题</a:t>
            </a:r>
            <a:endParaRPr lang="en-US" altLang="zh-CN" dirty="0"/>
          </a:p>
        </p:txBody>
      </p:sp>
      <p:sp>
        <p:nvSpPr>
          <p:cNvPr id="54" name="文本占位符 53"/>
          <p:cNvSpPr>
            <a:spLocks noGrp="1"/>
          </p:cNvSpPr>
          <p:nvPr>
            <p:ph type="body" sz="half" idx="18" hasCustomPrompt="1"/>
            <p:custDataLst>
              <p:tags r:id="rId7"/>
            </p:custDataLst>
          </p:nvPr>
        </p:nvSpPr>
        <p:spPr>
          <a:xfrm>
            <a:off x="6605270" y="4203065"/>
            <a:ext cx="4620895" cy="497840"/>
          </a:xfrm>
        </p:spPr>
        <p:txBody>
          <a:bodyPr vert="horz" lIns="90000" tIns="46800" rIns="90000" bIns="46800" rtlCol="0">
            <a:noAutofit/>
          </a:bodyPr>
          <a:lstStyle>
            <a:lvl1pPr>
              <a:buNone/>
              <a:defRPr sz="3100">
                <a:solidFill>
                  <a:schemeClr val="tx1"/>
                </a:solidFill>
                <a:latin typeface="微软雅黑" panose="020B0503020204020204" pitchFamily="34" charset="-122"/>
                <a:ea typeface="微软雅黑" panose="020B0503020204020204" pitchFamily="34" charset="-122"/>
              </a:defRPr>
            </a:lvl1pPr>
          </a:lstStyle>
          <a:p>
            <a:pPr lvl="0"/>
            <a:r>
              <a:rPr lang="zh-CN" altLang="en-US"/>
              <a:t>单击此处编辑标题</a:t>
            </a:r>
            <a:endParaRPr lang="en-US" altLang="zh-CN"/>
          </a:p>
        </p:txBody>
      </p:sp>
      <p:sp>
        <p:nvSpPr>
          <p:cNvPr id="24" name="圆角矩形 10"/>
          <p:cNvSpPr/>
          <p:nvPr/>
        </p:nvSpPr>
        <p:spPr>
          <a:xfrm>
            <a:off x="-993775" y="5990590"/>
            <a:ext cx="421005" cy="168275"/>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8"/>
            </p:custDataLst>
          </p:nvPr>
        </p:nvSpPr>
        <p:spPr>
          <a:xfrm>
            <a:off x="5766683" y="5107305"/>
            <a:ext cx="545465" cy="721995"/>
          </a:xfrm>
          <a:prstGeom prst="rect">
            <a:avLst/>
          </a:prstGeom>
          <a:noFill/>
        </p:spPr>
        <p:txBody>
          <a:bodyPr wrap="square" rtlCol="0">
            <a:spAutoFit/>
          </a:bodyPr>
          <a:lstStyle/>
          <a:p>
            <a:r>
              <a:rPr lang="en-US" altLang="zh-CN" sz="4100" b="1">
                <a:solidFill>
                  <a:schemeClr val="accent5">
                    <a:lumMod val="75000"/>
                  </a:schemeClr>
                </a:solidFill>
                <a:latin typeface="Arial Black" panose="020B0A04020102020204" charset="0"/>
                <a:ea typeface="微软雅黑" panose="020B0503020204020204" pitchFamily="34" charset="-122"/>
                <a:cs typeface="Arial Black" panose="020B0A04020102020204" charset="0"/>
              </a:rPr>
              <a:t>5</a:t>
            </a:r>
          </a:p>
        </p:txBody>
      </p:sp>
      <p:sp>
        <p:nvSpPr>
          <p:cNvPr id="4" name="文本占位符 3"/>
          <p:cNvSpPr>
            <a:spLocks noGrp="1"/>
          </p:cNvSpPr>
          <p:nvPr>
            <p:ph type="body" idx="19" hasCustomPrompt="1"/>
            <p:custDataLst>
              <p:tags r:id="rId9"/>
            </p:custDataLst>
          </p:nvPr>
        </p:nvSpPr>
        <p:spPr>
          <a:xfrm>
            <a:off x="6683375" y="5829300"/>
            <a:ext cx="4556125" cy="381000"/>
          </a:xfrm>
        </p:spPr>
        <p:txBody>
          <a:bodyPr lIns="90000" tIns="46800" rIns="90000" bIns="46800">
            <a:normAutofit/>
          </a:bodyPr>
          <a:lstStyle>
            <a:lvl1pPr marL="0" indent="0">
              <a:buNone/>
              <a:defRPr sz="1900">
                <a:solidFill>
                  <a:schemeClr val="bg1">
                    <a:lumMod val="75000"/>
                  </a:schemeClr>
                </a:solidFill>
                <a:latin typeface="微软雅黑" panose="020B0503020204020204" pitchFamily="34" charset="-122"/>
                <a:ea typeface="微软雅黑" panose="020B0503020204020204" pitchFamily="34" charset="-122"/>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5" name="文本占位符 4"/>
          <p:cNvSpPr>
            <a:spLocks noGrp="1"/>
          </p:cNvSpPr>
          <p:nvPr>
            <p:ph type="body" sz="half" idx="20" hasCustomPrompt="1"/>
            <p:custDataLst>
              <p:tags r:id="rId10"/>
            </p:custDataLst>
          </p:nvPr>
        </p:nvSpPr>
        <p:spPr>
          <a:xfrm>
            <a:off x="6617970" y="5311140"/>
            <a:ext cx="4620895" cy="497840"/>
          </a:xfrm>
        </p:spPr>
        <p:txBody>
          <a:bodyPr vert="horz" lIns="90000" tIns="46800" rIns="90000" bIns="46800" rtlCol="0">
            <a:noAutofit/>
          </a:bodyPr>
          <a:lstStyle>
            <a:lvl1pPr>
              <a:buNone/>
              <a:defRPr sz="3100">
                <a:solidFill>
                  <a:schemeClr val="tx1"/>
                </a:solidFill>
                <a:latin typeface="微软雅黑" panose="020B0503020204020204" pitchFamily="34" charset="-122"/>
                <a:ea typeface="微软雅黑" panose="020B0503020204020204" pitchFamily="34" charset="-122"/>
              </a:defRPr>
            </a:lvl1pPr>
          </a:lstStyle>
          <a:p>
            <a:pPr lvl="0"/>
            <a:r>
              <a:rPr lang="zh-CN" altLang="en-US"/>
              <a:t>单击此处编辑标题</a:t>
            </a:r>
            <a:endParaRPr lang="en-US" altLang="zh-CN"/>
          </a:p>
        </p:txBody>
      </p:sp>
    </p:spTree>
    <p:extLst>
      <p:ext uri="{BB962C8B-B14F-4D97-AF65-F5344CB8AC3E}">
        <p14:creationId xmlns:p14="http://schemas.microsoft.com/office/powerpoint/2010/main" val="3338386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part1">
    <p:spTree>
      <p:nvGrpSpPr>
        <p:cNvPr id="1" name=""/>
        <p:cNvGrpSpPr/>
        <p:nvPr/>
      </p:nvGrpSpPr>
      <p:grpSpPr>
        <a:xfrm>
          <a:off x="0" y="0"/>
          <a:ext cx="0" cy="0"/>
          <a:chOff x="0" y="0"/>
          <a:chExt cx="0" cy="0"/>
        </a:xfrm>
      </p:grpSpPr>
      <p:sp>
        <p:nvSpPr>
          <p:cNvPr id="3" name="文本框 2"/>
          <p:cNvSpPr txBox="1"/>
          <p:nvPr/>
        </p:nvSpPr>
        <p:spPr>
          <a:xfrm>
            <a:off x="383788" y="960120"/>
            <a:ext cx="5569585" cy="4923155"/>
          </a:xfrm>
          <a:prstGeom prst="rect">
            <a:avLst/>
          </a:prstGeom>
          <a:noFill/>
        </p:spPr>
        <p:txBody>
          <a:bodyPr wrap="square" rtlCol="0">
            <a:spAutoFit/>
          </a:bodyPr>
          <a:lstStyle/>
          <a:p>
            <a:pPr algn="dist"/>
            <a:r>
              <a:rPr lang="en-US" altLang="zh-CN" sz="31400">
                <a:solidFill>
                  <a:schemeClr val="tx2">
                    <a:lumMod val="20000"/>
                    <a:lumOff val="80000"/>
                    <a:alpha val="28000"/>
                  </a:schemeClr>
                </a:solidFill>
                <a:latin typeface="Arial Black" panose="020B0A04020102020204" charset="0"/>
                <a:cs typeface="Arial Black" panose="020B0A04020102020204" charset="0"/>
              </a:rPr>
              <a:t>01</a:t>
            </a:r>
          </a:p>
        </p:txBody>
      </p:sp>
      <p:sp>
        <p:nvSpPr>
          <p:cNvPr id="50" name="矩形 49"/>
          <p:cNvSpPr/>
          <p:nvPr/>
        </p:nvSpPr>
        <p:spPr>
          <a:xfrm>
            <a:off x="9678283" y="344805"/>
            <a:ext cx="2514600" cy="318770"/>
          </a:xfrm>
          <a:prstGeom prst="rect">
            <a:avLst/>
          </a:prstGeom>
          <a:solidFill>
            <a:schemeClr val="bg1">
              <a:lumMod val="9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9920853" y="326390"/>
            <a:ext cx="1666875" cy="383540"/>
          </a:xfrm>
          <a:prstGeom prst="rect">
            <a:avLst/>
          </a:prstGeom>
          <a:noFill/>
          <a:ln w="12700" cmpd="sng">
            <a:noFill/>
            <a:prstDash val="solid"/>
          </a:ln>
        </p:spPr>
        <p:txBody>
          <a:bodyPr wrap="square" rtlCol="0">
            <a:spAutoFit/>
          </a:bodyPr>
          <a:lstStyle/>
          <a:p>
            <a:pPr algn="dist"/>
            <a:r>
              <a:rPr lang="zh-CN" altLang="en-US" sz="1900">
                <a:solidFill>
                  <a:schemeClr val="accent5">
                    <a:lumMod val="75000"/>
                  </a:schemeClr>
                </a:solidFill>
                <a:latin typeface="微软雅黑" panose="020B0503020204020204" pitchFamily="34" charset="-122"/>
                <a:ea typeface="微软雅黑" panose="020B0503020204020204" pitchFamily="34" charset="-122"/>
              </a:rPr>
              <a:t>采购实战家</a:t>
            </a:r>
          </a:p>
        </p:txBody>
      </p:sp>
      <p:grpSp>
        <p:nvGrpSpPr>
          <p:cNvPr id="47" name="组合 46"/>
          <p:cNvGrpSpPr/>
          <p:nvPr/>
        </p:nvGrpSpPr>
        <p:grpSpPr>
          <a:xfrm>
            <a:off x="9539853" y="405130"/>
            <a:ext cx="313690" cy="199390"/>
            <a:chOff x="14011" y="2888"/>
            <a:chExt cx="809" cy="514"/>
          </a:xfrm>
        </p:grpSpPr>
        <p:sp>
          <p:nvSpPr>
            <p:cNvPr id="48" name="椭圆 47"/>
            <p:cNvSpPr/>
            <p:nvPr/>
          </p:nvSpPr>
          <p:spPr>
            <a:xfrm>
              <a:off x="14306" y="2888"/>
              <a:ext cx="514" cy="514"/>
            </a:xfrm>
            <a:prstGeom prst="ellipse">
              <a:avLst/>
            </a:prstGeom>
            <a:solidFill>
              <a:srgbClr val="023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4011" y="2888"/>
              <a:ext cx="514" cy="514"/>
            </a:xfrm>
            <a:prstGeom prst="ellipse">
              <a:avLst/>
            </a:prstGeom>
            <a:solidFill>
              <a:srgbClr val="E6E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920488" y="3305810"/>
            <a:ext cx="3626485" cy="721995"/>
          </a:xfrm>
          <a:prstGeom prst="rect">
            <a:avLst/>
          </a:prstGeom>
          <a:noFill/>
        </p:spPr>
        <p:txBody>
          <a:bodyPr wrap="square" rtlCol="0">
            <a:spAutoFit/>
          </a:bodyPr>
          <a:lstStyle/>
          <a:p>
            <a:pPr algn="ctr"/>
            <a:r>
              <a:rPr lang="en-US" altLang="zh-CN" sz="4100">
                <a:solidFill>
                  <a:srgbClr val="2F5597"/>
                </a:solidFill>
                <a:latin typeface="Arial Black" panose="020B0A04020102020204" charset="0"/>
                <a:cs typeface="Arial Black" panose="020B0A04020102020204" charset="0"/>
              </a:rPr>
              <a:t>PART 01.</a:t>
            </a:r>
          </a:p>
        </p:txBody>
      </p:sp>
      <p:sp>
        <p:nvSpPr>
          <p:cNvPr id="2" name="圆角矩形 1"/>
          <p:cNvSpPr/>
          <p:nvPr/>
        </p:nvSpPr>
        <p:spPr>
          <a:xfrm rot="5400000">
            <a:off x="1673573" y="3630355"/>
            <a:ext cx="370800" cy="111600"/>
          </a:xfrm>
          <a:prstGeom prst="roundRect">
            <a:avLst/>
          </a:prstGeom>
          <a:solidFill>
            <a:srgbClr val="E6E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35" y="6715760"/>
            <a:ext cx="12306300" cy="172720"/>
          </a:xfrm>
          <a:prstGeom prst="rect">
            <a:avLst/>
          </a:prstGeom>
          <a:gradFill>
            <a:gsLst>
              <a:gs pos="100000">
                <a:srgbClr val="023892"/>
              </a:gs>
              <a:gs pos="0">
                <a:srgbClr val="E8EDF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8"/>
          <p:cNvSpPr>
            <a:spLocks noGrp="1"/>
          </p:cNvSpPr>
          <p:nvPr>
            <p:ph type="title" hasCustomPrompt="1"/>
            <p:custDataLst>
              <p:tags r:id="rId1"/>
            </p:custDataLst>
          </p:nvPr>
        </p:nvSpPr>
        <p:spPr>
          <a:xfrm>
            <a:off x="5953125" y="3211830"/>
            <a:ext cx="5466715" cy="916940"/>
          </a:xfrm>
        </p:spPr>
        <p:txBody>
          <a:bodyPr/>
          <a:lstStyle>
            <a:lvl1pPr algn="dist">
              <a:defRPr sz="6600">
                <a:solidFill>
                  <a:schemeClr val="tx1"/>
                </a:solidFill>
                <a:latin typeface="微软雅黑" panose="020B0503020204020204" pitchFamily="34" charset="-122"/>
                <a:ea typeface="微软雅黑" panose="020B0503020204020204" pitchFamily="34" charset="-122"/>
              </a:defRPr>
            </a:lvl1pPr>
          </a:lstStyle>
          <a:p>
            <a:r>
              <a:rPr lang="zh-CN" altLang="en-US" dirty="0"/>
              <a:t>此处编辑标题</a:t>
            </a:r>
          </a:p>
        </p:txBody>
      </p:sp>
      <p:sp>
        <p:nvSpPr>
          <p:cNvPr id="12" name="圆角矩形 10"/>
          <p:cNvSpPr/>
          <p:nvPr/>
        </p:nvSpPr>
        <p:spPr>
          <a:xfrm>
            <a:off x="-993775" y="5990590"/>
            <a:ext cx="421005" cy="168275"/>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79767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part2">
    <p:spTree>
      <p:nvGrpSpPr>
        <p:cNvPr id="1" name=""/>
        <p:cNvGrpSpPr/>
        <p:nvPr/>
      </p:nvGrpSpPr>
      <p:grpSpPr>
        <a:xfrm>
          <a:off x="0" y="0"/>
          <a:ext cx="0" cy="0"/>
          <a:chOff x="0" y="0"/>
          <a:chExt cx="0" cy="0"/>
        </a:xfrm>
      </p:grpSpPr>
      <p:sp>
        <p:nvSpPr>
          <p:cNvPr id="3" name="文本框 2"/>
          <p:cNvSpPr txBox="1"/>
          <p:nvPr/>
        </p:nvSpPr>
        <p:spPr>
          <a:xfrm>
            <a:off x="383788" y="960120"/>
            <a:ext cx="5569585" cy="4923155"/>
          </a:xfrm>
          <a:prstGeom prst="rect">
            <a:avLst/>
          </a:prstGeom>
          <a:noFill/>
        </p:spPr>
        <p:txBody>
          <a:bodyPr wrap="square" rtlCol="0">
            <a:spAutoFit/>
          </a:bodyPr>
          <a:lstStyle/>
          <a:p>
            <a:pPr algn="dist"/>
            <a:r>
              <a:rPr lang="en-US" altLang="zh-CN" sz="31400">
                <a:solidFill>
                  <a:schemeClr val="tx2">
                    <a:lumMod val="20000"/>
                    <a:lumOff val="80000"/>
                    <a:alpha val="28000"/>
                  </a:schemeClr>
                </a:solidFill>
                <a:latin typeface="Arial Black" panose="020B0A04020102020204" charset="0"/>
                <a:cs typeface="Arial Black" panose="020B0A04020102020204" charset="0"/>
              </a:rPr>
              <a:t>03</a:t>
            </a:r>
          </a:p>
        </p:txBody>
      </p:sp>
      <p:sp>
        <p:nvSpPr>
          <p:cNvPr id="50" name="矩形 49"/>
          <p:cNvSpPr/>
          <p:nvPr/>
        </p:nvSpPr>
        <p:spPr>
          <a:xfrm>
            <a:off x="9678283" y="344805"/>
            <a:ext cx="2514600" cy="318770"/>
          </a:xfrm>
          <a:prstGeom prst="rect">
            <a:avLst/>
          </a:prstGeom>
          <a:solidFill>
            <a:schemeClr val="bg1">
              <a:lumMod val="9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9920853" y="326390"/>
            <a:ext cx="1666875" cy="383540"/>
          </a:xfrm>
          <a:prstGeom prst="rect">
            <a:avLst/>
          </a:prstGeom>
          <a:noFill/>
          <a:ln w="12700" cmpd="sng">
            <a:noFill/>
            <a:prstDash val="solid"/>
          </a:ln>
        </p:spPr>
        <p:txBody>
          <a:bodyPr wrap="square" rtlCol="0">
            <a:spAutoFit/>
          </a:bodyPr>
          <a:lstStyle/>
          <a:p>
            <a:pPr algn="dist"/>
            <a:r>
              <a:rPr lang="zh-CN" altLang="en-US" sz="1900">
                <a:solidFill>
                  <a:schemeClr val="accent5">
                    <a:lumMod val="75000"/>
                  </a:schemeClr>
                </a:solidFill>
                <a:latin typeface="微软雅黑" panose="020B0503020204020204" pitchFamily="34" charset="-122"/>
                <a:ea typeface="微软雅黑" panose="020B0503020204020204" pitchFamily="34" charset="-122"/>
              </a:rPr>
              <a:t>采购实战家</a:t>
            </a:r>
          </a:p>
        </p:txBody>
      </p:sp>
      <p:grpSp>
        <p:nvGrpSpPr>
          <p:cNvPr id="47" name="组合 46"/>
          <p:cNvGrpSpPr/>
          <p:nvPr/>
        </p:nvGrpSpPr>
        <p:grpSpPr>
          <a:xfrm>
            <a:off x="9539853" y="405130"/>
            <a:ext cx="313690" cy="199390"/>
            <a:chOff x="14011" y="2888"/>
            <a:chExt cx="809" cy="514"/>
          </a:xfrm>
        </p:grpSpPr>
        <p:sp>
          <p:nvSpPr>
            <p:cNvPr id="48" name="椭圆 47"/>
            <p:cNvSpPr/>
            <p:nvPr/>
          </p:nvSpPr>
          <p:spPr>
            <a:xfrm>
              <a:off x="14306" y="2888"/>
              <a:ext cx="514" cy="514"/>
            </a:xfrm>
            <a:prstGeom prst="ellipse">
              <a:avLst/>
            </a:prstGeom>
            <a:solidFill>
              <a:srgbClr val="023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4011" y="2888"/>
              <a:ext cx="514" cy="514"/>
            </a:xfrm>
            <a:prstGeom prst="ellipse">
              <a:avLst/>
            </a:prstGeom>
            <a:solidFill>
              <a:srgbClr val="E6E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920488" y="3305810"/>
            <a:ext cx="3626485" cy="721995"/>
          </a:xfrm>
          <a:prstGeom prst="rect">
            <a:avLst/>
          </a:prstGeom>
          <a:noFill/>
        </p:spPr>
        <p:txBody>
          <a:bodyPr wrap="square" rtlCol="0">
            <a:spAutoFit/>
          </a:bodyPr>
          <a:lstStyle/>
          <a:p>
            <a:pPr algn="ctr"/>
            <a:r>
              <a:rPr lang="en-US" altLang="zh-CN" sz="4100">
                <a:solidFill>
                  <a:srgbClr val="2F5597"/>
                </a:solidFill>
                <a:latin typeface="Arial Black" panose="020B0A04020102020204" charset="0"/>
                <a:cs typeface="Arial Black" panose="020B0A04020102020204" charset="0"/>
              </a:rPr>
              <a:t>PART 03.</a:t>
            </a:r>
          </a:p>
        </p:txBody>
      </p:sp>
      <p:sp>
        <p:nvSpPr>
          <p:cNvPr id="2" name="圆角矩形 1"/>
          <p:cNvSpPr/>
          <p:nvPr/>
        </p:nvSpPr>
        <p:spPr>
          <a:xfrm rot="5400000">
            <a:off x="1673573" y="3630355"/>
            <a:ext cx="370800" cy="111600"/>
          </a:xfrm>
          <a:prstGeom prst="roundRect">
            <a:avLst/>
          </a:prstGeom>
          <a:solidFill>
            <a:srgbClr val="E6E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35" y="6715760"/>
            <a:ext cx="12306300" cy="172720"/>
          </a:xfrm>
          <a:prstGeom prst="rect">
            <a:avLst/>
          </a:prstGeom>
          <a:gradFill>
            <a:gsLst>
              <a:gs pos="100000">
                <a:srgbClr val="023892"/>
              </a:gs>
              <a:gs pos="36000">
                <a:srgbClr val="E8EDF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8"/>
          <p:cNvSpPr>
            <a:spLocks noGrp="1"/>
          </p:cNvSpPr>
          <p:nvPr>
            <p:ph type="title" hasCustomPrompt="1"/>
            <p:custDataLst>
              <p:tags r:id="rId1"/>
            </p:custDataLst>
          </p:nvPr>
        </p:nvSpPr>
        <p:spPr>
          <a:xfrm>
            <a:off x="5953125" y="3211830"/>
            <a:ext cx="5466715" cy="916940"/>
          </a:xfrm>
        </p:spPr>
        <p:txBody>
          <a:bodyPr/>
          <a:lstStyle>
            <a:lvl1pPr algn="dist">
              <a:defRPr sz="6600">
                <a:solidFill>
                  <a:schemeClr val="tx1"/>
                </a:solidFill>
                <a:latin typeface="微软雅黑" panose="020B0503020204020204" pitchFamily="34" charset="-122"/>
                <a:ea typeface="微软雅黑" panose="020B0503020204020204" pitchFamily="34" charset="-122"/>
              </a:defRPr>
            </a:lvl1pPr>
          </a:lstStyle>
          <a:p>
            <a:r>
              <a:rPr lang="zh-CN" altLang="en-US" dirty="0"/>
              <a:t>定商定价</a:t>
            </a:r>
          </a:p>
        </p:txBody>
      </p:sp>
      <p:sp>
        <p:nvSpPr>
          <p:cNvPr id="12" name="圆角矩形 10"/>
          <p:cNvSpPr/>
          <p:nvPr/>
        </p:nvSpPr>
        <p:spPr>
          <a:xfrm>
            <a:off x="-993775" y="5990590"/>
            <a:ext cx="421005" cy="168275"/>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88578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art3">
    <p:spTree>
      <p:nvGrpSpPr>
        <p:cNvPr id="1" name=""/>
        <p:cNvGrpSpPr/>
        <p:nvPr/>
      </p:nvGrpSpPr>
      <p:grpSpPr>
        <a:xfrm>
          <a:off x="0" y="0"/>
          <a:ext cx="0" cy="0"/>
          <a:chOff x="0" y="0"/>
          <a:chExt cx="0" cy="0"/>
        </a:xfrm>
      </p:grpSpPr>
      <p:sp>
        <p:nvSpPr>
          <p:cNvPr id="6" name="文本框 5"/>
          <p:cNvSpPr txBox="1"/>
          <p:nvPr/>
        </p:nvSpPr>
        <p:spPr>
          <a:xfrm>
            <a:off x="383788" y="960120"/>
            <a:ext cx="5569585" cy="4923155"/>
          </a:xfrm>
          <a:prstGeom prst="rect">
            <a:avLst/>
          </a:prstGeom>
          <a:noFill/>
        </p:spPr>
        <p:txBody>
          <a:bodyPr wrap="square" rtlCol="0">
            <a:spAutoFit/>
          </a:bodyPr>
          <a:lstStyle/>
          <a:p>
            <a:pPr algn="dist"/>
            <a:r>
              <a:rPr lang="en-US" altLang="zh-CN" sz="31400">
                <a:solidFill>
                  <a:schemeClr val="tx2">
                    <a:lumMod val="20000"/>
                    <a:lumOff val="80000"/>
                    <a:alpha val="28000"/>
                  </a:schemeClr>
                </a:solidFill>
                <a:latin typeface="Arial Black" panose="020B0A04020102020204" charset="0"/>
                <a:cs typeface="Arial Black" panose="020B0A04020102020204" charset="0"/>
              </a:rPr>
              <a:t>03</a:t>
            </a:r>
          </a:p>
        </p:txBody>
      </p:sp>
      <p:sp>
        <p:nvSpPr>
          <p:cNvPr id="50" name="矩形 49"/>
          <p:cNvSpPr/>
          <p:nvPr/>
        </p:nvSpPr>
        <p:spPr>
          <a:xfrm>
            <a:off x="9678283" y="344805"/>
            <a:ext cx="2514600" cy="318770"/>
          </a:xfrm>
          <a:prstGeom prst="rect">
            <a:avLst/>
          </a:prstGeom>
          <a:solidFill>
            <a:schemeClr val="bg1">
              <a:lumMod val="9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9920853" y="326390"/>
            <a:ext cx="1666875" cy="383540"/>
          </a:xfrm>
          <a:prstGeom prst="rect">
            <a:avLst/>
          </a:prstGeom>
          <a:noFill/>
          <a:ln w="12700" cmpd="sng">
            <a:noFill/>
            <a:prstDash val="solid"/>
          </a:ln>
        </p:spPr>
        <p:txBody>
          <a:bodyPr wrap="square" rtlCol="0">
            <a:spAutoFit/>
          </a:bodyPr>
          <a:lstStyle/>
          <a:p>
            <a:pPr algn="dist"/>
            <a:r>
              <a:rPr lang="zh-CN" altLang="en-US" sz="1900">
                <a:solidFill>
                  <a:schemeClr val="accent5">
                    <a:lumMod val="75000"/>
                  </a:schemeClr>
                </a:solidFill>
                <a:latin typeface="微软雅黑" panose="020B0503020204020204" pitchFamily="34" charset="-122"/>
                <a:ea typeface="微软雅黑" panose="020B0503020204020204" pitchFamily="34" charset="-122"/>
              </a:rPr>
              <a:t>采购实战家</a:t>
            </a:r>
          </a:p>
        </p:txBody>
      </p:sp>
      <p:grpSp>
        <p:nvGrpSpPr>
          <p:cNvPr id="47" name="组合 46"/>
          <p:cNvGrpSpPr/>
          <p:nvPr/>
        </p:nvGrpSpPr>
        <p:grpSpPr>
          <a:xfrm>
            <a:off x="9539853" y="405130"/>
            <a:ext cx="313690" cy="199390"/>
            <a:chOff x="14011" y="2888"/>
            <a:chExt cx="809" cy="514"/>
          </a:xfrm>
        </p:grpSpPr>
        <p:sp>
          <p:nvSpPr>
            <p:cNvPr id="48" name="椭圆 47"/>
            <p:cNvSpPr/>
            <p:nvPr/>
          </p:nvSpPr>
          <p:spPr>
            <a:xfrm>
              <a:off x="14306" y="2888"/>
              <a:ext cx="514" cy="514"/>
            </a:xfrm>
            <a:prstGeom prst="ellipse">
              <a:avLst/>
            </a:prstGeom>
            <a:solidFill>
              <a:srgbClr val="023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4011" y="2888"/>
              <a:ext cx="514" cy="514"/>
            </a:xfrm>
            <a:prstGeom prst="ellipse">
              <a:avLst/>
            </a:prstGeom>
            <a:solidFill>
              <a:srgbClr val="E6E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1920488" y="3305810"/>
            <a:ext cx="3626485" cy="721995"/>
          </a:xfrm>
          <a:prstGeom prst="rect">
            <a:avLst/>
          </a:prstGeom>
          <a:noFill/>
        </p:spPr>
        <p:txBody>
          <a:bodyPr wrap="square" rtlCol="0">
            <a:spAutoFit/>
          </a:bodyPr>
          <a:lstStyle/>
          <a:p>
            <a:pPr algn="ctr"/>
            <a:r>
              <a:rPr lang="en-US" altLang="zh-CN" sz="4100">
                <a:solidFill>
                  <a:srgbClr val="2F5597"/>
                </a:solidFill>
                <a:latin typeface="Arial Black" panose="020B0A04020102020204" charset="0"/>
                <a:cs typeface="Arial Black" panose="020B0A04020102020204" charset="0"/>
              </a:rPr>
              <a:t>PART 03.</a:t>
            </a:r>
          </a:p>
        </p:txBody>
      </p:sp>
      <p:sp>
        <p:nvSpPr>
          <p:cNvPr id="8" name="圆角矩形 7"/>
          <p:cNvSpPr/>
          <p:nvPr/>
        </p:nvSpPr>
        <p:spPr>
          <a:xfrm rot="5400000">
            <a:off x="1673573" y="3630355"/>
            <a:ext cx="370800" cy="111600"/>
          </a:xfrm>
          <a:prstGeom prst="roundRect">
            <a:avLst/>
          </a:prstGeom>
          <a:solidFill>
            <a:srgbClr val="E6E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35" y="6715760"/>
            <a:ext cx="12306300" cy="172720"/>
          </a:xfrm>
          <a:prstGeom prst="rect">
            <a:avLst/>
          </a:prstGeom>
          <a:gradFill>
            <a:gsLst>
              <a:gs pos="100000">
                <a:srgbClr val="023892"/>
              </a:gs>
              <a:gs pos="65000">
                <a:srgbClr val="E8EDF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1"/>
            </p:custDataLst>
          </p:nvPr>
        </p:nvSpPr>
        <p:spPr>
          <a:xfrm>
            <a:off x="5953125" y="3211830"/>
            <a:ext cx="5466715" cy="916940"/>
          </a:xfrm>
        </p:spPr>
        <p:txBody>
          <a:bodyPr/>
          <a:lstStyle>
            <a:lvl1pPr algn="dist">
              <a:defRPr sz="6600">
                <a:solidFill>
                  <a:schemeClr val="tx1"/>
                </a:solidFill>
                <a:latin typeface="微软雅黑" panose="020B0503020204020204" pitchFamily="34" charset="-122"/>
                <a:ea typeface="微软雅黑" panose="020B0503020204020204" pitchFamily="34" charset="-122"/>
              </a:defRPr>
            </a:lvl1pPr>
          </a:lstStyle>
          <a:p>
            <a:r>
              <a:rPr lang="zh-CN" altLang="en-US" dirty="0"/>
              <a:t>此处编辑标题</a:t>
            </a:r>
          </a:p>
        </p:txBody>
      </p:sp>
      <p:sp>
        <p:nvSpPr>
          <p:cNvPr id="12" name="圆角矩形 10"/>
          <p:cNvSpPr/>
          <p:nvPr/>
        </p:nvSpPr>
        <p:spPr>
          <a:xfrm>
            <a:off x="-993775" y="5990590"/>
            <a:ext cx="421005" cy="168275"/>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custDataLst>
              <p:tags r:id="rId2"/>
            </p:custDataLst>
          </p:nvPr>
        </p:nvSpPr>
        <p:spPr>
          <a:xfrm>
            <a:off x="266065" y="313690"/>
            <a:ext cx="11683365" cy="5634990"/>
          </a:xfrm>
          <a:prstGeom prst="rect">
            <a:avLst/>
          </a:prstGeom>
          <a:solidFill>
            <a:schemeClr val="tx2"/>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4" name="矩形 3"/>
          <p:cNvSpPr/>
          <p:nvPr>
            <p:custDataLst>
              <p:tags r:id="rId3"/>
            </p:custDataLst>
          </p:nvPr>
        </p:nvSpPr>
        <p:spPr>
          <a:xfrm>
            <a:off x="1422400" y="4064000"/>
            <a:ext cx="5283200" cy="12700"/>
          </a:xfrm>
          <a:prstGeom prst="rect">
            <a:avLst/>
          </a:prstGeom>
          <a:solidFill>
            <a:schemeClr val="accent1">
              <a:lumMod val="5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形状 8"/>
          <p:cNvSpPr/>
          <p:nvPr>
            <p:custDataLst>
              <p:tags r:id="rId4"/>
            </p:custDataLst>
          </p:nvPr>
        </p:nvSpPr>
        <p:spPr>
          <a:xfrm>
            <a:off x="9480712" y="313004"/>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10" name="任意形状 9"/>
          <p:cNvSpPr/>
          <p:nvPr>
            <p:custDataLst>
              <p:tags r:id="rId5"/>
            </p:custDataLst>
          </p:nvPr>
        </p:nvSpPr>
        <p:spPr>
          <a:xfrm rot="10800000">
            <a:off x="261015" y="4113028"/>
            <a:ext cx="1887415" cy="184012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99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11" name="任意形状 8"/>
          <p:cNvSpPr/>
          <p:nvPr>
            <p:custDataLst>
              <p:tags r:id="rId6"/>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13" name="任意形状 8"/>
          <p:cNvSpPr/>
          <p:nvPr>
            <p:custDataLst>
              <p:tags r:id="rId7"/>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Tree>
    <p:extLst>
      <p:ext uri="{BB962C8B-B14F-4D97-AF65-F5344CB8AC3E}">
        <p14:creationId xmlns:p14="http://schemas.microsoft.com/office/powerpoint/2010/main" val="739637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art4">
    <p:spTree>
      <p:nvGrpSpPr>
        <p:cNvPr id="1" name=""/>
        <p:cNvGrpSpPr/>
        <p:nvPr/>
      </p:nvGrpSpPr>
      <p:grpSpPr>
        <a:xfrm>
          <a:off x="0" y="0"/>
          <a:ext cx="0" cy="0"/>
          <a:chOff x="0" y="0"/>
          <a:chExt cx="0" cy="0"/>
        </a:xfrm>
      </p:grpSpPr>
      <p:sp>
        <p:nvSpPr>
          <p:cNvPr id="3" name="文本框 2"/>
          <p:cNvSpPr txBox="1"/>
          <p:nvPr/>
        </p:nvSpPr>
        <p:spPr>
          <a:xfrm>
            <a:off x="383788" y="960120"/>
            <a:ext cx="5569585" cy="4923155"/>
          </a:xfrm>
          <a:prstGeom prst="rect">
            <a:avLst/>
          </a:prstGeom>
          <a:noFill/>
        </p:spPr>
        <p:txBody>
          <a:bodyPr wrap="square" rtlCol="0">
            <a:spAutoFit/>
          </a:bodyPr>
          <a:lstStyle/>
          <a:p>
            <a:pPr algn="dist"/>
            <a:r>
              <a:rPr lang="en-US" altLang="zh-CN" sz="31400">
                <a:solidFill>
                  <a:schemeClr val="tx2">
                    <a:lumMod val="20000"/>
                    <a:lumOff val="80000"/>
                    <a:alpha val="28000"/>
                  </a:schemeClr>
                </a:solidFill>
                <a:latin typeface="Arial Black" panose="020B0A04020102020204" charset="0"/>
                <a:cs typeface="Arial Black" panose="020B0A04020102020204" charset="0"/>
              </a:rPr>
              <a:t>04</a:t>
            </a:r>
          </a:p>
        </p:txBody>
      </p:sp>
      <p:sp>
        <p:nvSpPr>
          <p:cNvPr id="50" name="矩形 49"/>
          <p:cNvSpPr/>
          <p:nvPr/>
        </p:nvSpPr>
        <p:spPr>
          <a:xfrm>
            <a:off x="9678283" y="344805"/>
            <a:ext cx="2514600" cy="318770"/>
          </a:xfrm>
          <a:prstGeom prst="rect">
            <a:avLst/>
          </a:prstGeom>
          <a:solidFill>
            <a:schemeClr val="bg1">
              <a:lumMod val="9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9920853" y="326390"/>
            <a:ext cx="1666875" cy="383540"/>
          </a:xfrm>
          <a:prstGeom prst="rect">
            <a:avLst/>
          </a:prstGeom>
          <a:noFill/>
          <a:ln w="12700" cmpd="sng">
            <a:noFill/>
            <a:prstDash val="solid"/>
          </a:ln>
        </p:spPr>
        <p:txBody>
          <a:bodyPr wrap="square" rtlCol="0">
            <a:spAutoFit/>
          </a:bodyPr>
          <a:lstStyle/>
          <a:p>
            <a:pPr algn="dist"/>
            <a:r>
              <a:rPr lang="zh-CN" altLang="en-US" sz="1900">
                <a:solidFill>
                  <a:schemeClr val="accent5">
                    <a:lumMod val="75000"/>
                  </a:schemeClr>
                </a:solidFill>
                <a:latin typeface="微软雅黑" panose="020B0503020204020204" pitchFamily="34" charset="-122"/>
                <a:ea typeface="微软雅黑" panose="020B0503020204020204" pitchFamily="34" charset="-122"/>
              </a:rPr>
              <a:t>采购实战家</a:t>
            </a:r>
          </a:p>
        </p:txBody>
      </p:sp>
      <p:grpSp>
        <p:nvGrpSpPr>
          <p:cNvPr id="47" name="组合 46"/>
          <p:cNvGrpSpPr/>
          <p:nvPr/>
        </p:nvGrpSpPr>
        <p:grpSpPr>
          <a:xfrm>
            <a:off x="9539853" y="405130"/>
            <a:ext cx="313690" cy="199390"/>
            <a:chOff x="14011" y="2888"/>
            <a:chExt cx="809" cy="514"/>
          </a:xfrm>
        </p:grpSpPr>
        <p:sp>
          <p:nvSpPr>
            <p:cNvPr id="48" name="椭圆 47"/>
            <p:cNvSpPr/>
            <p:nvPr/>
          </p:nvSpPr>
          <p:spPr>
            <a:xfrm>
              <a:off x="14306" y="2888"/>
              <a:ext cx="514" cy="514"/>
            </a:xfrm>
            <a:prstGeom prst="ellipse">
              <a:avLst/>
            </a:prstGeom>
            <a:solidFill>
              <a:srgbClr val="023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4011" y="2888"/>
              <a:ext cx="514" cy="514"/>
            </a:xfrm>
            <a:prstGeom prst="ellipse">
              <a:avLst/>
            </a:prstGeom>
            <a:solidFill>
              <a:srgbClr val="E6E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920488" y="3305810"/>
            <a:ext cx="3626485" cy="721995"/>
          </a:xfrm>
          <a:prstGeom prst="rect">
            <a:avLst/>
          </a:prstGeom>
          <a:noFill/>
        </p:spPr>
        <p:txBody>
          <a:bodyPr wrap="square" rtlCol="0">
            <a:spAutoFit/>
          </a:bodyPr>
          <a:lstStyle/>
          <a:p>
            <a:pPr algn="ctr"/>
            <a:r>
              <a:rPr lang="en-US" altLang="zh-CN" sz="4100">
                <a:solidFill>
                  <a:srgbClr val="2F5597"/>
                </a:solidFill>
                <a:latin typeface="Arial Black" panose="020B0A04020102020204" charset="0"/>
                <a:cs typeface="Arial Black" panose="020B0A04020102020204" charset="0"/>
              </a:rPr>
              <a:t>PART 04.</a:t>
            </a:r>
          </a:p>
        </p:txBody>
      </p:sp>
      <p:sp>
        <p:nvSpPr>
          <p:cNvPr id="2" name="圆角矩形 1"/>
          <p:cNvSpPr/>
          <p:nvPr/>
        </p:nvSpPr>
        <p:spPr>
          <a:xfrm rot="5400000">
            <a:off x="1673573" y="3630355"/>
            <a:ext cx="370800" cy="111600"/>
          </a:xfrm>
          <a:prstGeom prst="roundRect">
            <a:avLst/>
          </a:prstGeom>
          <a:solidFill>
            <a:srgbClr val="E6E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35" y="6715760"/>
            <a:ext cx="12306300" cy="172720"/>
          </a:xfrm>
          <a:prstGeom prst="rect">
            <a:avLst/>
          </a:prstGeom>
          <a:gradFill>
            <a:gsLst>
              <a:gs pos="100000">
                <a:srgbClr val="023892"/>
              </a:gs>
              <a:gs pos="65000">
                <a:srgbClr val="E8EDF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8"/>
          <p:cNvSpPr>
            <a:spLocks noGrp="1"/>
          </p:cNvSpPr>
          <p:nvPr>
            <p:ph type="title" hasCustomPrompt="1"/>
            <p:custDataLst>
              <p:tags r:id="rId1"/>
            </p:custDataLst>
          </p:nvPr>
        </p:nvSpPr>
        <p:spPr>
          <a:xfrm>
            <a:off x="5953125" y="3211830"/>
            <a:ext cx="5466715" cy="916940"/>
          </a:xfrm>
        </p:spPr>
        <p:txBody>
          <a:bodyPr/>
          <a:lstStyle>
            <a:lvl1pPr algn="dist">
              <a:defRPr sz="6600">
                <a:solidFill>
                  <a:schemeClr val="tx1"/>
                </a:solidFill>
                <a:latin typeface="微软雅黑" panose="020B0503020204020204" pitchFamily="34" charset="-122"/>
                <a:ea typeface="微软雅黑" panose="020B0503020204020204" pitchFamily="34" charset="-122"/>
              </a:defRPr>
            </a:lvl1pPr>
          </a:lstStyle>
          <a:p>
            <a:r>
              <a:rPr lang="zh-CN" altLang="en-US" dirty="0"/>
              <a:t>此处编辑标题</a:t>
            </a:r>
          </a:p>
        </p:txBody>
      </p:sp>
      <p:sp>
        <p:nvSpPr>
          <p:cNvPr id="12" name="圆角矩形 10"/>
          <p:cNvSpPr/>
          <p:nvPr/>
        </p:nvSpPr>
        <p:spPr>
          <a:xfrm>
            <a:off x="-993775" y="5990590"/>
            <a:ext cx="421005" cy="168275"/>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62838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art4">
    <p:spTree>
      <p:nvGrpSpPr>
        <p:cNvPr id="1" name=""/>
        <p:cNvGrpSpPr/>
        <p:nvPr/>
      </p:nvGrpSpPr>
      <p:grpSpPr>
        <a:xfrm>
          <a:off x="0" y="0"/>
          <a:ext cx="0" cy="0"/>
          <a:chOff x="0" y="0"/>
          <a:chExt cx="0" cy="0"/>
        </a:xfrm>
      </p:grpSpPr>
      <p:sp>
        <p:nvSpPr>
          <p:cNvPr id="3" name="文本框 2"/>
          <p:cNvSpPr txBox="1"/>
          <p:nvPr/>
        </p:nvSpPr>
        <p:spPr>
          <a:xfrm>
            <a:off x="383788" y="960120"/>
            <a:ext cx="5569585" cy="4923155"/>
          </a:xfrm>
          <a:prstGeom prst="rect">
            <a:avLst/>
          </a:prstGeom>
          <a:noFill/>
        </p:spPr>
        <p:txBody>
          <a:bodyPr wrap="square" rtlCol="0">
            <a:spAutoFit/>
          </a:bodyPr>
          <a:lstStyle/>
          <a:p>
            <a:pPr algn="dist"/>
            <a:r>
              <a:rPr lang="en-US" altLang="zh-CN" sz="31400">
                <a:solidFill>
                  <a:schemeClr val="tx2">
                    <a:lumMod val="20000"/>
                    <a:lumOff val="80000"/>
                    <a:alpha val="28000"/>
                  </a:schemeClr>
                </a:solidFill>
                <a:latin typeface="Arial Black" panose="020B0A04020102020204" charset="0"/>
                <a:cs typeface="Arial Black" panose="020B0A04020102020204" charset="0"/>
              </a:rPr>
              <a:t>05</a:t>
            </a:r>
          </a:p>
        </p:txBody>
      </p:sp>
      <p:sp>
        <p:nvSpPr>
          <p:cNvPr id="50" name="矩形 49"/>
          <p:cNvSpPr/>
          <p:nvPr/>
        </p:nvSpPr>
        <p:spPr>
          <a:xfrm>
            <a:off x="9678283" y="344805"/>
            <a:ext cx="2514600" cy="318770"/>
          </a:xfrm>
          <a:prstGeom prst="rect">
            <a:avLst/>
          </a:prstGeom>
          <a:solidFill>
            <a:schemeClr val="bg1">
              <a:lumMod val="9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9920853" y="326390"/>
            <a:ext cx="1666875" cy="383540"/>
          </a:xfrm>
          <a:prstGeom prst="rect">
            <a:avLst/>
          </a:prstGeom>
          <a:noFill/>
          <a:ln w="12700" cmpd="sng">
            <a:noFill/>
            <a:prstDash val="solid"/>
          </a:ln>
        </p:spPr>
        <p:txBody>
          <a:bodyPr wrap="square" rtlCol="0">
            <a:spAutoFit/>
          </a:bodyPr>
          <a:lstStyle/>
          <a:p>
            <a:pPr algn="dist"/>
            <a:r>
              <a:rPr lang="zh-CN" altLang="en-US" sz="1900">
                <a:solidFill>
                  <a:schemeClr val="accent5">
                    <a:lumMod val="75000"/>
                  </a:schemeClr>
                </a:solidFill>
                <a:latin typeface="微软雅黑" panose="020B0503020204020204" pitchFamily="34" charset="-122"/>
                <a:ea typeface="微软雅黑" panose="020B0503020204020204" pitchFamily="34" charset="-122"/>
              </a:rPr>
              <a:t>采购实战家</a:t>
            </a:r>
          </a:p>
        </p:txBody>
      </p:sp>
      <p:grpSp>
        <p:nvGrpSpPr>
          <p:cNvPr id="47" name="组合 46"/>
          <p:cNvGrpSpPr/>
          <p:nvPr/>
        </p:nvGrpSpPr>
        <p:grpSpPr>
          <a:xfrm>
            <a:off x="9539853" y="405130"/>
            <a:ext cx="313690" cy="199390"/>
            <a:chOff x="14011" y="2888"/>
            <a:chExt cx="809" cy="514"/>
          </a:xfrm>
        </p:grpSpPr>
        <p:sp>
          <p:nvSpPr>
            <p:cNvPr id="48" name="椭圆 47"/>
            <p:cNvSpPr/>
            <p:nvPr/>
          </p:nvSpPr>
          <p:spPr>
            <a:xfrm>
              <a:off x="14306" y="2888"/>
              <a:ext cx="514" cy="514"/>
            </a:xfrm>
            <a:prstGeom prst="ellipse">
              <a:avLst/>
            </a:prstGeom>
            <a:solidFill>
              <a:srgbClr val="023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4011" y="2888"/>
              <a:ext cx="514" cy="514"/>
            </a:xfrm>
            <a:prstGeom prst="ellipse">
              <a:avLst/>
            </a:prstGeom>
            <a:solidFill>
              <a:srgbClr val="E6E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920488" y="3305810"/>
            <a:ext cx="3626485" cy="721995"/>
          </a:xfrm>
          <a:prstGeom prst="rect">
            <a:avLst/>
          </a:prstGeom>
          <a:noFill/>
        </p:spPr>
        <p:txBody>
          <a:bodyPr wrap="square" rtlCol="0">
            <a:spAutoFit/>
          </a:bodyPr>
          <a:lstStyle/>
          <a:p>
            <a:pPr algn="ctr"/>
            <a:r>
              <a:rPr lang="en-US" altLang="zh-CN" sz="4100">
                <a:solidFill>
                  <a:srgbClr val="2F5597"/>
                </a:solidFill>
                <a:latin typeface="Arial Black" panose="020B0A04020102020204" charset="0"/>
                <a:cs typeface="Arial Black" panose="020B0A04020102020204" charset="0"/>
              </a:rPr>
              <a:t>PART 5.</a:t>
            </a:r>
          </a:p>
        </p:txBody>
      </p:sp>
      <p:sp>
        <p:nvSpPr>
          <p:cNvPr id="2" name="圆角矩形 1"/>
          <p:cNvSpPr/>
          <p:nvPr/>
        </p:nvSpPr>
        <p:spPr>
          <a:xfrm rot="5400000">
            <a:off x="1673573" y="3630355"/>
            <a:ext cx="370800" cy="111600"/>
          </a:xfrm>
          <a:prstGeom prst="roundRect">
            <a:avLst/>
          </a:prstGeom>
          <a:solidFill>
            <a:srgbClr val="E6E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35" y="6715760"/>
            <a:ext cx="12306300" cy="172720"/>
          </a:xfrm>
          <a:prstGeom prst="rect">
            <a:avLst/>
          </a:prstGeom>
          <a:gradFill>
            <a:gsLst>
              <a:gs pos="100000">
                <a:srgbClr val="023892"/>
              </a:gs>
              <a:gs pos="65000">
                <a:srgbClr val="E8EDF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8"/>
          <p:cNvSpPr>
            <a:spLocks noGrp="1"/>
          </p:cNvSpPr>
          <p:nvPr>
            <p:ph type="title" hasCustomPrompt="1"/>
            <p:custDataLst>
              <p:tags r:id="rId1"/>
            </p:custDataLst>
          </p:nvPr>
        </p:nvSpPr>
        <p:spPr>
          <a:xfrm>
            <a:off x="5953125" y="3211830"/>
            <a:ext cx="5466715" cy="916940"/>
          </a:xfrm>
        </p:spPr>
        <p:txBody>
          <a:bodyPr/>
          <a:lstStyle>
            <a:lvl1pPr algn="dist">
              <a:defRPr sz="6600">
                <a:solidFill>
                  <a:schemeClr val="tx1"/>
                </a:solidFill>
                <a:latin typeface="微软雅黑" panose="020B0503020204020204" pitchFamily="34" charset="-122"/>
                <a:ea typeface="微软雅黑" panose="020B0503020204020204" pitchFamily="34" charset="-122"/>
              </a:defRPr>
            </a:lvl1pPr>
          </a:lstStyle>
          <a:p>
            <a:r>
              <a:rPr lang="zh-CN" altLang="en-US" dirty="0"/>
              <a:t>此处编辑标题</a:t>
            </a:r>
          </a:p>
        </p:txBody>
      </p:sp>
      <p:sp>
        <p:nvSpPr>
          <p:cNvPr id="12" name="圆角矩形 10"/>
          <p:cNvSpPr/>
          <p:nvPr/>
        </p:nvSpPr>
        <p:spPr>
          <a:xfrm>
            <a:off x="-993775" y="5990590"/>
            <a:ext cx="421005" cy="168275"/>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05406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rot="5400000">
            <a:off x="-2359025" y="2045335"/>
            <a:ext cx="3142615" cy="326390"/>
            <a:chOff x="-5368" y="1998"/>
            <a:chExt cx="4949" cy="514"/>
          </a:xfrm>
        </p:grpSpPr>
        <p:sp>
          <p:nvSpPr>
            <p:cNvPr id="5" name="椭圆 4"/>
            <p:cNvSpPr/>
            <p:nvPr/>
          </p:nvSpPr>
          <p:spPr>
            <a:xfrm>
              <a:off x="-2707" y="1998"/>
              <a:ext cx="514" cy="514"/>
            </a:xfrm>
            <a:prstGeom prst="ellipse">
              <a:avLst/>
            </a:prstGeom>
            <a:solidFill>
              <a:srgbClr val="E6E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820" y="1998"/>
              <a:ext cx="514" cy="514"/>
            </a:xfrm>
            <a:prstGeom prst="ellipse">
              <a:avLst/>
            </a:prstGeom>
            <a:solidFill>
              <a:srgbClr val="023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933" y="1998"/>
              <a:ext cx="514" cy="514"/>
            </a:xfrm>
            <a:prstGeom prst="ellipse">
              <a:avLst/>
            </a:prstGeom>
            <a:solidFill>
              <a:srgbClr val="C5D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594" y="1998"/>
              <a:ext cx="514" cy="514"/>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368" y="1998"/>
              <a:ext cx="514" cy="514"/>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481" y="1998"/>
              <a:ext cx="514" cy="51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圆角矩形 3"/>
          <p:cNvSpPr/>
          <p:nvPr/>
        </p:nvSpPr>
        <p:spPr>
          <a:xfrm rot="5400000">
            <a:off x="-862330" y="4671695"/>
            <a:ext cx="149225" cy="422275"/>
          </a:xfrm>
          <a:prstGeom prst="round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597"/>
              </a:solidFill>
            </a:endParaRPr>
          </a:p>
        </p:txBody>
      </p:sp>
      <p:sp>
        <p:nvSpPr>
          <p:cNvPr id="9" name="文本框 8"/>
          <p:cNvSpPr txBox="1"/>
          <p:nvPr/>
        </p:nvSpPr>
        <p:spPr>
          <a:xfrm>
            <a:off x="-1541145" y="4465955"/>
            <a:ext cx="1243965" cy="291465"/>
          </a:xfrm>
          <a:prstGeom prst="rect">
            <a:avLst/>
          </a:prstGeom>
          <a:noFill/>
        </p:spPr>
        <p:txBody>
          <a:bodyPr wrap="square" rtlCol="0">
            <a:spAutoFit/>
          </a:bodyPr>
          <a:lstStyle/>
          <a:p>
            <a:pPr algn="l"/>
            <a:r>
              <a:rPr lang="en-US" altLang="zh-CN" sz="1300">
                <a:solidFill>
                  <a:srgbClr val="2F5597"/>
                </a:solidFill>
                <a:latin typeface="Arial Black" panose="020B0A04020102020204" charset="0"/>
                <a:cs typeface="Arial Black" panose="020B0A04020102020204" charset="0"/>
              </a:rPr>
              <a:t>Arial Black</a:t>
            </a:r>
          </a:p>
        </p:txBody>
      </p:sp>
      <p:sp>
        <p:nvSpPr>
          <p:cNvPr id="24" name="文本框 23"/>
          <p:cNvSpPr txBox="1"/>
          <p:nvPr/>
        </p:nvSpPr>
        <p:spPr>
          <a:xfrm>
            <a:off x="-1303655" y="5068888"/>
            <a:ext cx="884555" cy="291465"/>
          </a:xfrm>
          <a:prstGeom prst="rect">
            <a:avLst/>
          </a:prstGeom>
          <a:noFill/>
        </p:spPr>
        <p:txBody>
          <a:bodyPr wrap="square" rtlCol="0" anchor="ctr" anchorCtr="0">
            <a:spAutoFit/>
          </a:bodyPr>
          <a:lstStyle/>
          <a:p>
            <a:r>
              <a:rPr lang="zh-CN" altLang="en-US" sz="1300">
                <a:solidFill>
                  <a:schemeClr val="tx1">
                    <a:lumMod val="65000"/>
                    <a:lumOff val="35000"/>
                  </a:schemeClr>
                </a:solidFill>
                <a:latin typeface="微软雅黑" panose="020B0503020204020204" pitchFamily="34" charset="-122"/>
                <a:ea typeface="微软雅黑" panose="020B0503020204020204" pitchFamily="34" charset="-122"/>
              </a:rPr>
              <a:t>微软雅黑</a:t>
            </a:r>
            <a:endParaRPr lang="en-US" altLang="zh-CN" sz="13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993775" y="5672455"/>
            <a:ext cx="417195" cy="16002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19" name="圆角矩形 18"/>
          <p:cNvSpPr/>
          <p:nvPr/>
        </p:nvSpPr>
        <p:spPr>
          <a:xfrm>
            <a:off x="-998855" y="5377180"/>
            <a:ext cx="422275" cy="169545"/>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
        <p:nvSpPr>
          <p:cNvPr id="7" name="KSO_TEMPLATE" hidden="1"/>
          <p:cNvSpPr/>
          <p:nvPr>
            <p:custDataLst>
              <p:tags r:id="rId2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74518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49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tags" Target="../tags/tag116.xml"/><Relationship Id="rId18" Type="http://schemas.openxmlformats.org/officeDocument/2006/relationships/tags" Target="../tags/tag121.xml"/><Relationship Id="rId26" Type="http://schemas.openxmlformats.org/officeDocument/2006/relationships/image" Target="../media/image13.png"/><Relationship Id="rId3" Type="http://schemas.openxmlformats.org/officeDocument/2006/relationships/tags" Target="../tags/tag106.xml"/><Relationship Id="rId21" Type="http://schemas.openxmlformats.org/officeDocument/2006/relationships/tags" Target="../tags/tag124.xml"/><Relationship Id="rId7" Type="http://schemas.openxmlformats.org/officeDocument/2006/relationships/tags" Target="../tags/tag110.xml"/><Relationship Id="rId12" Type="http://schemas.openxmlformats.org/officeDocument/2006/relationships/tags" Target="../tags/tag115.xml"/><Relationship Id="rId17" Type="http://schemas.openxmlformats.org/officeDocument/2006/relationships/tags" Target="../tags/tag120.xml"/><Relationship Id="rId25" Type="http://schemas.openxmlformats.org/officeDocument/2006/relationships/image" Target="../media/image12.png"/><Relationship Id="rId2" Type="http://schemas.openxmlformats.org/officeDocument/2006/relationships/tags" Target="../tags/tag105.xml"/><Relationship Id="rId16" Type="http://schemas.openxmlformats.org/officeDocument/2006/relationships/tags" Target="../tags/tag119.xml"/><Relationship Id="rId20" Type="http://schemas.openxmlformats.org/officeDocument/2006/relationships/tags" Target="../tags/tag123.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tags" Target="../tags/tag114.xml"/><Relationship Id="rId24" Type="http://schemas.openxmlformats.org/officeDocument/2006/relationships/notesSlide" Target="../notesSlides/notesSlide12.xml"/><Relationship Id="rId5" Type="http://schemas.openxmlformats.org/officeDocument/2006/relationships/tags" Target="../tags/tag108.xml"/><Relationship Id="rId15" Type="http://schemas.openxmlformats.org/officeDocument/2006/relationships/tags" Target="../tags/tag118.xml"/><Relationship Id="rId23" Type="http://schemas.openxmlformats.org/officeDocument/2006/relationships/slideLayout" Target="../slideLayouts/slideLayout2.xml"/><Relationship Id="rId10" Type="http://schemas.openxmlformats.org/officeDocument/2006/relationships/tags" Target="../tags/tag113.xml"/><Relationship Id="rId19" Type="http://schemas.openxmlformats.org/officeDocument/2006/relationships/tags" Target="../tags/tag122.xml"/><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tags" Target="../tags/tag117.xml"/><Relationship Id="rId22" Type="http://schemas.openxmlformats.org/officeDocument/2006/relationships/tags" Target="../tags/tag1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7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tags" Target="../tags/tag92.xml"/><Relationship Id="rId18" Type="http://schemas.openxmlformats.org/officeDocument/2006/relationships/tags" Target="../tags/tag97.xml"/><Relationship Id="rId26" Type="http://schemas.openxmlformats.org/officeDocument/2006/relationships/notesSlide" Target="../notesSlides/notesSlide8.xml"/><Relationship Id="rId3" Type="http://schemas.openxmlformats.org/officeDocument/2006/relationships/tags" Target="../tags/tag82.xml"/><Relationship Id="rId21" Type="http://schemas.openxmlformats.org/officeDocument/2006/relationships/tags" Target="../tags/tag100.xml"/><Relationship Id="rId7" Type="http://schemas.openxmlformats.org/officeDocument/2006/relationships/tags" Target="../tags/tag86.xml"/><Relationship Id="rId12" Type="http://schemas.openxmlformats.org/officeDocument/2006/relationships/tags" Target="../tags/tag91.xml"/><Relationship Id="rId17" Type="http://schemas.openxmlformats.org/officeDocument/2006/relationships/tags" Target="../tags/tag96.xml"/><Relationship Id="rId25" Type="http://schemas.openxmlformats.org/officeDocument/2006/relationships/slideLayout" Target="../slideLayouts/slideLayout2.xml"/><Relationship Id="rId2" Type="http://schemas.openxmlformats.org/officeDocument/2006/relationships/tags" Target="../tags/tag81.xml"/><Relationship Id="rId16" Type="http://schemas.openxmlformats.org/officeDocument/2006/relationships/tags" Target="../tags/tag95.xml"/><Relationship Id="rId20" Type="http://schemas.openxmlformats.org/officeDocument/2006/relationships/tags" Target="../tags/tag99.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tags" Target="../tags/tag90.xml"/><Relationship Id="rId24" Type="http://schemas.openxmlformats.org/officeDocument/2006/relationships/tags" Target="../tags/tag103.xml"/><Relationship Id="rId5" Type="http://schemas.openxmlformats.org/officeDocument/2006/relationships/tags" Target="../tags/tag84.xml"/><Relationship Id="rId15" Type="http://schemas.openxmlformats.org/officeDocument/2006/relationships/tags" Target="../tags/tag94.xml"/><Relationship Id="rId23" Type="http://schemas.openxmlformats.org/officeDocument/2006/relationships/tags" Target="../tags/tag102.xml"/><Relationship Id="rId10" Type="http://schemas.openxmlformats.org/officeDocument/2006/relationships/tags" Target="../tags/tag89.xml"/><Relationship Id="rId19" Type="http://schemas.openxmlformats.org/officeDocument/2006/relationships/tags" Target="../tags/tag98.xml"/><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tags" Target="../tags/tag93.xml"/><Relationship Id="rId22" Type="http://schemas.openxmlformats.org/officeDocument/2006/relationships/tags" Target="../tags/tag101.xml"/><Relationship Id="rId27"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a:xfrm>
            <a:off x="837882" y="2446655"/>
            <a:ext cx="10516235" cy="1117600"/>
          </a:xfrm>
        </p:spPr>
        <p:txBody>
          <a:bodyPr>
            <a:normAutofit fontScale="90000"/>
          </a:bodyPr>
          <a:lstStyle/>
          <a:p>
            <a:pPr>
              <a:lnSpc>
                <a:spcPct val="150000"/>
              </a:lnSpc>
            </a:pPr>
            <a:r>
              <a:rPr lang="zh-CN" altLang="en-US" sz="4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“三面两线”</a:t>
            </a:r>
            <a:br>
              <a:rPr lang="en-US" altLang="zh-CN" sz="4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br>
            <a:r>
              <a:rPr lang="zh-CN" altLang="en-US" sz="4400" dirty="0">
                <a:solidFill>
                  <a:schemeClr val="bg1"/>
                </a:solidFill>
                <a:sym typeface="Arial" panose="020B0604020202020204" pitchFamily="34" charset="0"/>
              </a:rPr>
              <a:t>打造非产采购持续降本管理体系</a:t>
            </a:r>
            <a:endParaRPr lang="zh-CN" sz="48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文本占位符 4"/>
          <p:cNvSpPr>
            <a:spLocks noGrp="1"/>
          </p:cNvSpPr>
          <p:nvPr>
            <p:ph type="body" sz="half" idx="15"/>
            <p:custDataLst>
              <p:tags r:id="rId3"/>
            </p:custDataLst>
          </p:nvPr>
        </p:nvSpPr>
        <p:spPr/>
        <p:txBody>
          <a:bodyPr/>
          <a:lstStyle/>
          <a:p>
            <a:r>
              <a:rPr lang="zh-CN" altLang="en-US" dirty="0">
                <a:latin typeface="微软雅黑" panose="020B0503020204020204" pitchFamily="34" charset="-122"/>
                <a:sym typeface="Arial" panose="020B0604020202020204" pitchFamily="34" charset="0"/>
              </a:rPr>
              <a:t>版权所有者及主讲人：姜珏</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94EC37-4959-8D4A-3205-DE8B30A69F11}"/>
              </a:ext>
            </a:extLst>
          </p:cNvPr>
          <p:cNvSpPr txBox="1"/>
          <p:nvPr/>
        </p:nvSpPr>
        <p:spPr>
          <a:xfrm>
            <a:off x="555171" y="261259"/>
            <a:ext cx="7581664"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“三面两线管理体系”</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部门需求挖潜（</a:t>
            </a:r>
            <a:r>
              <a:rPr lang="en-US" altLang="zh-CN" sz="2400" b="1" dirty="0">
                <a:solidFill>
                  <a:schemeClr val="bg1"/>
                </a:solidFill>
                <a:latin typeface="微软雅黑" panose="020B0503020204020204" pitchFamily="34" charset="-122"/>
                <a:ea typeface="微软雅黑" panose="020B0503020204020204" pitchFamily="34" charset="-122"/>
              </a:rPr>
              <a:t>1/6</a:t>
            </a:r>
            <a:r>
              <a:rPr lang="zh-CN" altLang="en-US" sz="2400" b="1" dirty="0">
                <a:solidFill>
                  <a:schemeClr val="bg1"/>
                </a:solidFill>
                <a:latin typeface="微软雅黑" panose="020B0503020204020204" pitchFamily="34" charset="-122"/>
                <a:ea typeface="微软雅黑" panose="020B0503020204020204" pitchFamily="34" charset="-122"/>
              </a:rPr>
              <a:t>）</a:t>
            </a:r>
            <a:endParaRPr lang="en-US" sz="2400" b="1" dirty="0">
              <a:solidFill>
                <a:schemeClr val="bg1"/>
              </a:solidFill>
              <a:latin typeface="微软雅黑" panose="020B0503020204020204" pitchFamily="34" charset="-122"/>
              <a:ea typeface="微软雅黑" panose="020B0503020204020204" pitchFamily="34" charset="-122"/>
            </a:endParaRPr>
          </a:p>
        </p:txBody>
      </p:sp>
      <p:sp>
        <p:nvSpPr>
          <p:cNvPr id="55" name="TextBox 54">
            <a:extLst>
              <a:ext uri="{FF2B5EF4-FFF2-40B4-BE49-F238E27FC236}">
                <a16:creationId xmlns:a16="http://schemas.microsoft.com/office/drawing/2014/main" id="{7DA6DF30-4D13-E41E-41D7-E3C8A1822700}"/>
              </a:ext>
            </a:extLst>
          </p:cNvPr>
          <p:cNvSpPr txBox="1"/>
          <p:nvPr/>
        </p:nvSpPr>
        <p:spPr>
          <a:xfrm>
            <a:off x="548402" y="965400"/>
            <a:ext cx="11140440" cy="323165"/>
          </a:xfrm>
          <a:prstGeom prst="rect">
            <a:avLst/>
          </a:prstGeom>
          <a:noFill/>
          <a:ln>
            <a:solidFill>
              <a:schemeClr val="bg1"/>
            </a:solidFill>
          </a:ln>
        </p:spPr>
        <p:txBody>
          <a:bodyPr wrap="square" lIns="0" tIns="0" rIns="0" bIns="45720" rtlCol="0">
            <a:spAutoFit/>
          </a:bodyPr>
          <a:lstStyle/>
          <a:p>
            <a:pPr marL="285750" indent="-285750">
              <a:buFont typeface="Wingdings" panose="05000000000000000000" pitchFamily="2" charset="2"/>
              <a:buChar char="q"/>
            </a:pPr>
            <a:r>
              <a:rPr lang="zh-CN" altLang="en-US" dirty="0">
                <a:solidFill>
                  <a:schemeClr val="bg1"/>
                </a:solidFill>
                <a:latin typeface="微软雅黑" panose="020B0503020204020204" pitchFamily="34" charset="-122"/>
                <a:ea typeface="微软雅黑" panose="020B0503020204020204" pitchFamily="34" charset="-122"/>
              </a:rPr>
              <a:t>在“纵面”，对业务部门进行</a:t>
            </a:r>
            <a:r>
              <a:rPr lang="zh-CN" altLang="en-US" b="1" dirty="0">
                <a:solidFill>
                  <a:srgbClr val="FFC000"/>
                </a:solidFill>
                <a:latin typeface="微软雅黑" panose="020B0503020204020204" pitchFamily="34" charset="-122"/>
                <a:ea typeface="微软雅黑" panose="020B0503020204020204" pitchFamily="34" charset="-122"/>
              </a:rPr>
              <a:t>降本策略的培训</a:t>
            </a:r>
            <a:endParaRPr lang="en-US" altLang="zh-CN" b="1" dirty="0">
              <a:solidFill>
                <a:srgbClr val="FFC000"/>
              </a:solidFill>
              <a:latin typeface="微软雅黑" panose="020B0503020204020204" pitchFamily="34" charset="-122"/>
              <a:ea typeface="微软雅黑" panose="020B0503020204020204" pitchFamily="34" charset="-122"/>
            </a:endParaRPr>
          </a:p>
        </p:txBody>
      </p:sp>
      <p:graphicFrame>
        <p:nvGraphicFramePr>
          <p:cNvPr id="2" name="Table 4">
            <a:extLst>
              <a:ext uri="{FF2B5EF4-FFF2-40B4-BE49-F238E27FC236}">
                <a16:creationId xmlns:a16="http://schemas.microsoft.com/office/drawing/2014/main" id="{96112891-54D2-C075-5B25-D32161A0D83D}"/>
              </a:ext>
            </a:extLst>
          </p:cNvPr>
          <p:cNvGraphicFramePr>
            <a:graphicFrameLocks noGrp="1"/>
          </p:cNvGraphicFramePr>
          <p:nvPr>
            <p:extLst>
              <p:ext uri="{D42A27DB-BD31-4B8C-83A1-F6EECF244321}">
                <p14:modId xmlns:p14="http://schemas.microsoft.com/office/powerpoint/2010/main" val="4074952273"/>
              </p:ext>
            </p:extLst>
          </p:nvPr>
        </p:nvGraphicFramePr>
        <p:xfrm>
          <a:off x="560491" y="1392363"/>
          <a:ext cx="11083107" cy="5274488"/>
        </p:xfrm>
        <a:graphic>
          <a:graphicData uri="http://schemas.openxmlformats.org/drawingml/2006/table">
            <a:tbl>
              <a:tblPr firstRow="1" bandRow="1">
                <a:tableStyleId>{5C22544A-7EE6-4342-B048-85BDC9FD1C3A}</a:tableStyleId>
              </a:tblPr>
              <a:tblGrid>
                <a:gridCol w="743071">
                  <a:extLst>
                    <a:ext uri="{9D8B030D-6E8A-4147-A177-3AD203B41FA5}">
                      <a16:colId xmlns:a16="http://schemas.microsoft.com/office/drawing/2014/main" val="1807555920"/>
                    </a:ext>
                  </a:extLst>
                </a:gridCol>
                <a:gridCol w="1144172">
                  <a:extLst>
                    <a:ext uri="{9D8B030D-6E8A-4147-A177-3AD203B41FA5}">
                      <a16:colId xmlns:a16="http://schemas.microsoft.com/office/drawing/2014/main" val="2057131255"/>
                    </a:ext>
                  </a:extLst>
                </a:gridCol>
                <a:gridCol w="5669420">
                  <a:extLst>
                    <a:ext uri="{9D8B030D-6E8A-4147-A177-3AD203B41FA5}">
                      <a16:colId xmlns:a16="http://schemas.microsoft.com/office/drawing/2014/main" val="2499631379"/>
                    </a:ext>
                  </a:extLst>
                </a:gridCol>
                <a:gridCol w="3526444">
                  <a:extLst>
                    <a:ext uri="{9D8B030D-6E8A-4147-A177-3AD203B41FA5}">
                      <a16:colId xmlns:a16="http://schemas.microsoft.com/office/drawing/2014/main" val="2270902086"/>
                    </a:ext>
                  </a:extLst>
                </a:gridCol>
              </a:tblGrid>
              <a:tr h="405659">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序号</a:t>
                      </a:r>
                      <a:endParaRPr lang="en-US" sz="14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892"/>
                    </a:solidFill>
                  </a:tcPr>
                </a:tc>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策略名称</a:t>
                      </a:r>
                      <a:endParaRPr lang="en-US" sz="14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892"/>
                    </a:solidFill>
                  </a:tcPr>
                </a:tc>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概念</a:t>
                      </a:r>
                      <a:endParaRPr lang="en-US" sz="14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892"/>
                    </a:solidFill>
                  </a:tcPr>
                </a:tc>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应用案例</a:t>
                      </a:r>
                      <a:endParaRPr lang="en-US" sz="14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892"/>
                    </a:solidFill>
                  </a:tcPr>
                </a:tc>
                <a:extLst>
                  <a:ext uri="{0D108BD9-81ED-4DB2-BD59-A6C34878D82A}">
                    <a16:rowId xmlns:a16="http://schemas.microsoft.com/office/drawing/2014/main" val="2514234083"/>
                  </a:ext>
                </a:extLst>
              </a:tr>
              <a:tr h="697915">
                <a:tc>
                  <a:txBody>
                    <a:bodyPr/>
                    <a:lstStyle/>
                    <a:p>
                      <a:r>
                        <a:rPr lang="en-US" sz="1100" dirty="0">
                          <a:latin typeface="微软雅黑" panose="020B0503020204020204" pitchFamily="34" charset="-122"/>
                          <a:ea typeface="微软雅黑" panose="020B0503020204020204" pitchFamily="34" charset="-122"/>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100" b="1" dirty="0">
                          <a:latin typeface="微软雅黑" panose="020B0503020204020204" pitchFamily="34" charset="-122"/>
                          <a:ea typeface="微软雅黑" panose="020B0503020204020204" pitchFamily="34" charset="-122"/>
                          <a:cs typeface="微软雅黑" panose="020B0503020204020204" charset="-122"/>
                        </a:rPr>
                        <a:t>削减过度需求</a:t>
                      </a:r>
                      <a:endParaRPr lang="en-US" sz="1100" b="1"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zh-CN" altLang="en-US" sz="1100" b="1" dirty="0">
                          <a:latin typeface="微软雅黑" panose="020B0503020204020204" pitchFamily="34" charset="-122"/>
                          <a:ea typeface="微软雅黑" panose="020B0503020204020204" pitchFamily="34" charset="-122"/>
                        </a:rPr>
                        <a:t>削减过度需求</a:t>
                      </a:r>
                      <a:r>
                        <a:rPr lang="zh-CN" altLang="en-US" sz="1100" b="0" dirty="0">
                          <a:latin typeface="微软雅黑" panose="020B0503020204020204" pitchFamily="34" charset="-122"/>
                          <a:ea typeface="微软雅黑" panose="020B0503020204020204" pitchFamily="34" charset="-122"/>
                        </a:rPr>
                        <a:t>是指减少对某种物资或服务的过度需求，避免资源浪费，仅获得企业真正需要的东西。</a:t>
                      </a:r>
                    </a:p>
                    <a:p>
                      <a:pPr marL="0" indent="0">
                        <a:buFont typeface="Arial" panose="020B0604020202020204" pitchFamily="34" charset="0"/>
                        <a:buNone/>
                      </a:pPr>
                      <a:r>
                        <a:rPr lang="zh-CN" altLang="en-US" sz="1100" b="1" dirty="0">
                          <a:latin typeface="微软雅黑" panose="020B0503020204020204" pitchFamily="34" charset="-122"/>
                          <a:ea typeface="微软雅黑" panose="020B0503020204020204" pitchFamily="34" charset="-122"/>
                        </a:rPr>
                        <a:t>过度需求</a:t>
                      </a:r>
                      <a:r>
                        <a:rPr lang="zh-CN" altLang="en-US" sz="1100" b="0" dirty="0">
                          <a:latin typeface="微软雅黑" panose="020B0503020204020204" pitchFamily="34" charset="-122"/>
                          <a:ea typeface="微软雅黑" panose="020B0503020204020204" pitchFamily="34" charset="-122"/>
                        </a:rPr>
                        <a:t>是指对某种物资或服务的需求超过了实际需求的程度，导致成本上升、资源浪费的现象。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ü"/>
                      </a:pPr>
                      <a:r>
                        <a:rPr lang="zh-CN" altLang="en-US" sz="1100" b="0" dirty="0">
                          <a:latin typeface="微软雅黑" panose="020B0503020204020204" pitchFamily="34" charset="-122"/>
                          <a:ea typeface="微软雅黑" panose="020B0503020204020204" pitchFamily="34" charset="-122"/>
                        </a:rPr>
                        <a:t>取消库房墙面的乳胶漆</a:t>
                      </a:r>
                      <a:endParaRPr lang="en-US" altLang="zh-CN" sz="1100" b="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2180443"/>
                  </a:ext>
                </a:extLst>
              </a:tr>
              <a:tr h="320257">
                <a:tc>
                  <a:txBody>
                    <a:bodyPr/>
                    <a:lstStyle/>
                    <a:p>
                      <a:r>
                        <a:rPr lang="en-US" sz="1100" dirty="0">
                          <a:latin typeface="微软雅黑" panose="020B0503020204020204" pitchFamily="34" charset="-122"/>
                          <a:ea typeface="微软雅黑" panose="020B0503020204020204" pitchFamily="34" charset="-122"/>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100" b="1" dirty="0">
                          <a:latin typeface="微软雅黑" panose="020B0503020204020204" pitchFamily="34" charset="-122"/>
                          <a:ea typeface="微软雅黑" panose="020B0503020204020204" pitchFamily="34" charset="-122"/>
                        </a:rPr>
                        <a:t>避免支出</a:t>
                      </a:r>
                      <a:endParaRPr lang="en-US" sz="1100" b="1"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100" b="1" dirty="0">
                          <a:latin typeface="微软雅黑" panose="020B0503020204020204" pitchFamily="34" charset="-122"/>
                          <a:ea typeface="微软雅黑" panose="020B0503020204020204" pitchFamily="34" charset="-122"/>
                        </a:rPr>
                        <a:t>避免支出</a:t>
                      </a:r>
                      <a:r>
                        <a:rPr lang="zh-CN" altLang="en-US" sz="1100" dirty="0">
                          <a:latin typeface="微软雅黑" panose="020B0503020204020204" pitchFamily="34" charset="-122"/>
                          <a:ea typeface="微软雅黑" panose="020B0503020204020204" pitchFamily="34" charset="-122"/>
                        </a:rPr>
                        <a:t>是企业为降低采购成本和避免不必要的采购支出而采取的一系列措施和决策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ü"/>
                      </a:pPr>
                      <a:r>
                        <a:rPr lang="zh-CN" altLang="en-US" sz="1100" dirty="0">
                          <a:latin typeface="微软雅黑" panose="020B0503020204020204" pitchFamily="34" charset="-122"/>
                          <a:ea typeface="微软雅黑" panose="020B0503020204020204" pitchFamily="34" charset="-122"/>
                        </a:rPr>
                        <a:t>提升计划管理水平，降低快递费用支出</a:t>
                      </a:r>
                      <a:endParaRPr lang="en-US" sz="11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8428827"/>
                  </a:ext>
                </a:extLst>
              </a:tr>
              <a:tr h="448360">
                <a:tc>
                  <a:txBody>
                    <a:bodyPr/>
                    <a:lstStyle/>
                    <a:p>
                      <a:r>
                        <a:rPr lang="en-US" sz="1100" dirty="0">
                          <a:latin typeface="微软雅黑" panose="020B0503020204020204" pitchFamily="34" charset="-122"/>
                          <a:ea typeface="微软雅黑" panose="020B0503020204020204" pitchFamily="34" charset="-122"/>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100" b="1" dirty="0">
                          <a:latin typeface="微软雅黑" panose="020B0503020204020204" pitchFamily="34" charset="-122"/>
                          <a:ea typeface="微软雅黑" panose="020B0503020204020204" pitchFamily="34" charset="-122"/>
                        </a:rPr>
                        <a:t>集中采购</a:t>
                      </a:r>
                      <a:endParaRPr lang="en-US" sz="1100" b="1"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100" b="1" dirty="0">
                          <a:latin typeface="微软雅黑" panose="020B0503020204020204" pitchFamily="34" charset="-122"/>
                          <a:ea typeface="微软雅黑" panose="020B0503020204020204" pitchFamily="34" charset="-122"/>
                        </a:rPr>
                        <a:t>集中采购</a:t>
                      </a:r>
                      <a:r>
                        <a:rPr lang="zh-CN" altLang="en-US" sz="1100" dirty="0">
                          <a:latin typeface="微软雅黑" panose="020B0503020204020204" pitchFamily="34" charset="-122"/>
                          <a:ea typeface="微软雅黑" panose="020B0503020204020204" pitchFamily="34" charset="-122"/>
                        </a:rPr>
                        <a:t>是指一个组织或机构通过统一的采购流程和策略，集中采购多个部门或单位所需的产品或服务，以实现采购成本的降低、采购效率的提高和风险的控制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ü"/>
                      </a:pPr>
                      <a:r>
                        <a:rPr lang="zh-CN" altLang="en-US" sz="1100" dirty="0">
                          <a:latin typeface="微软雅黑" panose="020B0503020204020204" pitchFamily="34" charset="-122"/>
                          <a:ea typeface="微软雅黑" panose="020B0503020204020204" pitchFamily="34" charset="-122"/>
                        </a:rPr>
                        <a:t>纸箱集采</a:t>
                      </a:r>
                      <a:endParaRPr lang="en-US" sz="11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6360461"/>
                  </a:ext>
                </a:extLst>
              </a:tr>
              <a:tr h="704566">
                <a:tc>
                  <a:txBody>
                    <a:bodyPr/>
                    <a:lstStyle/>
                    <a:p>
                      <a:r>
                        <a:rPr lang="en-US" sz="1100" dirty="0">
                          <a:latin typeface="微软雅黑" panose="020B0503020204020204" pitchFamily="34" charset="-122"/>
                          <a:ea typeface="微软雅黑" panose="020B0503020204020204" pitchFamily="34" charset="-122"/>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100" b="1" dirty="0">
                          <a:latin typeface="微软雅黑" panose="020B0503020204020204" pitchFamily="34" charset="-122"/>
                          <a:ea typeface="微软雅黑" panose="020B0503020204020204" pitchFamily="34" charset="-122"/>
                        </a:rPr>
                        <a:t>联合采购</a:t>
                      </a:r>
                      <a:endParaRPr lang="en-US" sz="1100" b="1"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100" b="1" dirty="0">
                          <a:latin typeface="微软雅黑" panose="020B0503020204020204" pitchFamily="34" charset="-122"/>
                          <a:ea typeface="微软雅黑" panose="020B0503020204020204" pitchFamily="34" charset="-122"/>
                        </a:rPr>
                        <a:t>联合采购</a:t>
                      </a:r>
                      <a:r>
                        <a:rPr lang="zh-CN" altLang="en-US" sz="1100" dirty="0">
                          <a:latin typeface="微软雅黑" panose="020B0503020204020204" pitchFamily="34" charset="-122"/>
                          <a:ea typeface="微软雅黑" panose="020B0503020204020204" pitchFamily="34" charset="-122"/>
                        </a:rPr>
                        <a:t>是指多个企业或组织合作进行采购活动，通过共同采购来实现降低采购成本、提高采购效率、增强采购谈判能力等目的的采购方式。在联合采购中，各企业或组织可以共享采购资源和信息，共同制定采购策略和计划，并通过合作谈判和采购来实现采购成本的降低和效率的提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ü"/>
                      </a:pPr>
                      <a:r>
                        <a:rPr lang="zh-CN" altLang="en-US" sz="1100" b="0" dirty="0">
                          <a:latin typeface="微软雅黑" panose="020B0503020204020204" pitchFamily="34" charset="-122"/>
                          <a:ea typeface="微软雅黑" panose="020B0503020204020204" pitchFamily="34" charset="-122"/>
                        </a:rPr>
                        <a:t>联合经销商采购建材和包装袋</a:t>
                      </a:r>
                      <a:endParaRPr lang="en-US" sz="11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3533017"/>
                  </a:ext>
                </a:extLst>
              </a:tr>
              <a:tr h="960772">
                <a:tc>
                  <a:txBody>
                    <a:bodyPr/>
                    <a:lstStyle/>
                    <a:p>
                      <a:r>
                        <a:rPr lang="en-US" sz="1100" dirty="0">
                          <a:latin typeface="微软雅黑" panose="020B0503020204020204" pitchFamily="34" charset="-122"/>
                          <a:ea typeface="微软雅黑" panose="020B0503020204020204" pitchFamily="34" charset="-122"/>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100" b="1" dirty="0">
                          <a:latin typeface="微软雅黑" panose="020B0503020204020204" pitchFamily="34" charset="-122"/>
                          <a:ea typeface="微软雅黑" panose="020B0503020204020204" pitchFamily="34" charset="-122"/>
                          <a:cs typeface="微软雅黑" panose="020B0503020204020204" charset="-122"/>
                        </a:rPr>
                        <a:t>价值工程与价值分析</a:t>
                      </a:r>
                      <a:endParaRPr lang="en-US" sz="1100" b="1"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zh-CN" altLang="en-US" sz="1100" b="1" dirty="0">
                          <a:latin typeface="微软雅黑" panose="020B0503020204020204" pitchFamily="34" charset="-122"/>
                          <a:ea typeface="微软雅黑" panose="020B0503020204020204" pitchFamily="34" charset="-122"/>
                        </a:rPr>
                        <a:t>价值工程（</a:t>
                      </a:r>
                      <a:r>
                        <a:rPr lang="en-US" altLang="zh-CN" sz="1100" b="1" dirty="0">
                          <a:latin typeface="微软雅黑" panose="020B0503020204020204" pitchFamily="34" charset="-122"/>
                          <a:ea typeface="微软雅黑" panose="020B0503020204020204" pitchFamily="34" charset="-122"/>
                        </a:rPr>
                        <a:t>Value Engineering</a:t>
                      </a:r>
                      <a:r>
                        <a:rPr lang="zh-CN" altLang="en-US" sz="1100" b="1" dirty="0">
                          <a:latin typeface="微软雅黑" panose="020B0503020204020204" pitchFamily="34" charset="-122"/>
                          <a:ea typeface="微软雅黑" panose="020B0503020204020204" pitchFamily="34" charset="-122"/>
                        </a:rPr>
                        <a:t>，</a:t>
                      </a:r>
                      <a:r>
                        <a:rPr lang="en-US" altLang="zh-CN" sz="1100" b="1" dirty="0">
                          <a:latin typeface="微软雅黑" panose="020B0503020204020204" pitchFamily="34" charset="-122"/>
                          <a:ea typeface="微软雅黑" panose="020B0503020204020204" pitchFamily="34" charset="-122"/>
                        </a:rPr>
                        <a:t>VE</a:t>
                      </a:r>
                      <a:r>
                        <a:rPr lang="zh-CN" altLang="en-US" sz="1100" b="1"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是一种基于系统分析和创新思维的管理工具，旨在通过降低成本、提高效率和质量、增加价值等手段，实现最佳的成本效益比</a:t>
                      </a:r>
                    </a:p>
                    <a:p>
                      <a:pPr marL="0" indent="0">
                        <a:buFont typeface="Arial" panose="020B0604020202020204" pitchFamily="34" charset="0"/>
                        <a:buNone/>
                      </a:pPr>
                      <a:r>
                        <a:rPr lang="zh-CN" altLang="en-US" sz="1100" b="1" dirty="0">
                          <a:latin typeface="微软雅黑" panose="020B0503020204020204" pitchFamily="34" charset="-122"/>
                          <a:ea typeface="微软雅黑" panose="020B0503020204020204" pitchFamily="34" charset="-122"/>
                        </a:rPr>
                        <a:t>价值分析（</a:t>
                      </a:r>
                      <a:r>
                        <a:rPr lang="en-US" altLang="zh-CN" sz="1100" b="1" dirty="0">
                          <a:latin typeface="微软雅黑" panose="020B0503020204020204" pitchFamily="34" charset="-122"/>
                          <a:ea typeface="微软雅黑" panose="020B0503020204020204" pitchFamily="34" charset="-122"/>
                        </a:rPr>
                        <a:t>Value Analysis</a:t>
                      </a:r>
                      <a:r>
                        <a:rPr lang="zh-CN" altLang="en-US" sz="1100" b="1" dirty="0">
                          <a:latin typeface="微软雅黑" panose="020B0503020204020204" pitchFamily="34" charset="-122"/>
                          <a:ea typeface="微软雅黑" panose="020B0503020204020204" pitchFamily="34" charset="-122"/>
                        </a:rPr>
                        <a:t>，</a:t>
                      </a:r>
                      <a:r>
                        <a:rPr lang="en-US" altLang="zh-CN" sz="1100" b="1" dirty="0">
                          <a:latin typeface="微软雅黑" panose="020B0503020204020204" pitchFamily="34" charset="-122"/>
                          <a:ea typeface="微软雅黑" panose="020B0503020204020204" pitchFamily="34" charset="-122"/>
                        </a:rPr>
                        <a:t>VA</a:t>
                      </a:r>
                      <a:r>
                        <a:rPr lang="zh-CN" altLang="en-US" sz="1100" b="1"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是一种系统化的方法，通过对产品或服务的功能和成本进行分析，找出不必要的成本并尽可能地减少它们，从而提高产品或服务的价值和质量，并满足客户需求。它是价值工程的前置阶段，也是价值工程的核心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en-US" sz="1100" b="0" dirty="0">
                          <a:latin typeface="微软雅黑" panose="020B0503020204020204" pitchFamily="34" charset="-122"/>
                          <a:ea typeface="微软雅黑" panose="020B0503020204020204" pitchFamily="34" charset="-122"/>
                        </a:rPr>
                        <a:t>对装修材料和设计方案进行优化和改进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8518693"/>
                  </a:ext>
                </a:extLst>
              </a:tr>
              <a:tr h="544374">
                <a:tc>
                  <a:txBody>
                    <a:bodyPr/>
                    <a:lstStyle/>
                    <a:p>
                      <a:r>
                        <a:rPr lang="en-US" sz="1100" dirty="0">
                          <a:latin typeface="微软雅黑" panose="020B0503020204020204" pitchFamily="34" charset="-122"/>
                          <a:ea typeface="微软雅黑" panose="020B0503020204020204" pitchFamily="34" charset="-122"/>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100" b="1" dirty="0">
                          <a:latin typeface="微软雅黑" panose="020B0503020204020204" pitchFamily="34" charset="-122"/>
                          <a:ea typeface="微软雅黑" panose="020B0503020204020204" pitchFamily="34" charset="-122"/>
                        </a:rPr>
                        <a:t>租赁或购买</a:t>
                      </a:r>
                      <a:endParaRPr lang="en-US" sz="1100" b="1"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100" b="1" dirty="0">
                          <a:latin typeface="微软雅黑" panose="020B0503020204020204" charset="-122"/>
                          <a:ea typeface="微软雅黑" panose="020B0503020204020204" charset="-122"/>
                        </a:rPr>
                        <a:t>租赁或购买</a:t>
                      </a:r>
                      <a:r>
                        <a:rPr lang="zh-CN" altLang="en-US" sz="1100" dirty="0">
                          <a:latin typeface="微软雅黑" panose="020B0503020204020204" charset="-122"/>
                          <a:ea typeface="微软雅黑" panose="020B0503020204020204" charset="-122"/>
                        </a:rPr>
                        <a:t>策略是指企业在采购设备或物资时，根据自身需求和经济情况，选择租赁或购买的决策方案。租赁是指企业通过支付租金的方式获得设备或物资的使用权，而购买则是指企业直接购买设备或物资的所有权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en-US" sz="1100" b="0" dirty="0">
                          <a:latin typeface="微软雅黑" panose="020B0503020204020204" charset="-122"/>
                          <a:ea typeface="微软雅黑" panose="020B0503020204020204" charset="-122"/>
                        </a:rPr>
                        <a:t>班车购买转租赁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9338462"/>
                  </a:ext>
                </a:extLst>
              </a:tr>
              <a:tr h="390833">
                <a:tc>
                  <a:txBody>
                    <a:bodyPr/>
                    <a:lstStyle/>
                    <a:p>
                      <a:r>
                        <a:rPr lang="en-US" sz="1100" dirty="0">
                          <a:latin typeface="微软雅黑" panose="020B0503020204020204" pitchFamily="34" charset="-122"/>
                          <a:ea typeface="微软雅黑" panose="020B0503020204020204" pitchFamily="34" charset="-122"/>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100" b="1" dirty="0">
                          <a:latin typeface="微软雅黑" panose="020B0503020204020204" pitchFamily="34" charset="-122"/>
                          <a:ea typeface="微软雅黑" panose="020B0503020204020204" pitchFamily="34" charset="-122"/>
                        </a:rPr>
                        <a:t>自制或外购</a:t>
                      </a:r>
                      <a:endParaRPr lang="en-US" sz="1100" b="1"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100" b="1" dirty="0">
                          <a:latin typeface="微软雅黑" panose="020B0503020204020204" charset="-122"/>
                          <a:ea typeface="微软雅黑" panose="020B0503020204020204" charset="-122"/>
                        </a:rPr>
                        <a:t>自制或外购</a:t>
                      </a:r>
                      <a:r>
                        <a:rPr lang="zh-CN" altLang="en-US" sz="1100" dirty="0">
                          <a:latin typeface="微软雅黑" panose="020B0503020204020204" charset="-122"/>
                          <a:ea typeface="微软雅黑" panose="020B0503020204020204" charset="-122"/>
                        </a:rPr>
                        <a:t>是指企业在生产和运营过程中，决定自行生产或通过外部采购来满足生产需求的采购策略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en-US" sz="1100" b="0" dirty="0">
                          <a:latin typeface="微软雅黑" panose="020B0503020204020204" charset="-122"/>
                          <a:ea typeface="微软雅黑" panose="020B0503020204020204" charset="-122"/>
                        </a:rPr>
                        <a:t>网课平台外购转自制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87513"/>
                  </a:ext>
                </a:extLst>
              </a:tr>
              <a:tr h="544374">
                <a:tc>
                  <a:txBody>
                    <a:bodyPr/>
                    <a:lstStyle/>
                    <a:p>
                      <a:r>
                        <a:rPr lang="en-US" sz="1100" dirty="0">
                          <a:latin typeface="微软雅黑" panose="020B0503020204020204" pitchFamily="34" charset="-122"/>
                          <a:ea typeface="微软雅黑" panose="020B0503020204020204" pitchFamily="34" charset="-122"/>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100" b="1" dirty="0">
                          <a:latin typeface="微软雅黑" panose="020B0503020204020204" pitchFamily="34" charset="-122"/>
                          <a:ea typeface="微软雅黑" panose="020B0503020204020204" pitchFamily="34" charset="-122"/>
                        </a:rPr>
                        <a:t>统筹化管理</a:t>
                      </a:r>
                      <a:endParaRPr lang="en-US" sz="1100" b="1"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100" b="1" dirty="0">
                          <a:latin typeface="微软雅黑" panose="020B0503020204020204" charset="-122"/>
                          <a:ea typeface="微软雅黑" panose="020B0503020204020204" charset="-122"/>
                        </a:rPr>
                        <a:t>统筹化管理</a:t>
                      </a:r>
                      <a:r>
                        <a:rPr lang="zh-CN" altLang="en-US" sz="1100" dirty="0">
                          <a:latin typeface="微软雅黑" panose="020B0503020204020204" charset="-122"/>
                          <a:ea typeface="微软雅黑" panose="020B0503020204020204" charset="-122"/>
                        </a:rPr>
                        <a:t>是指将企业内部各个部门或业务线的同一品类采购需求进行统一管理的策略，旨在实现同一品类采购资源的整合、管理的标准化和效率的提高，从而降低企业品类采购管理成本，提高品类采购管理水平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en-US" sz="1100" b="0" dirty="0">
                          <a:latin typeface="微软雅黑" panose="020B0503020204020204" charset="-122"/>
                          <a:ea typeface="微软雅黑" panose="020B0503020204020204" charset="-122"/>
                        </a:rPr>
                        <a:t>所有</a:t>
                      </a:r>
                      <a:r>
                        <a:rPr lang="en-US" altLang="zh-CN" sz="1100" b="0" dirty="0">
                          <a:latin typeface="微软雅黑" panose="020B0503020204020204" charset="-122"/>
                          <a:ea typeface="微软雅黑" panose="020B0503020204020204" charset="-122"/>
                        </a:rPr>
                        <a:t>IT</a:t>
                      </a:r>
                      <a:r>
                        <a:rPr lang="zh-CN" altLang="en-US" sz="1100" b="0" dirty="0">
                          <a:latin typeface="微软雅黑" panose="020B0503020204020204" charset="-122"/>
                          <a:ea typeface="微软雅黑" panose="020B0503020204020204" charset="-122"/>
                        </a:rPr>
                        <a:t>软硬件由</a:t>
                      </a:r>
                      <a:r>
                        <a:rPr lang="en-US" altLang="zh-CN" sz="1100" b="0" dirty="0">
                          <a:latin typeface="微软雅黑" panose="020B0503020204020204" charset="-122"/>
                          <a:ea typeface="微软雅黑" panose="020B0503020204020204" charset="-122"/>
                        </a:rPr>
                        <a:t>IT</a:t>
                      </a:r>
                      <a:r>
                        <a:rPr lang="zh-CN" altLang="en-US" sz="1100" b="0" dirty="0">
                          <a:latin typeface="微软雅黑" panose="020B0503020204020204" charset="-122"/>
                          <a:ea typeface="微软雅黑" panose="020B0503020204020204" charset="-122"/>
                        </a:rPr>
                        <a:t>管理部门统筹并提报采购需求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6577758"/>
                  </a:ext>
                </a:extLst>
              </a:tr>
            </a:tbl>
          </a:graphicData>
        </a:graphic>
      </p:graphicFrame>
      <p:pic>
        <p:nvPicPr>
          <p:cNvPr id="8" name="Picture 7">
            <a:extLst>
              <a:ext uri="{FF2B5EF4-FFF2-40B4-BE49-F238E27FC236}">
                <a16:creationId xmlns:a16="http://schemas.microsoft.com/office/drawing/2014/main" id="{94840D1C-81E8-AD4F-5BC9-87F1435826DE}"/>
              </a:ext>
            </a:extLst>
          </p:cNvPr>
          <p:cNvPicPr>
            <a:picLocks noChangeAspect="1"/>
          </p:cNvPicPr>
          <p:nvPr/>
        </p:nvPicPr>
        <p:blipFill>
          <a:blip r:embed="rId3"/>
          <a:stretch>
            <a:fillRect/>
          </a:stretch>
        </p:blipFill>
        <p:spPr>
          <a:xfrm>
            <a:off x="8306946" y="69833"/>
            <a:ext cx="1027554" cy="753010"/>
          </a:xfrm>
          <a:prstGeom prst="rect">
            <a:avLst/>
          </a:prstGeom>
        </p:spPr>
      </p:pic>
    </p:spTree>
    <p:extLst>
      <p:ext uri="{BB962C8B-B14F-4D97-AF65-F5344CB8AC3E}">
        <p14:creationId xmlns:p14="http://schemas.microsoft.com/office/powerpoint/2010/main" val="3749943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94EC37-4959-8D4A-3205-DE8B30A69F11}"/>
              </a:ext>
            </a:extLst>
          </p:cNvPr>
          <p:cNvSpPr txBox="1"/>
          <p:nvPr/>
        </p:nvSpPr>
        <p:spPr>
          <a:xfrm>
            <a:off x="555171" y="261259"/>
            <a:ext cx="8191264"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“三面两线管理体系”</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部门需求挖潜（</a:t>
            </a:r>
            <a:r>
              <a:rPr lang="en-US" altLang="zh-CN" sz="2400" b="1" dirty="0">
                <a:solidFill>
                  <a:schemeClr val="bg1"/>
                </a:solidFill>
                <a:latin typeface="微软雅黑" panose="020B0503020204020204" pitchFamily="34" charset="-122"/>
                <a:ea typeface="微软雅黑" panose="020B0503020204020204" pitchFamily="34" charset="-122"/>
              </a:rPr>
              <a:t>2/6</a:t>
            </a:r>
            <a:r>
              <a:rPr lang="zh-CN" altLang="en-US" sz="2400" b="1" dirty="0">
                <a:solidFill>
                  <a:schemeClr val="bg1"/>
                </a:solidFill>
                <a:latin typeface="微软雅黑" panose="020B0503020204020204" pitchFamily="34" charset="-122"/>
                <a:ea typeface="微软雅黑" panose="020B0503020204020204" pitchFamily="34" charset="-122"/>
              </a:rPr>
              <a:t>）</a:t>
            </a:r>
            <a:endParaRPr lang="en-US" sz="2400" b="1" dirty="0">
              <a:solidFill>
                <a:schemeClr val="bg1"/>
              </a:solidFill>
              <a:latin typeface="微软雅黑" panose="020B0503020204020204" pitchFamily="34" charset="-122"/>
              <a:ea typeface="微软雅黑" panose="020B0503020204020204" pitchFamily="34" charset="-122"/>
            </a:endParaRPr>
          </a:p>
        </p:txBody>
      </p:sp>
      <p:sp>
        <p:nvSpPr>
          <p:cNvPr id="55" name="TextBox 54">
            <a:extLst>
              <a:ext uri="{FF2B5EF4-FFF2-40B4-BE49-F238E27FC236}">
                <a16:creationId xmlns:a16="http://schemas.microsoft.com/office/drawing/2014/main" id="{7DA6DF30-4D13-E41E-41D7-E3C8A1822700}"/>
              </a:ext>
            </a:extLst>
          </p:cNvPr>
          <p:cNvSpPr txBox="1"/>
          <p:nvPr/>
        </p:nvSpPr>
        <p:spPr>
          <a:xfrm>
            <a:off x="547642" y="965400"/>
            <a:ext cx="11140440" cy="323165"/>
          </a:xfrm>
          <a:prstGeom prst="rect">
            <a:avLst/>
          </a:prstGeom>
          <a:noFill/>
          <a:ln>
            <a:solidFill>
              <a:schemeClr val="bg1"/>
            </a:solidFill>
          </a:ln>
        </p:spPr>
        <p:txBody>
          <a:bodyPr wrap="square" lIns="0" tIns="0" rIns="0" bIns="45720" rtlCol="0">
            <a:spAutoFit/>
          </a:bodyPr>
          <a:lstStyle/>
          <a:p>
            <a:pPr marL="285750" indent="-285750">
              <a:buFont typeface="Wingdings" panose="05000000000000000000" pitchFamily="2" charset="2"/>
              <a:buChar char="q"/>
            </a:pPr>
            <a:r>
              <a:rPr lang="zh-CN" altLang="en-US" dirty="0">
                <a:solidFill>
                  <a:schemeClr val="bg1"/>
                </a:solidFill>
                <a:latin typeface="微软雅黑" panose="020B0503020204020204" pitchFamily="34" charset="-122"/>
                <a:ea typeface="微软雅黑" panose="020B0503020204020204" pitchFamily="34" charset="-122"/>
              </a:rPr>
              <a:t>在“纵面”，对需求部门进行</a:t>
            </a:r>
            <a:r>
              <a:rPr lang="zh-CN" altLang="en-US" b="1" dirty="0">
                <a:solidFill>
                  <a:srgbClr val="FFC000"/>
                </a:solidFill>
                <a:latin typeface="微软雅黑" panose="020B0503020204020204" pitchFamily="34" charset="-122"/>
                <a:ea typeface="微软雅黑" panose="020B0503020204020204" pitchFamily="34" charset="-122"/>
              </a:rPr>
              <a:t>降本策略的培训</a:t>
            </a:r>
            <a:endParaRPr lang="en-US" altLang="zh-CN" b="1" dirty="0">
              <a:solidFill>
                <a:srgbClr val="FFC000"/>
              </a:solidFill>
              <a:latin typeface="微软雅黑" panose="020B0503020204020204" pitchFamily="34" charset="-122"/>
              <a:ea typeface="微软雅黑" panose="020B0503020204020204" pitchFamily="34" charset="-122"/>
            </a:endParaRPr>
          </a:p>
        </p:txBody>
      </p:sp>
      <p:graphicFrame>
        <p:nvGraphicFramePr>
          <p:cNvPr id="3" name="Table 4">
            <a:extLst>
              <a:ext uri="{FF2B5EF4-FFF2-40B4-BE49-F238E27FC236}">
                <a16:creationId xmlns:a16="http://schemas.microsoft.com/office/drawing/2014/main" id="{8227D748-3EAB-7287-CDF8-B425F7F78B03}"/>
              </a:ext>
            </a:extLst>
          </p:cNvPr>
          <p:cNvGraphicFramePr>
            <a:graphicFrameLocks noGrp="1"/>
          </p:cNvGraphicFramePr>
          <p:nvPr>
            <p:extLst>
              <p:ext uri="{D42A27DB-BD31-4B8C-83A1-F6EECF244321}">
                <p14:modId xmlns:p14="http://schemas.microsoft.com/office/powerpoint/2010/main" val="180006876"/>
              </p:ext>
            </p:extLst>
          </p:nvPr>
        </p:nvGraphicFramePr>
        <p:xfrm>
          <a:off x="496696" y="1377639"/>
          <a:ext cx="11265987" cy="5257566"/>
        </p:xfrm>
        <a:graphic>
          <a:graphicData uri="http://schemas.openxmlformats.org/drawingml/2006/table">
            <a:tbl>
              <a:tblPr firstRow="1" bandRow="1">
                <a:tableStyleId>{5C22544A-7EE6-4342-B048-85BDC9FD1C3A}</a:tableStyleId>
              </a:tblPr>
              <a:tblGrid>
                <a:gridCol w="755332">
                  <a:extLst>
                    <a:ext uri="{9D8B030D-6E8A-4147-A177-3AD203B41FA5}">
                      <a16:colId xmlns:a16="http://schemas.microsoft.com/office/drawing/2014/main" val="1807555920"/>
                    </a:ext>
                  </a:extLst>
                </a:gridCol>
                <a:gridCol w="1163052">
                  <a:extLst>
                    <a:ext uri="{9D8B030D-6E8A-4147-A177-3AD203B41FA5}">
                      <a16:colId xmlns:a16="http://schemas.microsoft.com/office/drawing/2014/main" val="2057131255"/>
                    </a:ext>
                  </a:extLst>
                </a:gridCol>
                <a:gridCol w="5762970">
                  <a:extLst>
                    <a:ext uri="{9D8B030D-6E8A-4147-A177-3AD203B41FA5}">
                      <a16:colId xmlns:a16="http://schemas.microsoft.com/office/drawing/2014/main" val="2499631379"/>
                    </a:ext>
                  </a:extLst>
                </a:gridCol>
                <a:gridCol w="3584633">
                  <a:extLst>
                    <a:ext uri="{9D8B030D-6E8A-4147-A177-3AD203B41FA5}">
                      <a16:colId xmlns:a16="http://schemas.microsoft.com/office/drawing/2014/main" val="2270902086"/>
                    </a:ext>
                  </a:extLst>
                </a:gridCol>
              </a:tblGrid>
              <a:tr h="328625">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序号</a:t>
                      </a:r>
                      <a:endParaRPr lang="en-US" sz="14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892"/>
                    </a:solidFill>
                  </a:tcPr>
                </a:tc>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策略名称</a:t>
                      </a:r>
                      <a:endParaRPr lang="en-US" sz="14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892"/>
                    </a:solidFill>
                  </a:tcPr>
                </a:tc>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概念</a:t>
                      </a:r>
                      <a:endParaRPr lang="en-US" sz="14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892"/>
                    </a:solidFill>
                  </a:tcPr>
                </a:tc>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应用案例</a:t>
                      </a:r>
                      <a:endParaRPr lang="en-US" sz="14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892"/>
                    </a:solidFill>
                  </a:tcPr>
                </a:tc>
                <a:extLst>
                  <a:ext uri="{0D108BD9-81ED-4DB2-BD59-A6C34878D82A}">
                    <a16:rowId xmlns:a16="http://schemas.microsoft.com/office/drawing/2014/main" val="2514234083"/>
                  </a:ext>
                </a:extLst>
              </a:tr>
              <a:tr h="804497">
                <a:tc>
                  <a:txBody>
                    <a:bodyPr/>
                    <a:lstStyle/>
                    <a:p>
                      <a:r>
                        <a:rPr lang="en-US" sz="1100" dirty="0">
                          <a:latin typeface="微软雅黑" panose="020B0503020204020204" pitchFamily="34" charset="-122"/>
                          <a:ea typeface="微软雅黑" panose="020B0503020204020204" pitchFamily="34" charset="-122"/>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100" b="1" dirty="0">
                          <a:latin typeface="微软雅黑" panose="020B0503020204020204" pitchFamily="34" charset="-122"/>
                          <a:ea typeface="微软雅黑" panose="020B0503020204020204" pitchFamily="34" charset="-122"/>
                          <a:cs typeface="微软雅黑" panose="020B0503020204020204" charset="-122"/>
                        </a:rPr>
                        <a:t>废旧固定资产再利用</a:t>
                      </a:r>
                      <a:endParaRPr lang="en-US" sz="1100" b="1"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zh-CN" altLang="en-US" sz="1100" b="1" dirty="0">
                          <a:latin typeface="微软雅黑" panose="020B0503020204020204" pitchFamily="34" charset="-122"/>
                          <a:ea typeface="微软雅黑" panose="020B0503020204020204" pitchFamily="34" charset="-122"/>
                        </a:rPr>
                        <a:t>废旧固定资产再利用</a:t>
                      </a:r>
                      <a:r>
                        <a:rPr lang="zh-CN" altLang="en-US" sz="1100" dirty="0">
                          <a:latin typeface="微软雅黑" panose="020B0503020204020204" pitchFamily="34" charset="-122"/>
                          <a:ea typeface="微软雅黑" panose="020B0503020204020204" pitchFamily="34" charset="-122"/>
                        </a:rPr>
                        <a:t>是指企业对废弃或报废的固定资产进行再利用或再开发的策略。这些废旧固定资产可能是设备、机器、车辆、建筑物等，通过对其进行再利用，可以降低企业的成本、提高资源利用率和环保效益，同时也可以为企业带来新的商机和利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en-US" sz="1100" b="0" dirty="0">
                          <a:latin typeface="微软雅黑" panose="020B0503020204020204" pitchFamily="34" charset="-122"/>
                          <a:ea typeface="微软雅黑" panose="020B0503020204020204" pitchFamily="34" charset="-122"/>
                        </a:rPr>
                        <a:t>空调、屏幕再利用</a:t>
                      </a:r>
                      <a:endParaRPr lang="en-US" altLang="zh-CN" sz="1100" b="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3910285"/>
                  </a:ext>
                </a:extLst>
              </a:tr>
              <a:tr h="1219736">
                <a:tc>
                  <a:txBody>
                    <a:bodyPr/>
                    <a:lstStyle/>
                    <a:p>
                      <a:r>
                        <a:rPr lang="en-US" sz="1100" dirty="0">
                          <a:latin typeface="微软雅黑" panose="020B0503020204020204" pitchFamily="34" charset="-122"/>
                          <a:ea typeface="微软雅黑" panose="020B0503020204020204" pitchFamily="34" charset="-122"/>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100" b="1" dirty="0">
                          <a:latin typeface="微软雅黑" panose="020B0503020204020204" pitchFamily="34" charset="-122"/>
                          <a:ea typeface="微软雅黑" panose="020B0503020204020204" pitchFamily="34" charset="-122"/>
                        </a:rPr>
                        <a:t>“</a:t>
                      </a:r>
                      <a:r>
                        <a:rPr lang="en-US" altLang="zh-CN" sz="1100" b="1" dirty="0">
                          <a:latin typeface="微软雅黑" panose="020B0503020204020204" pitchFamily="34" charset="-122"/>
                          <a:ea typeface="微软雅黑" panose="020B0503020204020204" pitchFamily="34" charset="-122"/>
                        </a:rPr>
                        <a:t>1+N</a:t>
                      </a:r>
                      <a:r>
                        <a:rPr lang="zh-CN" altLang="en-US" sz="1100" b="1" dirty="0">
                          <a:latin typeface="微软雅黑" panose="020B0503020204020204" pitchFamily="34" charset="-122"/>
                          <a:ea typeface="微软雅黑" panose="020B0503020204020204" pitchFamily="34" charset="-122"/>
                        </a:rPr>
                        <a:t>”策略</a:t>
                      </a:r>
                      <a:endParaRPr lang="en-US" sz="1100" b="1"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100" b="1" dirty="0">
                          <a:latin typeface="微软雅黑" panose="020B0503020204020204" pitchFamily="34" charset="-122"/>
                          <a:ea typeface="微软雅黑" panose="020B0503020204020204" pitchFamily="34" charset="-122"/>
                        </a:rPr>
                        <a:t>“</a:t>
                      </a:r>
                      <a:r>
                        <a:rPr lang="en-US" altLang="zh-CN" sz="1100" b="1" dirty="0">
                          <a:latin typeface="微软雅黑" panose="020B0503020204020204" pitchFamily="34" charset="-122"/>
                          <a:ea typeface="微软雅黑" panose="020B0503020204020204" pitchFamily="34" charset="-122"/>
                        </a:rPr>
                        <a:t>1+N”</a:t>
                      </a:r>
                      <a:r>
                        <a:rPr lang="zh-CN" altLang="en-US" sz="1100" b="1" dirty="0">
                          <a:latin typeface="微软雅黑" panose="020B0503020204020204" pitchFamily="34" charset="-122"/>
                          <a:ea typeface="微软雅黑" panose="020B0503020204020204" pitchFamily="34" charset="-122"/>
                        </a:rPr>
                        <a:t>是一种常见的寻源策略</a:t>
                      </a:r>
                      <a:r>
                        <a:rPr lang="zh-CN" altLang="en-US" sz="1100" dirty="0">
                          <a:latin typeface="微软雅黑" panose="020B0503020204020204" pitchFamily="34" charset="-122"/>
                          <a:ea typeface="微软雅黑" panose="020B0503020204020204" pitchFamily="34" charset="-122"/>
                        </a:rPr>
                        <a:t>，其中“</a:t>
                      </a:r>
                      <a:r>
                        <a:rPr lang="en-US" altLang="zh-CN" sz="1100" dirty="0">
                          <a:latin typeface="微软雅黑" panose="020B0503020204020204" pitchFamily="34" charset="-122"/>
                          <a:ea typeface="微软雅黑" panose="020B0503020204020204" pitchFamily="34" charset="-122"/>
                        </a:rPr>
                        <a:t>1”</a:t>
                      </a:r>
                      <a:r>
                        <a:rPr lang="zh-CN" altLang="en-US" sz="1100" dirty="0">
                          <a:latin typeface="微软雅黑" panose="020B0503020204020204" pitchFamily="34" charset="-122"/>
                          <a:ea typeface="微软雅黑" panose="020B0503020204020204" pitchFamily="34" charset="-122"/>
                        </a:rPr>
                        <a:t>代表主要供应商，而“</a:t>
                      </a:r>
                      <a:r>
                        <a:rPr lang="en-US" altLang="zh-CN" sz="1100" dirty="0">
                          <a:latin typeface="微软雅黑" panose="020B0503020204020204" pitchFamily="34" charset="-122"/>
                          <a:ea typeface="微软雅黑" panose="020B0503020204020204" pitchFamily="34" charset="-122"/>
                        </a:rPr>
                        <a:t>N”</a:t>
                      </a:r>
                      <a:r>
                        <a:rPr lang="zh-CN" altLang="en-US" sz="1100" dirty="0">
                          <a:latin typeface="微软雅黑" panose="020B0503020204020204" pitchFamily="34" charset="-122"/>
                          <a:ea typeface="微软雅黑" panose="020B0503020204020204" pitchFamily="34" charset="-122"/>
                        </a:rPr>
                        <a:t>代表其他次要供应商。在这种策略下，企业与主要供应商建立长期稳定的合作关系，同时与其他次要供应商建立短期的合作关系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ü"/>
                      </a:pPr>
                      <a:r>
                        <a:rPr lang="zh-CN" altLang="en-US" sz="1100" b="0" dirty="0">
                          <a:latin typeface="微软雅黑" panose="020B0503020204020204" pitchFamily="34" charset="-122"/>
                          <a:ea typeface="微软雅黑" panose="020B0503020204020204" pitchFamily="34" charset="-122"/>
                        </a:rPr>
                        <a:t>引入更多市场营销类的服务商降低独家供应商的情况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8518693"/>
                  </a:ext>
                </a:extLst>
              </a:tr>
              <a:tr h="577587">
                <a:tc>
                  <a:txBody>
                    <a:bodyPr/>
                    <a:lstStyle/>
                    <a:p>
                      <a:r>
                        <a:rPr lang="en-US" sz="1100" dirty="0">
                          <a:latin typeface="微软雅黑" panose="020B0503020204020204" pitchFamily="34" charset="-122"/>
                          <a:ea typeface="微软雅黑" panose="020B0503020204020204" pitchFamily="34" charset="-122"/>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100" b="1" dirty="0">
                          <a:latin typeface="微软雅黑" panose="020B0503020204020204" pitchFamily="34" charset="-122"/>
                          <a:ea typeface="微软雅黑" panose="020B0503020204020204" pitchFamily="34" charset="-122"/>
                        </a:rPr>
                        <a:t>商情购买</a:t>
                      </a:r>
                      <a:endParaRPr lang="en-US" sz="1100" b="1"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zh-CN" altLang="en-US" sz="1100" b="1" dirty="0">
                          <a:latin typeface="微软雅黑" panose="020B0503020204020204" charset="-122"/>
                          <a:ea typeface="微软雅黑" panose="020B0503020204020204" charset="-122"/>
                        </a:rPr>
                        <a:t>商情购买</a:t>
                      </a:r>
                      <a:r>
                        <a:rPr lang="zh-CN" altLang="en-US" sz="1100" dirty="0">
                          <a:latin typeface="微软雅黑" panose="020B0503020204020204" charset="-122"/>
                          <a:ea typeface="微软雅黑" panose="020B0503020204020204" charset="-122"/>
                        </a:rPr>
                        <a:t>是指基于供应市场信息，结合商情周期、资金情况、库容情况和物料有效期，企业决策物料购买时点和购买数量，规避物料涨价或断供的风险，实现额外的财务收益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ü"/>
                      </a:pPr>
                      <a:r>
                        <a:rPr lang="zh-CN" altLang="en-US" sz="1100" b="0" dirty="0">
                          <a:latin typeface="微软雅黑" panose="020B0503020204020204" pitchFamily="34" charset="-122"/>
                          <a:ea typeface="微软雅黑" panose="020B0503020204020204" pitchFamily="34" charset="-122"/>
                        </a:rPr>
                        <a:t>预判某原材料行情上涨，提前超量买进物资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9338462"/>
                  </a:ext>
                </a:extLst>
              </a:tr>
              <a:tr h="577587">
                <a:tc>
                  <a:txBody>
                    <a:bodyPr/>
                    <a:lstStyle/>
                    <a:p>
                      <a:r>
                        <a:rPr lang="en-US" sz="1100" dirty="0">
                          <a:latin typeface="微软雅黑" panose="020B0503020204020204" pitchFamily="34" charset="-122"/>
                          <a:ea typeface="微软雅黑" panose="020B0503020204020204" pitchFamily="34" charset="-122"/>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100" b="1" dirty="0">
                          <a:latin typeface="微软雅黑" panose="020B0503020204020204" charset="-122"/>
                          <a:ea typeface="微软雅黑" panose="020B0503020204020204" charset="-122"/>
                        </a:rPr>
                        <a:t>控制物料价格</a:t>
                      </a:r>
                      <a:endParaRPr lang="en-US" sz="1100" b="1"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100" b="1" dirty="0">
                          <a:latin typeface="微软雅黑" panose="020B0503020204020204" charset="-122"/>
                          <a:ea typeface="微软雅黑" panose="020B0503020204020204" charset="-122"/>
                        </a:rPr>
                        <a:t>控制物料价格</a:t>
                      </a:r>
                      <a:r>
                        <a:rPr lang="zh-CN" altLang="en-US" sz="1100" dirty="0">
                          <a:latin typeface="微软雅黑" panose="020B0503020204020204" charset="-122"/>
                          <a:ea typeface="微软雅黑" panose="020B0503020204020204" charset="-122"/>
                        </a:rPr>
                        <a:t>是指企业通过采取一系列措施，对二级供应商提供的物料价格进行有效的控制和管理，以确保企业能够从一级供应商处获得合理的采购价格，降低采购成本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ü"/>
                      </a:pPr>
                      <a:r>
                        <a:rPr lang="zh-CN" altLang="en-US" sz="1100" b="0" dirty="0">
                          <a:latin typeface="微软雅黑" panose="020B0503020204020204" charset="-122"/>
                          <a:ea typeface="微软雅黑" panose="020B0503020204020204" charset="-122"/>
                        </a:rPr>
                        <a:t>控制装修工程的主材价格和供应商</a:t>
                      </a:r>
                      <a:endParaRPr lang="en-US" altLang="zh-CN" sz="1100" b="0" dirty="0">
                        <a:latin typeface="微软雅黑" panose="020B0503020204020204"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0727422"/>
                  </a:ext>
                </a:extLst>
              </a:tr>
              <a:tr h="577587">
                <a:tc>
                  <a:txBody>
                    <a:bodyPr/>
                    <a:lstStyle/>
                    <a:p>
                      <a:r>
                        <a:rPr lang="en-US" sz="1100" dirty="0">
                          <a:latin typeface="微软雅黑" panose="020B0503020204020204" pitchFamily="34" charset="-122"/>
                          <a:ea typeface="微软雅黑" panose="020B0503020204020204" pitchFamily="34" charset="-122"/>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100" b="1" dirty="0">
                          <a:latin typeface="微软雅黑" panose="020B0503020204020204" charset="-122"/>
                          <a:ea typeface="微软雅黑" panose="020B0503020204020204" charset="-122"/>
                        </a:rPr>
                        <a:t>成本分析</a:t>
                      </a:r>
                      <a:endParaRPr lang="en-US" sz="11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100" b="1" dirty="0">
                          <a:latin typeface="微软雅黑" panose="020B0503020204020204" charset="-122"/>
                          <a:ea typeface="微软雅黑" panose="020B0503020204020204" charset="-122"/>
                        </a:rPr>
                        <a:t>成本分析</a:t>
                      </a:r>
                      <a:r>
                        <a:rPr lang="zh-CN" altLang="en-US" sz="1100" dirty="0">
                          <a:latin typeface="微软雅黑" panose="020B0503020204020204" charset="-122"/>
                          <a:ea typeface="微软雅黑" panose="020B0503020204020204" charset="-122"/>
                        </a:rPr>
                        <a:t>是指对供应商的成本进行分析和评估，以便更好地控制和管理采购成本，提高采购效率和降低采购风险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en-US" sz="1100" b="0" dirty="0">
                          <a:latin typeface="微软雅黑" panose="020B0503020204020204" charset="-122"/>
                          <a:ea typeface="微软雅黑" panose="020B0503020204020204" charset="-122"/>
                        </a:rPr>
                        <a:t>纸箱</a:t>
                      </a:r>
                      <a:endParaRPr lang="en-US" altLang="zh-CN" sz="1100" b="0" dirty="0">
                        <a:latin typeface="微软雅黑" panose="020B0503020204020204"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3237245"/>
                  </a:ext>
                </a:extLst>
              </a:tr>
              <a:tr h="577587">
                <a:tc>
                  <a:txBody>
                    <a:bodyPr/>
                    <a:lstStyle/>
                    <a:p>
                      <a:r>
                        <a:rPr lang="en-US" sz="1100" dirty="0">
                          <a:latin typeface="微软雅黑" panose="020B0503020204020204" pitchFamily="34" charset="-122"/>
                          <a:ea typeface="微软雅黑" panose="020B0503020204020204" pitchFamily="34" charset="-122"/>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100" b="1" dirty="0">
                          <a:latin typeface="微软雅黑" panose="020B0503020204020204" pitchFamily="34" charset="-122"/>
                          <a:ea typeface="微软雅黑" panose="020B0503020204020204" pitchFamily="34" charset="-122"/>
                        </a:rPr>
                        <a:t>阶梯报价</a:t>
                      </a:r>
                      <a:endParaRPr lang="en-US" sz="1100" b="1"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100" b="1" dirty="0">
                          <a:latin typeface="微软雅黑" panose="020B0503020204020204" charset="-122"/>
                          <a:ea typeface="微软雅黑" panose="020B0503020204020204" charset="-122"/>
                        </a:rPr>
                        <a:t>阶梯报价</a:t>
                      </a:r>
                      <a:r>
                        <a:rPr lang="zh-CN" altLang="en-US" sz="1100" dirty="0">
                          <a:latin typeface="微软雅黑" panose="020B0503020204020204" charset="-122"/>
                          <a:ea typeface="微软雅黑" panose="020B0503020204020204" charset="-122"/>
                        </a:rPr>
                        <a:t>是指，供应商根据采购量的不同，提供不同的价格报价。通常情况下，随着采购量的增加，供应商提供的价格会逐渐降低，以吸引采购方增加采购量，从而实现采购成本的降低和销售额的增加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en-US" sz="1100" b="0" dirty="0">
                          <a:latin typeface="微软雅黑" panose="020B0503020204020204" charset="-122"/>
                          <a:ea typeface="微软雅黑" panose="020B0503020204020204" charset="-122"/>
                        </a:rPr>
                        <a:t>每次采购数量不均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3992614"/>
                  </a:ext>
                </a:extLst>
              </a:tr>
              <a:tr h="577587">
                <a:tc>
                  <a:txBody>
                    <a:bodyPr/>
                    <a:lstStyle/>
                    <a:p>
                      <a:r>
                        <a:rPr lang="en-US" sz="1100" dirty="0">
                          <a:latin typeface="微软雅黑" panose="020B0503020204020204" pitchFamily="34" charset="-122"/>
                          <a:ea typeface="微软雅黑" panose="020B0503020204020204" pitchFamily="34" charset="-122"/>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100" b="1" dirty="0">
                          <a:latin typeface="微软雅黑" panose="020B0503020204020204" pitchFamily="34" charset="-122"/>
                          <a:ea typeface="微软雅黑" panose="020B0503020204020204" pitchFamily="34" charset="-122"/>
                        </a:rPr>
                        <a:t>整体折扣</a:t>
                      </a:r>
                      <a:endParaRPr lang="en-US" sz="1100" b="1"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100" b="1" dirty="0">
                          <a:latin typeface="微软雅黑" panose="020B0503020204020204" charset="-122"/>
                          <a:ea typeface="微软雅黑" panose="020B0503020204020204" charset="-122"/>
                        </a:rPr>
                        <a:t>整体折扣</a:t>
                      </a:r>
                      <a:r>
                        <a:rPr lang="zh-CN" altLang="en-US" sz="1100" dirty="0">
                          <a:latin typeface="微软雅黑" panose="020B0503020204020204" charset="-122"/>
                          <a:ea typeface="微软雅黑" panose="020B0503020204020204" charset="-122"/>
                        </a:rPr>
                        <a:t>是指从一家供应商长期购买产品或服务时，企业将在供应商处的所有未来支出收集起来，谈一个更大的整体折扣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en-US" sz="1100" b="0" dirty="0">
                          <a:latin typeface="微软雅黑" panose="020B0503020204020204" charset="-122"/>
                          <a:ea typeface="微软雅黑" panose="020B0503020204020204" charset="-122"/>
                        </a:rPr>
                        <a:t>同一供应商跨品类供应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1980063"/>
                  </a:ext>
                </a:extLst>
              </a:tr>
            </a:tbl>
          </a:graphicData>
        </a:graphic>
      </p:graphicFrame>
      <p:pic>
        <p:nvPicPr>
          <p:cNvPr id="4" name="Picture 3">
            <a:extLst>
              <a:ext uri="{FF2B5EF4-FFF2-40B4-BE49-F238E27FC236}">
                <a16:creationId xmlns:a16="http://schemas.microsoft.com/office/drawing/2014/main" id="{C5E6E31E-526A-46C4-871C-3E3771ABB3CD}"/>
              </a:ext>
            </a:extLst>
          </p:cNvPr>
          <p:cNvPicPr>
            <a:picLocks noChangeAspect="1"/>
          </p:cNvPicPr>
          <p:nvPr/>
        </p:nvPicPr>
        <p:blipFill>
          <a:blip r:embed="rId2"/>
          <a:stretch>
            <a:fillRect/>
          </a:stretch>
        </p:blipFill>
        <p:spPr>
          <a:xfrm>
            <a:off x="8306946" y="69833"/>
            <a:ext cx="1027554" cy="753010"/>
          </a:xfrm>
          <a:prstGeom prst="rect">
            <a:avLst/>
          </a:prstGeom>
        </p:spPr>
      </p:pic>
    </p:spTree>
    <p:extLst>
      <p:ext uri="{BB962C8B-B14F-4D97-AF65-F5344CB8AC3E}">
        <p14:creationId xmlns:p14="http://schemas.microsoft.com/office/powerpoint/2010/main" val="4063411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94EC37-4959-8D4A-3205-DE8B30A69F11}"/>
              </a:ext>
            </a:extLst>
          </p:cNvPr>
          <p:cNvSpPr txBox="1"/>
          <p:nvPr/>
        </p:nvSpPr>
        <p:spPr>
          <a:xfrm>
            <a:off x="555170" y="261259"/>
            <a:ext cx="7541907"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“三面两线管理体系”</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部门需求挖潜（</a:t>
            </a:r>
            <a:r>
              <a:rPr lang="en-US" altLang="zh-CN" sz="2400" b="1" dirty="0">
                <a:solidFill>
                  <a:schemeClr val="bg1"/>
                </a:solidFill>
                <a:latin typeface="微软雅黑" panose="020B0503020204020204" pitchFamily="34" charset="-122"/>
                <a:ea typeface="微软雅黑" panose="020B0503020204020204" pitchFamily="34" charset="-122"/>
              </a:rPr>
              <a:t>3/6</a:t>
            </a:r>
            <a:r>
              <a:rPr lang="zh-CN" altLang="en-US" sz="2400" b="1" dirty="0">
                <a:solidFill>
                  <a:schemeClr val="bg1"/>
                </a:solidFill>
                <a:latin typeface="微软雅黑" panose="020B0503020204020204" pitchFamily="34" charset="-122"/>
                <a:ea typeface="微软雅黑" panose="020B0503020204020204" pitchFamily="34" charset="-122"/>
              </a:rPr>
              <a:t>）</a:t>
            </a:r>
            <a:endParaRPr lang="en-US" sz="2400" b="1" dirty="0">
              <a:solidFill>
                <a:schemeClr val="bg1"/>
              </a:solidFill>
              <a:latin typeface="微软雅黑" panose="020B0503020204020204" pitchFamily="34" charset="-122"/>
              <a:ea typeface="微软雅黑" panose="020B0503020204020204" pitchFamily="34" charset="-122"/>
            </a:endParaRPr>
          </a:p>
        </p:txBody>
      </p:sp>
      <p:sp>
        <p:nvSpPr>
          <p:cNvPr id="55" name="TextBox 54">
            <a:extLst>
              <a:ext uri="{FF2B5EF4-FFF2-40B4-BE49-F238E27FC236}">
                <a16:creationId xmlns:a16="http://schemas.microsoft.com/office/drawing/2014/main" id="{7DA6DF30-4D13-E41E-41D7-E3C8A1822700}"/>
              </a:ext>
            </a:extLst>
          </p:cNvPr>
          <p:cNvSpPr txBox="1"/>
          <p:nvPr/>
        </p:nvSpPr>
        <p:spPr>
          <a:xfrm>
            <a:off x="547642" y="965400"/>
            <a:ext cx="11140440" cy="323165"/>
          </a:xfrm>
          <a:prstGeom prst="rect">
            <a:avLst/>
          </a:prstGeom>
          <a:noFill/>
          <a:ln>
            <a:solidFill>
              <a:schemeClr val="bg1"/>
            </a:solidFill>
          </a:ln>
        </p:spPr>
        <p:txBody>
          <a:bodyPr wrap="square" lIns="0" tIns="0" rIns="0" bIns="45720" rtlCol="0">
            <a:spAutoFit/>
          </a:bodyPr>
          <a:lstStyle/>
          <a:p>
            <a:pPr marL="285750" indent="-285750">
              <a:buFont typeface="Wingdings" panose="05000000000000000000" pitchFamily="2" charset="2"/>
              <a:buChar char="q"/>
            </a:pPr>
            <a:r>
              <a:rPr lang="zh-CN" altLang="en-US" dirty="0">
                <a:solidFill>
                  <a:schemeClr val="bg1"/>
                </a:solidFill>
                <a:latin typeface="微软雅黑" panose="020B0503020204020204" pitchFamily="34" charset="-122"/>
                <a:ea typeface="微软雅黑" panose="020B0503020204020204" pitchFamily="34" charset="-122"/>
              </a:rPr>
              <a:t>在“纵面”，对需求部门进行</a:t>
            </a:r>
            <a:r>
              <a:rPr lang="zh-CN" altLang="en-US" b="1" dirty="0">
                <a:solidFill>
                  <a:srgbClr val="FFC000"/>
                </a:solidFill>
                <a:latin typeface="微软雅黑" panose="020B0503020204020204" pitchFamily="34" charset="-122"/>
                <a:ea typeface="微软雅黑" panose="020B0503020204020204" pitchFamily="34" charset="-122"/>
              </a:rPr>
              <a:t>降本策略的培训</a:t>
            </a:r>
            <a:endParaRPr lang="en-US" altLang="zh-CN" b="1" dirty="0">
              <a:solidFill>
                <a:srgbClr val="FFC000"/>
              </a:solidFill>
              <a:latin typeface="微软雅黑" panose="020B0503020204020204" pitchFamily="34" charset="-122"/>
              <a:ea typeface="微软雅黑" panose="020B0503020204020204" pitchFamily="34" charset="-122"/>
            </a:endParaRPr>
          </a:p>
        </p:txBody>
      </p:sp>
      <p:graphicFrame>
        <p:nvGraphicFramePr>
          <p:cNvPr id="2" name="Table 4">
            <a:extLst>
              <a:ext uri="{FF2B5EF4-FFF2-40B4-BE49-F238E27FC236}">
                <a16:creationId xmlns:a16="http://schemas.microsoft.com/office/drawing/2014/main" id="{A33408C1-93DB-2ED5-25FB-D8254C3E20BD}"/>
              </a:ext>
            </a:extLst>
          </p:cNvPr>
          <p:cNvGraphicFramePr>
            <a:graphicFrameLocks noGrp="1"/>
          </p:cNvGraphicFramePr>
          <p:nvPr>
            <p:extLst>
              <p:ext uri="{D42A27DB-BD31-4B8C-83A1-F6EECF244321}">
                <p14:modId xmlns:p14="http://schemas.microsoft.com/office/powerpoint/2010/main" val="3679690694"/>
              </p:ext>
            </p:extLst>
          </p:nvPr>
        </p:nvGraphicFramePr>
        <p:xfrm>
          <a:off x="429559" y="1417404"/>
          <a:ext cx="11358879" cy="4798340"/>
        </p:xfrm>
        <a:graphic>
          <a:graphicData uri="http://schemas.openxmlformats.org/drawingml/2006/table">
            <a:tbl>
              <a:tblPr firstRow="1" bandRow="1">
                <a:tableStyleId>{5C22544A-7EE6-4342-B048-85BDC9FD1C3A}</a:tableStyleId>
              </a:tblPr>
              <a:tblGrid>
                <a:gridCol w="761560">
                  <a:extLst>
                    <a:ext uri="{9D8B030D-6E8A-4147-A177-3AD203B41FA5}">
                      <a16:colId xmlns:a16="http://schemas.microsoft.com/office/drawing/2014/main" val="1807555920"/>
                    </a:ext>
                  </a:extLst>
                </a:gridCol>
                <a:gridCol w="1172642">
                  <a:extLst>
                    <a:ext uri="{9D8B030D-6E8A-4147-A177-3AD203B41FA5}">
                      <a16:colId xmlns:a16="http://schemas.microsoft.com/office/drawing/2014/main" val="2057131255"/>
                    </a:ext>
                  </a:extLst>
                </a:gridCol>
                <a:gridCol w="5810488">
                  <a:extLst>
                    <a:ext uri="{9D8B030D-6E8A-4147-A177-3AD203B41FA5}">
                      <a16:colId xmlns:a16="http://schemas.microsoft.com/office/drawing/2014/main" val="2499631379"/>
                    </a:ext>
                  </a:extLst>
                </a:gridCol>
                <a:gridCol w="3614189">
                  <a:extLst>
                    <a:ext uri="{9D8B030D-6E8A-4147-A177-3AD203B41FA5}">
                      <a16:colId xmlns:a16="http://schemas.microsoft.com/office/drawing/2014/main" val="2270902086"/>
                    </a:ext>
                  </a:extLst>
                </a:gridCol>
              </a:tblGrid>
              <a:tr h="370481">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序号</a:t>
                      </a:r>
                      <a:endParaRPr lang="en-US" sz="14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892"/>
                    </a:solidFill>
                  </a:tcPr>
                </a:tc>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策略名称</a:t>
                      </a:r>
                      <a:endParaRPr lang="en-US" sz="14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892"/>
                    </a:solidFill>
                  </a:tcPr>
                </a:tc>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概念</a:t>
                      </a:r>
                      <a:endParaRPr lang="en-US" sz="14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892"/>
                    </a:solidFill>
                  </a:tcPr>
                </a:tc>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举例</a:t>
                      </a:r>
                      <a:endParaRPr lang="en-US" sz="14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892"/>
                    </a:solidFill>
                  </a:tcPr>
                </a:tc>
                <a:extLst>
                  <a:ext uri="{0D108BD9-81ED-4DB2-BD59-A6C34878D82A}">
                    <a16:rowId xmlns:a16="http://schemas.microsoft.com/office/drawing/2014/main" val="2514234083"/>
                  </a:ext>
                </a:extLst>
              </a:tr>
              <a:tr h="722436">
                <a:tc>
                  <a:txBody>
                    <a:bodyPr/>
                    <a:lstStyle/>
                    <a:p>
                      <a:r>
                        <a:rPr lang="en-US" sz="1100" dirty="0">
                          <a:latin typeface="微软雅黑" panose="020B0503020204020204" pitchFamily="34" charset="-122"/>
                          <a:ea typeface="微软雅黑" panose="020B0503020204020204" pitchFamily="34" charset="-122"/>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100" b="1" dirty="0">
                          <a:latin typeface="微软雅黑" panose="020B0503020204020204" charset="-122"/>
                          <a:ea typeface="微软雅黑" panose="020B0503020204020204" charset="-122"/>
                        </a:rPr>
                        <a:t>供应商返利</a:t>
                      </a:r>
                      <a:endParaRPr lang="en-US" sz="11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100" b="1" dirty="0">
                          <a:latin typeface="微软雅黑" panose="020B0503020204020204" charset="-122"/>
                          <a:ea typeface="微软雅黑" panose="020B0503020204020204" charset="-122"/>
                        </a:rPr>
                        <a:t>供应商返利</a:t>
                      </a:r>
                      <a:r>
                        <a:rPr lang="zh-CN" altLang="en-US" sz="1100" dirty="0">
                          <a:latin typeface="微软雅黑" panose="020B0503020204020204" charset="-122"/>
                          <a:ea typeface="微软雅黑" panose="020B0503020204020204" charset="-122"/>
                        </a:rPr>
                        <a:t>是指供应商为了促进采购方增加采购量或者提高采购频率，向采购方提供一定比例的折扣或者退款。供应商返利通常是在一定的时间范围内或者达到一定的采购量后，供应商向采购方提供的一种促销方式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en-US" sz="1100" b="0" dirty="0">
                          <a:latin typeface="微软雅黑" panose="020B0503020204020204" charset="-122"/>
                          <a:ea typeface="微软雅黑" panose="020B0503020204020204" charset="-122"/>
                        </a:rPr>
                        <a:t>关注常年合作的供应商，当采购额预期增长时，可以商谈年度返利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2180443"/>
                  </a:ext>
                </a:extLst>
              </a:tr>
              <a:tr h="582616">
                <a:tc>
                  <a:txBody>
                    <a:bodyPr/>
                    <a:lstStyle/>
                    <a:p>
                      <a:r>
                        <a:rPr lang="en-US" sz="1100" dirty="0">
                          <a:latin typeface="微软雅黑" panose="020B0503020204020204" pitchFamily="34" charset="-122"/>
                          <a:ea typeface="微软雅黑" panose="020B0503020204020204" pitchFamily="34" charset="-122"/>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100" b="1" dirty="0">
                          <a:latin typeface="微软雅黑" panose="020B0503020204020204" charset="-122"/>
                          <a:ea typeface="微软雅黑" panose="020B0503020204020204" charset="-122"/>
                        </a:rPr>
                        <a:t>解释性竞价</a:t>
                      </a:r>
                      <a:endParaRPr lang="en-US" sz="1100" b="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100" b="1" dirty="0">
                          <a:latin typeface="微软雅黑" panose="020B0503020204020204" charset="-122"/>
                          <a:ea typeface="微软雅黑" panose="020B0503020204020204" charset="-122"/>
                        </a:rPr>
                        <a:t>解释性竞价</a:t>
                      </a:r>
                      <a:r>
                        <a:rPr lang="zh-CN" altLang="en-US" sz="1100" dirty="0">
                          <a:latin typeface="微软雅黑" panose="020B0503020204020204" charset="-122"/>
                          <a:ea typeface="微软雅黑" panose="020B0503020204020204" charset="-122"/>
                        </a:rPr>
                        <a:t>是指在新产品的寻源竞价中，企业允许供应商在已合作的产品上降价，并将这部分降价计入供应商间的总成本比较，以便决定最终成交供应商的一种策略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en-US" sz="1100" b="0" dirty="0">
                          <a:latin typeface="微软雅黑" panose="020B0503020204020204" charset="-122"/>
                          <a:ea typeface="微软雅黑" panose="020B0503020204020204" charset="-122"/>
                        </a:rPr>
                        <a:t>关注采购频次较多、采购量较大、生命周期较长的品类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3910285"/>
                  </a:ext>
                </a:extLst>
              </a:tr>
              <a:tr h="582616">
                <a:tc>
                  <a:txBody>
                    <a:bodyPr/>
                    <a:lstStyle/>
                    <a:p>
                      <a:r>
                        <a:rPr lang="en-US" sz="1100" dirty="0">
                          <a:latin typeface="微软雅黑" panose="020B0503020204020204" pitchFamily="34" charset="-122"/>
                          <a:ea typeface="微软雅黑" panose="020B0503020204020204" pitchFamily="34" charset="-122"/>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100" b="1" dirty="0">
                          <a:latin typeface="微软雅黑" panose="020B0503020204020204" charset="-122"/>
                          <a:ea typeface="微软雅黑" panose="020B0503020204020204" charset="-122"/>
                        </a:rPr>
                        <a:t>供应商整合</a:t>
                      </a:r>
                      <a:endParaRPr lang="en-US" sz="11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100" b="1" dirty="0">
                          <a:latin typeface="微软雅黑" panose="020B0503020204020204" charset="-122"/>
                          <a:ea typeface="微软雅黑" panose="020B0503020204020204" charset="-122"/>
                        </a:rPr>
                        <a:t>供应商整合</a:t>
                      </a:r>
                      <a:r>
                        <a:rPr lang="zh-CN" altLang="en-US" sz="1100" dirty="0">
                          <a:latin typeface="微软雅黑" panose="020B0503020204020204" charset="-122"/>
                          <a:ea typeface="微软雅黑" panose="020B0503020204020204" charset="-122"/>
                        </a:rPr>
                        <a:t>是指企业通过筛选和整合供应商资源，以降低采购成本、提高采购效率和控制采购风险的一种策略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ü"/>
                      </a:pPr>
                      <a:r>
                        <a:rPr lang="zh-CN" altLang="en-US" sz="1100" b="0" dirty="0">
                          <a:latin typeface="微软雅黑" panose="020B0503020204020204" charset="-122"/>
                          <a:ea typeface="微软雅黑" panose="020B0503020204020204" charset="-122"/>
                        </a:rPr>
                        <a:t>关注一品多供应商的情况，通过整合供应商降本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6360461"/>
                  </a:ext>
                </a:extLst>
              </a:tr>
              <a:tr h="722436">
                <a:tc>
                  <a:txBody>
                    <a:bodyPr/>
                    <a:lstStyle/>
                    <a:p>
                      <a:r>
                        <a:rPr lang="en-US" sz="1100" dirty="0">
                          <a:latin typeface="微软雅黑" panose="020B0503020204020204" pitchFamily="34" charset="-122"/>
                          <a:ea typeface="微软雅黑" panose="020B0503020204020204" pitchFamily="34" charset="-122"/>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100" b="1" dirty="0">
                          <a:latin typeface="微软雅黑" panose="020B0503020204020204" charset="-122"/>
                          <a:ea typeface="微软雅黑" panose="020B0503020204020204" charset="-122"/>
                        </a:rPr>
                        <a:t>供应商早期介入</a:t>
                      </a:r>
                      <a:endParaRPr lang="en-US" sz="11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100" b="1" dirty="0">
                          <a:latin typeface="微软雅黑" panose="020B0503020204020204" charset="-122"/>
                          <a:ea typeface="微软雅黑" panose="020B0503020204020204" charset="-122"/>
                        </a:rPr>
                        <a:t>供应商早期介入</a:t>
                      </a:r>
                      <a:r>
                        <a:rPr lang="zh-CN" altLang="en-US" sz="1100" dirty="0">
                          <a:latin typeface="微软雅黑" panose="020B0503020204020204" charset="-122"/>
                          <a:ea typeface="微软雅黑" panose="020B0503020204020204" charset="-122"/>
                        </a:rPr>
                        <a:t>（</a:t>
                      </a:r>
                      <a:r>
                        <a:rPr lang="en-US" altLang="zh-CN" sz="1100" dirty="0">
                          <a:latin typeface="微软雅黑" panose="020B0503020204020204" charset="-122"/>
                          <a:ea typeface="微软雅黑" panose="020B0503020204020204" charset="-122"/>
                        </a:rPr>
                        <a:t>Early Supplier Involvement, ESI</a:t>
                      </a:r>
                      <a:r>
                        <a:rPr lang="zh-CN" altLang="en-US" sz="1100" dirty="0">
                          <a:latin typeface="微软雅黑" panose="020B0503020204020204" charset="-122"/>
                          <a:ea typeface="微软雅黑" panose="020B0503020204020204" charset="-122"/>
                        </a:rPr>
                        <a:t>）是指在产品设计和开发的早期阶段，将供应商纳入到设计和开发过程中，与产品设计和开发团队进行紧密合作，共同完成产品的设计和开发。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en-US" sz="1100" b="0" dirty="0">
                          <a:latin typeface="微软雅黑" panose="020B0503020204020204" charset="-122"/>
                          <a:ea typeface="微软雅黑" panose="020B0503020204020204" charset="-122"/>
                        </a:rPr>
                        <a:t>营销活动商参与营销设计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3533017"/>
                  </a:ext>
                </a:extLst>
              </a:tr>
              <a:tr h="1095319">
                <a:tc>
                  <a:txBody>
                    <a:bodyPr/>
                    <a:lstStyle/>
                    <a:p>
                      <a:r>
                        <a:rPr lang="en-US" sz="1100" dirty="0">
                          <a:latin typeface="微软雅黑" panose="020B0503020204020204" pitchFamily="34" charset="-122"/>
                          <a:ea typeface="微软雅黑" panose="020B0503020204020204" pitchFamily="34" charset="-122"/>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100" b="1" dirty="0">
                          <a:latin typeface="微软雅黑" panose="020B0503020204020204" charset="-122"/>
                          <a:ea typeface="微软雅黑" panose="020B0503020204020204" charset="-122"/>
                        </a:rPr>
                        <a:t>采购早期介入</a:t>
                      </a:r>
                      <a:endParaRPr lang="en-US" sz="11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100" b="1" dirty="0">
                          <a:latin typeface="微软雅黑" panose="020B0503020204020204" charset="-122"/>
                          <a:ea typeface="微软雅黑" panose="020B0503020204020204" charset="-122"/>
                        </a:rPr>
                        <a:t>采购早期介入</a:t>
                      </a:r>
                      <a:r>
                        <a:rPr lang="zh-CN" altLang="en-US" sz="1100" dirty="0">
                          <a:latin typeface="微软雅黑" panose="020B0503020204020204" charset="-122"/>
                          <a:ea typeface="微软雅黑" panose="020B0503020204020204" charset="-122"/>
                        </a:rPr>
                        <a:t>是指采购部门在项目启动之初就开始参与，与项目管理团队和其他相关部门密切合作，共同制定采购策略和计划。这种方法可以确保采购在项目中的重要性得到充分认识，并帮助采购团队更好地满足项目需求。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en-US" sz="1100" b="0" dirty="0">
                          <a:latin typeface="微软雅黑" panose="020B0503020204020204" charset="-122"/>
                          <a:ea typeface="微软雅黑" panose="020B0503020204020204" charset="-122"/>
                        </a:rPr>
                        <a:t>市场营销类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8518693"/>
                  </a:ext>
                </a:extLst>
              </a:tr>
              <a:tr h="722436">
                <a:tc>
                  <a:txBody>
                    <a:bodyPr/>
                    <a:lstStyle/>
                    <a:p>
                      <a:r>
                        <a:rPr lang="en-US" sz="1100" dirty="0">
                          <a:latin typeface="微软雅黑" panose="020B0503020204020204" pitchFamily="34" charset="-122"/>
                          <a:ea typeface="微软雅黑" panose="020B0503020204020204" pitchFamily="34" charset="-122"/>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100" b="1" dirty="0">
                          <a:latin typeface="微软雅黑" panose="020B0503020204020204" charset="-122"/>
                          <a:ea typeface="微软雅黑" panose="020B0503020204020204" charset="-122"/>
                        </a:rPr>
                        <a:t>备料协同</a:t>
                      </a:r>
                      <a:endParaRPr lang="en-US" sz="11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100" b="1" dirty="0">
                          <a:latin typeface="微软雅黑" panose="020B0503020204020204" charset="-122"/>
                          <a:ea typeface="微软雅黑" panose="020B0503020204020204" charset="-122"/>
                        </a:rPr>
                        <a:t>备料协同</a:t>
                      </a:r>
                      <a:r>
                        <a:rPr lang="zh-CN" altLang="en-US" sz="1100" dirty="0">
                          <a:latin typeface="微软雅黑" panose="020B0503020204020204" charset="-122"/>
                          <a:ea typeface="微软雅黑" panose="020B0503020204020204" charset="-122"/>
                        </a:rPr>
                        <a:t>是指企业与供应商之间的一种合作方式，即供应商保管一部分物料，以便在需要时能够快速地进行生产或组装。备料管理的主要目的是优化供应链，降低企业的库存成本和采购成本，提高生产效率和响应速度。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en-US" sz="1100" b="0" dirty="0">
                          <a:latin typeface="微软雅黑" panose="020B0503020204020204" charset="-122"/>
                          <a:ea typeface="微软雅黑" panose="020B0503020204020204" charset="-122"/>
                        </a:rPr>
                        <a:t>纸箱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9338462"/>
                  </a:ext>
                </a:extLst>
              </a:tr>
            </a:tbl>
          </a:graphicData>
        </a:graphic>
      </p:graphicFrame>
      <p:pic>
        <p:nvPicPr>
          <p:cNvPr id="4" name="Picture 3">
            <a:extLst>
              <a:ext uri="{FF2B5EF4-FFF2-40B4-BE49-F238E27FC236}">
                <a16:creationId xmlns:a16="http://schemas.microsoft.com/office/drawing/2014/main" id="{67C5AB89-5443-3BB0-8D02-80E383746AA5}"/>
              </a:ext>
            </a:extLst>
          </p:cNvPr>
          <p:cNvPicPr>
            <a:picLocks noChangeAspect="1"/>
          </p:cNvPicPr>
          <p:nvPr/>
        </p:nvPicPr>
        <p:blipFill>
          <a:blip r:embed="rId2"/>
          <a:stretch>
            <a:fillRect/>
          </a:stretch>
        </p:blipFill>
        <p:spPr>
          <a:xfrm>
            <a:off x="8306946" y="69833"/>
            <a:ext cx="1027554" cy="753010"/>
          </a:xfrm>
          <a:prstGeom prst="rect">
            <a:avLst/>
          </a:prstGeom>
        </p:spPr>
      </p:pic>
    </p:spTree>
    <p:extLst>
      <p:ext uri="{BB962C8B-B14F-4D97-AF65-F5344CB8AC3E}">
        <p14:creationId xmlns:p14="http://schemas.microsoft.com/office/powerpoint/2010/main" val="1163691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94EC37-4959-8D4A-3205-DE8B30A69F11}"/>
              </a:ext>
            </a:extLst>
          </p:cNvPr>
          <p:cNvSpPr txBox="1"/>
          <p:nvPr/>
        </p:nvSpPr>
        <p:spPr>
          <a:xfrm>
            <a:off x="555170" y="261259"/>
            <a:ext cx="7502151"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“三面两线管理体系”</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部门需求挖潜（</a:t>
            </a:r>
            <a:r>
              <a:rPr lang="en-US" altLang="zh-CN" sz="2400" b="1" dirty="0">
                <a:solidFill>
                  <a:schemeClr val="bg1"/>
                </a:solidFill>
                <a:latin typeface="微软雅黑" panose="020B0503020204020204" pitchFamily="34" charset="-122"/>
                <a:ea typeface="微软雅黑" panose="020B0503020204020204" pitchFamily="34" charset="-122"/>
              </a:rPr>
              <a:t>4/6</a:t>
            </a:r>
            <a:r>
              <a:rPr lang="zh-CN" altLang="en-US" sz="2400" b="1" dirty="0">
                <a:solidFill>
                  <a:schemeClr val="bg1"/>
                </a:solidFill>
                <a:latin typeface="微软雅黑" panose="020B0503020204020204" pitchFamily="34" charset="-122"/>
                <a:ea typeface="微软雅黑" panose="020B0503020204020204" pitchFamily="34" charset="-122"/>
              </a:rPr>
              <a:t>）</a:t>
            </a:r>
            <a:endParaRPr lang="en-US" sz="2400" b="1" dirty="0">
              <a:solidFill>
                <a:schemeClr val="bg1"/>
              </a:solidFill>
              <a:latin typeface="微软雅黑" panose="020B0503020204020204" pitchFamily="34" charset="-122"/>
              <a:ea typeface="微软雅黑" panose="020B0503020204020204" pitchFamily="34" charset="-122"/>
            </a:endParaRPr>
          </a:p>
        </p:txBody>
      </p:sp>
      <p:sp>
        <p:nvSpPr>
          <p:cNvPr id="55" name="TextBox 54">
            <a:extLst>
              <a:ext uri="{FF2B5EF4-FFF2-40B4-BE49-F238E27FC236}">
                <a16:creationId xmlns:a16="http://schemas.microsoft.com/office/drawing/2014/main" id="{7DA6DF30-4D13-E41E-41D7-E3C8A1822700}"/>
              </a:ext>
            </a:extLst>
          </p:cNvPr>
          <p:cNvSpPr txBox="1"/>
          <p:nvPr/>
        </p:nvSpPr>
        <p:spPr>
          <a:xfrm>
            <a:off x="547642" y="965400"/>
            <a:ext cx="11140440" cy="323165"/>
          </a:xfrm>
          <a:prstGeom prst="rect">
            <a:avLst/>
          </a:prstGeom>
          <a:noFill/>
          <a:ln>
            <a:solidFill>
              <a:schemeClr val="bg1"/>
            </a:solidFill>
          </a:ln>
        </p:spPr>
        <p:txBody>
          <a:bodyPr wrap="square" lIns="0" tIns="0" rIns="0" bIns="45720" rtlCol="0">
            <a:spAutoFit/>
          </a:bodyPr>
          <a:lstStyle/>
          <a:p>
            <a:pPr marL="285750" indent="-285750">
              <a:buFont typeface="Wingdings" panose="05000000000000000000" pitchFamily="2" charset="2"/>
              <a:buChar char="q"/>
            </a:pPr>
            <a:r>
              <a:rPr lang="zh-CN" altLang="en-US" dirty="0">
                <a:solidFill>
                  <a:schemeClr val="bg1"/>
                </a:solidFill>
                <a:latin typeface="微软雅黑" panose="020B0503020204020204" pitchFamily="34" charset="-122"/>
                <a:ea typeface="微软雅黑" panose="020B0503020204020204" pitchFamily="34" charset="-122"/>
              </a:rPr>
              <a:t>在“纵面”，对需求部门进行</a:t>
            </a:r>
            <a:r>
              <a:rPr lang="zh-CN" altLang="en-US" b="1" dirty="0">
                <a:solidFill>
                  <a:srgbClr val="FFC000"/>
                </a:solidFill>
                <a:latin typeface="微软雅黑" panose="020B0503020204020204" pitchFamily="34" charset="-122"/>
                <a:ea typeface="微软雅黑" panose="020B0503020204020204" pitchFamily="34" charset="-122"/>
              </a:rPr>
              <a:t>降本策略的培训</a:t>
            </a:r>
            <a:endParaRPr lang="en-US" altLang="zh-CN" b="1" dirty="0">
              <a:solidFill>
                <a:srgbClr val="FFC000"/>
              </a:solidFill>
              <a:latin typeface="微软雅黑" panose="020B0503020204020204" pitchFamily="34" charset="-122"/>
              <a:ea typeface="微软雅黑" panose="020B0503020204020204" pitchFamily="34" charset="-122"/>
            </a:endParaRPr>
          </a:p>
        </p:txBody>
      </p:sp>
      <p:graphicFrame>
        <p:nvGraphicFramePr>
          <p:cNvPr id="3" name="Table 4">
            <a:extLst>
              <a:ext uri="{FF2B5EF4-FFF2-40B4-BE49-F238E27FC236}">
                <a16:creationId xmlns:a16="http://schemas.microsoft.com/office/drawing/2014/main" id="{0E051E8F-226D-6194-3762-86B33D33D923}"/>
              </a:ext>
            </a:extLst>
          </p:cNvPr>
          <p:cNvGraphicFramePr>
            <a:graphicFrameLocks noGrp="1"/>
          </p:cNvGraphicFramePr>
          <p:nvPr>
            <p:extLst>
              <p:ext uri="{D42A27DB-BD31-4B8C-83A1-F6EECF244321}">
                <p14:modId xmlns:p14="http://schemas.microsoft.com/office/powerpoint/2010/main" val="2926843884"/>
              </p:ext>
            </p:extLst>
          </p:nvPr>
        </p:nvGraphicFramePr>
        <p:xfrm>
          <a:off x="453663" y="1319432"/>
          <a:ext cx="11308080" cy="5265699"/>
        </p:xfrm>
        <a:graphic>
          <a:graphicData uri="http://schemas.openxmlformats.org/drawingml/2006/table">
            <a:tbl>
              <a:tblPr firstRow="1" bandRow="1">
                <a:tableStyleId>{5C22544A-7EE6-4342-B048-85BDC9FD1C3A}</a:tableStyleId>
              </a:tblPr>
              <a:tblGrid>
                <a:gridCol w="758154">
                  <a:extLst>
                    <a:ext uri="{9D8B030D-6E8A-4147-A177-3AD203B41FA5}">
                      <a16:colId xmlns:a16="http://schemas.microsoft.com/office/drawing/2014/main" val="1807555920"/>
                    </a:ext>
                  </a:extLst>
                </a:gridCol>
                <a:gridCol w="1167398">
                  <a:extLst>
                    <a:ext uri="{9D8B030D-6E8A-4147-A177-3AD203B41FA5}">
                      <a16:colId xmlns:a16="http://schemas.microsoft.com/office/drawing/2014/main" val="2057131255"/>
                    </a:ext>
                  </a:extLst>
                </a:gridCol>
                <a:gridCol w="5784502">
                  <a:extLst>
                    <a:ext uri="{9D8B030D-6E8A-4147-A177-3AD203B41FA5}">
                      <a16:colId xmlns:a16="http://schemas.microsoft.com/office/drawing/2014/main" val="2499631379"/>
                    </a:ext>
                  </a:extLst>
                </a:gridCol>
                <a:gridCol w="3598026">
                  <a:extLst>
                    <a:ext uri="{9D8B030D-6E8A-4147-A177-3AD203B41FA5}">
                      <a16:colId xmlns:a16="http://schemas.microsoft.com/office/drawing/2014/main" val="2270902086"/>
                    </a:ext>
                  </a:extLst>
                </a:gridCol>
              </a:tblGrid>
              <a:tr h="507655">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序号</a:t>
                      </a:r>
                      <a:endParaRPr lang="en-US" sz="14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892"/>
                    </a:solidFill>
                  </a:tcPr>
                </a:tc>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策略名称</a:t>
                      </a:r>
                      <a:endParaRPr lang="en-US" sz="14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892"/>
                    </a:solidFill>
                  </a:tcPr>
                </a:tc>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概念</a:t>
                      </a:r>
                      <a:endParaRPr lang="en-US" sz="14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892"/>
                    </a:solidFill>
                  </a:tcPr>
                </a:tc>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举例</a:t>
                      </a:r>
                      <a:endParaRPr lang="en-US" sz="14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892"/>
                    </a:solidFill>
                  </a:tcPr>
                </a:tc>
                <a:extLst>
                  <a:ext uri="{0D108BD9-81ED-4DB2-BD59-A6C34878D82A}">
                    <a16:rowId xmlns:a16="http://schemas.microsoft.com/office/drawing/2014/main" val="2514234083"/>
                  </a:ext>
                </a:extLst>
              </a:tr>
              <a:tr h="710716">
                <a:tc>
                  <a:txBody>
                    <a:bodyPr/>
                    <a:lstStyle/>
                    <a:p>
                      <a:r>
                        <a:rPr lang="en-US" sz="1100" dirty="0">
                          <a:latin typeface="微软雅黑" panose="020B0503020204020204" pitchFamily="34" charset="-122"/>
                          <a:ea typeface="微软雅黑" panose="020B0503020204020204" pitchFamily="34" charset="-122"/>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100" b="1" kern="100" dirty="0">
                          <a:effectLst/>
                          <a:latin typeface="微软雅黑" panose="020B0503020204020204" charset="-122"/>
                          <a:ea typeface="微软雅黑" panose="020B0503020204020204" charset="-122"/>
                          <a:cs typeface="Times New Roman" panose="02020603050405020304" pitchFamily="18" charset="0"/>
                        </a:rPr>
                        <a:t>配额管理</a:t>
                      </a:r>
                      <a:endParaRPr lang="en-US" sz="11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100" b="1" kern="100" dirty="0">
                          <a:effectLst/>
                          <a:latin typeface="微软雅黑" panose="020B0503020204020204" charset="-122"/>
                          <a:ea typeface="微软雅黑" panose="020B0503020204020204" charset="-122"/>
                          <a:cs typeface="Times New Roman" panose="02020603050405020304" pitchFamily="18" charset="0"/>
                        </a:rPr>
                        <a:t>配额管理</a:t>
                      </a:r>
                      <a:r>
                        <a:rPr lang="zh-CN" altLang="en-US" sz="1100" kern="100" dirty="0">
                          <a:effectLst/>
                          <a:latin typeface="微软雅黑" panose="020B0503020204020204" charset="-122"/>
                          <a:ea typeface="微软雅黑" panose="020B0503020204020204" charset="-122"/>
                          <a:cs typeface="Times New Roman" panose="02020603050405020304" pitchFamily="18" charset="0"/>
                        </a:rPr>
                        <a:t>是指在供应商管理中，为了实现采购目标和优化供应链，对供应商进行配额限制和管理的策略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en-US" sz="1100" b="0" dirty="0">
                          <a:latin typeface="微软雅黑" panose="020B0503020204020204" charset="-122"/>
                          <a:ea typeface="微软雅黑" panose="020B0503020204020204" charset="-122"/>
                        </a:rPr>
                        <a:t>关注一品多供应商的配额合理性，通过调整配额鼓励供应商降价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2180443"/>
                  </a:ext>
                </a:extLst>
              </a:tr>
              <a:tr h="1269137">
                <a:tc>
                  <a:txBody>
                    <a:bodyPr/>
                    <a:lstStyle/>
                    <a:p>
                      <a:r>
                        <a:rPr lang="en-US" sz="1100" dirty="0">
                          <a:latin typeface="微软雅黑" panose="020B0503020204020204" pitchFamily="34" charset="-122"/>
                          <a:ea typeface="微软雅黑" panose="020B0503020204020204" pitchFamily="34" charset="-122"/>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100" b="1" kern="100" dirty="0">
                          <a:effectLst/>
                          <a:latin typeface="微软雅黑" panose="020B0503020204020204" charset="-122"/>
                          <a:ea typeface="微软雅黑" panose="020B0503020204020204" charset="-122"/>
                          <a:cs typeface="Times New Roman" panose="02020603050405020304" pitchFamily="18" charset="0"/>
                        </a:rPr>
                        <a:t>寄售</a:t>
                      </a:r>
                      <a:endParaRPr lang="en-US" sz="1100" b="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100" b="1" kern="100" dirty="0">
                          <a:effectLst/>
                          <a:latin typeface="微软雅黑" panose="020B0503020204020204" charset="-122"/>
                          <a:ea typeface="微软雅黑" panose="020B0503020204020204" charset="-122"/>
                          <a:cs typeface="Times New Roman" panose="02020603050405020304" pitchFamily="18" charset="0"/>
                        </a:rPr>
                        <a:t>寄售</a:t>
                      </a:r>
                      <a:r>
                        <a:rPr lang="zh-CN" altLang="en-US" sz="1100" kern="100" dirty="0">
                          <a:effectLst/>
                          <a:latin typeface="微软雅黑" panose="020B0503020204020204" charset="-122"/>
                          <a:ea typeface="微软雅黑" panose="020B0503020204020204" charset="-122"/>
                          <a:cs typeface="Times New Roman" panose="02020603050405020304" pitchFamily="18" charset="0"/>
                        </a:rPr>
                        <a:t>是一种商业模式，指供应商将自己的产品或原材料放在客户的仓库或店铺中，由客户进行领用或销售，供应商在产品或原材料被领用或销售后再向客户收取货款。在寄售的过程中，供应商和客户需要签订寄售协议，明确双方的权利和义务，包括寄售期限、货款支付方式、销售分成比例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en-US" sz="1100" b="0" dirty="0">
                          <a:latin typeface="微软雅黑" panose="020B0503020204020204" charset="-122"/>
                          <a:ea typeface="微软雅黑" panose="020B0503020204020204" charset="-122"/>
                        </a:rPr>
                        <a:t>关注金额较大，长期购买，有采购优势的易耗品</a:t>
                      </a:r>
                      <a:endParaRPr lang="en-US" altLang="zh-CN" sz="1100" b="0" dirty="0">
                        <a:latin typeface="微软雅黑" panose="020B0503020204020204"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8428827"/>
                  </a:ext>
                </a:extLst>
              </a:tr>
              <a:tr h="798337">
                <a:tc>
                  <a:txBody>
                    <a:bodyPr/>
                    <a:lstStyle/>
                    <a:p>
                      <a:r>
                        <a:rPr lang="en-US" sz="1100" dirty="0">
                          <a:latin typeface="微软雅黑" panose="020B0503020204020204" pitchFamily="34" charset="-122"/>
                          <a:ea typeface="微软雅黑" panose="020B0503020204020204" pitchFamily="34" charset="-122"/>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100" b="1" kern="100" dirty="0">
                          <a:effectLst/>
                          <a:latin typeface="微软雅黑" panose="020B0503020204020204" charset="-122"/>
                          <a:ea typeface="微软雅黑" panose="020B0503020204020204" charset="-122"/>
                          <a:cs typeface="Times New Roman" panose="02020603050405020304" pitchFamily="18" charset="0"/>
                        </a:rPr>
                        <a:t>提升年度框架协议占比</a:t>
                      </a:r>
                      <a:endParaRPr lang="en-US" sz="1100" b="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100" b="1" kern="100" dirty="0">
                          <a:effectLst/>
                          <a:latin typeface="微软雅黑" panose="020B0503020204020204" charset="-122"/>
                          <a:ea typeface="微软雅黑" panose="020B0503020204020204" charset="-122"/>
                          <a:cs typeface="Times New Roman" panose="02020603050405020304" pitchFamily="18" charset="0"/>
                        </a:rPr>
                        <a:t>提升年度框架协议占比</a:t>
                      </a:r>
                      <a:r>
                        <a:rPr lang="zh-CN" altLang="en-US" sz="1100" kern="100" dirty="0">
                          <a:effectLst/>
                          <a:latin typeface="微软雅黑" panose="020B0503020204020204" charset="-122"/>
                          <a:ea typeface="微软雅黑" panose="020B0503020204020204" charset="-122"/>
                          <a:cs typeface="Times New Roman" panose="02020603050405020304" pitchFamily="18" charset="0"/>
                        </a:rPr>
                        <a:t>是指企业通过制定和实施一系列策略，提高与供应商签订年度框架协议的比例，从而降低采购成本、提升采购效率，控制供应链风险和优化供应商关系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en-US" sz="1100" b="0" dirty="0">
                          <a:latin typeface="微软雅黑" panose="020B0503020204020204" charset="-122"/>
                          <a:ea typeface="微软雅黑" panose="020B0503020204020204" charset="-122"/>
                        </a:rPr>
                        <a:t>关注采购金额较大、采购频次较高的品类，通过年度框架协议降本增效</a:t>
                      </a:r>
                      <a:endParaRPr lang="en-US" altLang="zh-CN" sz="1100" b="0" dirty="0">
                        <a:latin typeface="微软雅黑" panose="020B0503020204020204"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3910285"/>
                  </a:ext>
                </a:extLst>
              </a:tr>
              <a:tr h="989927">
                <a:tc>
                  <a:txBody>
                    <a:bodyPr/>
                    <a:lstStyle/>
                    <a:p>
                      <a:r>
                        <a:rPr lang="en-US" sz="1100" dirty="0">
                          <a:latin typeface="微软雅黑" panose="020B0503020204020204" pitchFamily="34" charset="-122"/>
                          <a:ea typeface="微软雅黑" panose="020B0503020204020204" pitchFamily="34" charset="-122"/>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100" b="1" kern="100" dirty="0">
                          <a:effectLst/>
                          <a:latin typeface="微软雅黑" panose="020B0503020204020204" charset="-122"/>
                          <a:ea typeface="微软雅黑" panose="020B0503020204020204" charset="-122"/>
                          <a:cs typeface="Times New Roman" panose="02020603050405020304" pitchFamily="18" charset="0"/>
                        </a:rPr>
                        <a:t>签长约</a:t>
                      </a:r>
                      <a:endParaRPr lang="en-US" sz="11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100" b="1" kern="100" dirty="0">
                          <a:effectLst/>
                          <a:latin typeface="微软雅黑" panose="020B0503020204020204" charset="-122"/>
                          <a:ea typeface="微软雅黑" panose="020B0503020204020204" charset="-122"/>
                          <a:cs typeface="Times New Roman" panose="02020603050405020304" pitchFamily="18" charset="0"/>
                        </a:rPr>
                        <a:t>签长约</a:t>
                      </a:r>
                      <a:r>
                        <a:rPr lang="zh-CN" altLang="en-US" sz="1100" kern="100" dirty="0">
                          <a:effectLst/>
                          <a:latin typeface="微软雅黑" panose="020B0503020204020204" charset="-122"/>
                          <a:ea typeface="微软雅黑" panose="020B0503020204020204" charset="-122"/>
                          <a:cs typeface="Times New Roman" panose="02020603050405020304" pitchFamily="18" charset="0"/>
                        </a:rPr>
                        <a:t>是指企业在与供应商签订合同时，主动提出并达成长期合作协议的一种策略。长约通常是指合同期限超过一年的合作协议，双方在长期合作的基础上达成的一系列协议，包括价格、数量、质量、服务等方面的内容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ü"/>
                      </a:pPr>
                      <a:r>
                        <a:rPr lang="zh-CN" altLang="en-US" sz="1100" b="0" dirty="0">
                          <a:latin typeface="微软雅黑" panose="020B0503020204020204" charset="-122"/>
                          <a:ea typeface="微软雅黑" panose="020B0503020204020204" charset="-122"/>
                        </a:rPr>
                        <a:t>仓库签五年长约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6360461"/>
                  </a:ext>
                </a:extLst>
              </a:tr>
              <a:tr h="989927">
                <a:tc>
                  <a:txBody>
                    <a:bodyPr/>
                    <a:lstStyle/>
                    <a:p>
                      <a:r>
                        <a:rPr lang="en-US" sz="1100" dirty="0">
                          <a:latin typeface="微软雅黑" panose="020B0503020204020204" pitchFamily="34" charset="-122"/>
                          <a:ea typeface="微软雅黑" panose="020B0503020204020204" pitchFamily="34" charset="-122"/>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100" b="1" kern="100" dirty="0">
                          <a:effectLst/>
                          <a:latin typeface="微软雅黑" panose="020B0503020204020204" charset="-122"/>
                          <a:ea typeface="微软雅黑" panose="020B0503020204020204" charset="-122"/>
                          <a:cs typeface="Times New Roman" panose="02020603050405020304" pitchFamily="18" charset="0"/>
                        </a:rPr>
                        <a:t>电子竞价</a:t>
                      </a:r>
                      <a:endParaRPr lang="en-US" sz="11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100" b="1" kern="100" dirty="0">
                          <a:effectLst/>
                          <a:latin typeface="微软雅黑" panose="020B0503020204020204" charset="-122"/>
                          <a:ea typeface="微软雅黑" panose="020B0503020204020204" charset="-122"/>
                          <a:cs typeface="Times New Roman" panose="02020603050405020304" pitchFamily="18" charset="0"/>
                        </a:rPr>
                        <a:t>电子竞价</a:t>
                      </a:r>
                      <a:r>
                        <a:rPr lang="zh-CN" altLang="en-US" sz="1100" kern="100" dirty="0">
                          <a:effectLst/>
                          <a:latin typeface="微软雅黑" panose="020B0503020204020204" charset="-122"/>
                          <a:ea typeface="微软雅黑" panose="020B0503020204020204" charset="-122"/>
                          <a:cs typeface="Times New Roman" panose="02020603050405020304" pitchFamily="18" charset="0"/>
                        </a:rPr>
                        <a:t>是指通过互联网等电子平台，采用在线竞价的方式进行采购的过程。在电子竞价中，采购方通过电子平台发布竞价信息，供应商则通过电子平台参与竞价，根据竞价规则和条件提交报价。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en-US" sz="1100" b="0" dirty="0">
                          <a:latin typeface="微软雅黑" panose="020B0503020204020204" charset="-122"/>
                          <a:ea typeface="微软雅黑" panose="020B0503020204020204" charset="-122"/>
                        </a:rPr>
                        <a:t>不限品类，不限寻源方式，在一定预估金额以上的招标比价都应在线进行，增加竞价的透明度、公平性和合规性，挖掘潜在降本机会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3533017"/>
                  </a:ext>
                </a:extLst>
              </a:tr>
            </a:tbl>
          </a:graphicData>
        </a:graphic>
      </p:graphicFrame>
      <p:pic>
        <p:nvPicPr>
          <p:cNvPr id="4" name="Picture 3">
            <a:extLst>
              <a:ext uri="{FF2B5EF4-FFF2-40B4-BE49-F238E27FC236}">
                <a16:creationId xmlns:a16="http://schemas.microsoft.com/office/drawing/2014/main" id="{3B7AA6F3-741F-270A-83DB-D5376E851541}"/>
              </a:ext>
            </a:extLst>
          </p:cNvPr>
          <p:cNvPicPr>
            <a:picLocks noChangeAspect="1"/>
          </p:cNvPicPr>
          <p:nvPr/>
        </p:nvPicPr>
        <p:blipFill>
          <a:blip r:embed="rId2"/>
          <a:stretch>
            <a:fillRect/>
          </a:stretch>
        </p:blipFill>
        <p:spPr>
          <a:xfrm>
            <a:off x="8306946" y="69833"/>
            <a:ext cx="1027554" cy="753010"/>
          </a:xfrm>
          <a:prstGeom prst="rect">
            <a:avLst/>
          </a:prstGeom>
        </p:spPr>
      </p:pic>
    </p:spTree>
    <p:extLst>
      <p:ext uri="{BB962C8B-B14F-4D97-AF65-F5344CB8AC3E}">
        <p14:creationId xmlns:p14="http://schemas.microsoft.com/office/powerpoint/2010/main" val="1336233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94EC37-4959-8D4A-3205-DE8B30A69F11}"/>
              </a:ext>
            </a:extLst>
          </p:cNvPr>
          <p:cNvSpPr txBox="1"/>
          <p:nvPr/>
        </p:nvSpPr>
        <p:spPr>
          <a:xfrm>
            <a:off x="555170" y="261259"/>
            <a:ext cx="7223855"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“三面两线管理体系”</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部门需求挖潜（</a:t>
            </a:r>
            <a:r>
              <a:rPr lang="en-US" altLang="zh-CN" sz="2400" b="1" dirty="0">
                <a:solidFill>
                  <a:schemeClr val="bg1"/>
                </a:solidFill>
                <a:latin typeface="微软雅黑" panose="020B0503020204020204" pitchFamily="34" charset="-122"/>
                <a:ea typeface="微软雅黑" panose="020B0503020204020204" pitchFamily="34" charset="-122"/>
              </a:rPr>
              <a:t>5/6</a:t>
            </a:r>
            <a:r>
              <a:rPr lang="zh-CN" altLang="en-US" sz="2400" b="1" dirty="0">
                <a:solidFill>
                  <a:schemeClr val="bg1"/>
                </a:solidFill>
                <a:latin typeface="微软雅黑" panose="020B0503020204020204" pitchFamily="34" charset="-122"/>
                <a:ea typeface="微软雅黑" panose="020B0503020204020204" pitchFamily="34" charset="-122"/>
              </a:rPr>
              <a:t>）</a:t>
            </a:r>
            <a:endParaRPr lang="en-US" sz="2400" b="1" dirty="0">
              <a:solidFill>
                <a:schemeClr val="bg1"/>
              </a:solidFill>
              <a:latin typeface="微软雅黑" panose="020B0503020204020204" pitchFamily="34" charset="-122"/>
              <a:ea typeface="微软雅黑" panose="020B0503020204020204" pitchFamily="34" charset="-122"/>
            </a:endParaRPr>
          </a:p>
        </p:txBody>
      </p:sp>
      <p:sp>
        <p:nvSpPr>
          <p:cNvPr id="55" name="TextBox 54">
            <a:extLst>
              <a:ext uri="{FF2B5EF4-FFF2-40B4-BE49-F238E27FC236}">
                <a16:creationId xmlns:a16="http://schemas.microsoft.com/office/drawing/2014/main" id="{7DA6DF30-4D13-E41E-41D7-E3C8A1822700}"/>
              </a:ext>
            </a:extLst>
          </p:cNvPr>
          <p:cNvSpPr txBox="1"/>
          <p:nvPr/>
        </p:nvSpPr>
        <p:spPr>
          <a:xfrm>
            <a:off x="547642" y="965400"/>
            <a:ext cx="11140440" cy="323165"/>
          </a:xfrm>
          <a:prstGeom prst="rect">
            <a:avLst/>
          </a:prstGeom>
          <a:noFill/>
          <a:ln>
            <a:solidFill>
              <a:schemeClr val="bg1"/>
            </a:solidFill>
          </a:ln>
        </p:spPr>
        <p:txBody>
          <a:bodyPr wrap="square" lIns="0" tIns="0" rIns="0" bIns="45720" rtlCol="0">
            <a:spAutoFit/>
          </a:bodyPr>
          <a:lstStyle/>
          <a:p>
            <a:pPr marL="285750" indent="-285750">
              <a:buFont typeface="Wingdings" panose="05000000000000000000" pitchFamily="2" charset="2"/>
              <a:buChar char="q"/>
            </a:pPr>
            <a:r>
              <a:rPr lang="zh-CN" altLang="en-US" dirty="0">
                <a:solidFill>
                  <a:schemeClr val="bg1"/>
                </a:solidFill>
                <a:latin typeface="微软雅黑" panose="020B0503020204020204" pitchFamily="34" charset="-122"/>
                <a:ea typeface="微软雅黑" panose="020B0503020204020204" pitchFamily="34" charset="-122"/>
              </a:rPr>
              <a:t>在“纵面”，对需求部门进行</a:t>
            </a:r>
            <a:r>
              <a:rPr lang="zh-CN" altLang="en-US" b="1" dirty="0">
                <a:solidFill>
                  <a:srgbClr val="FFC000"/>
                </a:solidFill>
                <a:latin typeface="微软雅黑" panose="020B0503020204020204" pitchFamily="34" charset="-122"/>
                <a:ea typeface="微软雅黑" panose="020B0503020204020204" pitchFamily="34" charset="-122"/>
              </a:rPr>
              <a:t>降本策略的培训</a:t>
            </a:r>
            <a:endParaRPr lang="en-US" altLang="zh-CN" b="1" dirty="0">
              <a:solidFill>
                <a:srgbClr val="FFC000"/>
              </a:solidFill>
              <a:latin typeface="微软雅黑" panose="020B0503020204020204" pitchFamily="34" charset="-122"/>
              <a:ea typeface="微软雅黑" panose="020B0503020204020204" pitchFamily="34" charset="-122"/>
            </a:endParaRPr>
          </a:p>
        </p:txBody>
      </p:sp>
      <p:graphicFrame>
        <p:nvGraphicFramePr>
          <p:cNvPr id="2" name="Table 4">
            <a:extLst>
              <a:ext uri="{FF2B5EF4-FFF2-40B4-BE49-F238E27FC236}">
                <a16:creationId xmlns:a16="http://schemas.microsoft.com/office/drawing/2014/main" id="{CF5336ED-15AC-2DAE-E123-B3D9EB78AD3E}"/>
              </a:ext>
            </a:extLst>
          </p:cNvPr>
          <p:cNvGraphicFramePr>
            <a:graphicFrameLocks noGrp="1"/>
          </p:cNvGraphicFramePr>
          <p:nvPr>
            <p:extLst>
              <p:ext uri="{D42A27DB-BD31-4B8C-83A1-F6EECF244321}">
                <p14:modId xmlns:p14="http://schemas.microsoft.com/office/powerpoint/2010/main" val="3241450125"/>
              </p:ext>
            </p:extLst>
          </p:nvPr>
        </p:nvGraphicFramePr>
        <p:xfrm>
          <a:off x="335281" y="1360714"/>
          <a:ext cx="11511279" cy="5213701"/>
        </p:xfrm>
        <a:graphic>
          <a:graphicData uri="http://schemas.openxmlformats.org/drawingml/2006/table">
            <a:tbl>
              <a:tblPr firstRow="1" bandRow="1">
                <a:tableStyleId>{5C22544A-7EE6-4342-B048-85BDC9FD1C3A}</a:tableStyleId>
              </a:tblPr>
              <a:tblGrid>
                <a:gridCol w="771778">
                  <a:extLst>
                    <a:ext uri="{9D8B030D-6E8A-4147-A177-3AD203B41FA5}">
                      <a16:colId xmlns:a16="http://schemas.microsoft.com/office/drawing/2014/main" val="1807555920"/>
                    </a:ext>
                  </a:extLst>
                </a:gridCol>
                <a:gridCol w="1188374">
                  <a:extLst>
                    <a:ext uri="{9D8B030D-6E8A-4147-A177-3AD203B41FA5}">
                      <a16:colId xmlns:a16="http://schemas.microsoft.com/office/drawing/2014/main" val="2057131255"/>
                    </a:ext>
                  </a:extLst>
                </a:gridCol>
                <a:gridCol w="5888447">
                  <a:extLst>
                    <a:ext uri="{9D8B030D-6E8A-4147-A177-3AD203B41FA5}">
                      <a16:colId xmlns:a16="http://schemas.microsoft.com/office/drawing/2014/main" val="2499631379"/>
                    </a:ext>
                  </a:extLst>
                </a:gridCol>
                <a:gridCol w="3662680">
                  <a:extLst>
                    <a:ext uri="{9D8B030D-6E8A-4147-A177-3AD203B41FA5}">
                      <a16:colId xmlns:a16="http://schemas.microsoft.com/office/drawing/2014/main" val="2270902086"/>
                    </a:ext>
                  </a:extLst>
                </a:gridCol>
              </a:tblGrid>
              <a:tr h="299476">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序号</a:t>
                      </a:r>
                      <a:endParaRPr lang="en-US" sz="14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892"/>
                    </a:solidFill>
                  </a:tcPr>
                </a:tc>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策略名称</a:t>
                      </a:r>
                      <a:endParaRPr lang="en-US" sz="14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892"/>
                    </a:solidFill>
                  </a:tcPr>
                </a:tc>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概念</a:t>
                      </a:r>
                      <a:endParaRPr lang="en-US" sz="14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892"/>
                    </a:solidFill>
                  </a:tcPr>
                </a:tc>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举例</a:t>
                      </a:r>
                      <a:endParaRPr lang="en-US" sz="14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892"/>
                    </a:solidFill>
                  </a:tcPr>
                </a:tc>
                <a:extLst>
                  <a:ext uri="{0D108BD9-81ED-4DB2-BD59-A6C34878D82A}">
                    <a16:rowId xmlns:a16="http://schemas.microsoft.com/office/drawing/2014/main" val="2514234083"/>
                  </a:ext>
                </a:extLst>
              </a:tr>
              <a:tr h="631877">
                <a:tc>
                  <a:txBody>
                    <a:bodyPr/>
                    <a:lstStyle/>
                    <a:p>
                      <a:r>
                        <a:rPr lang="en-US" sz="1050" dirty="0">
                          <a:latin typeface="微软雅黑" panose="020B0503020204020204" pitchFamily="34" charset="-122"/>
                          <a:ea typeface="微软雅黑" panose="020B0503020204020204" pitchFamily="34" charset="-122"/>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050" b="1" kern="100" dirty="0">
                          <a:effectLst/>
                          <a:latin typeface="微软雅黑" panose="020B0503020204020204" pitchFamily="34" charset="-122"/>
                          <a:ea typeface="微软雅黑" panose="020B0503020204020204" pitchFamily="34" charset="-122"/>
                          <a:cs typeface="Times New Roman" panose="02020603050405020304" pitchFamily="18" charset="0"/>
                        </a:rPr>
                        <a:t>标准化</a:t>
                      </a:r>
                      <a:endParaRPr lang="en-US" sz="105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050" b="1" kern="100" dirty="0">
                          <a:effectLst/>
                          <a:latin typeface="微软雅黑" panose="020B0503020204020204" pitchFamily="34" charset="-122"/>
                          <a:ea typeface="微软雅黑" panose="020B0503020204020204" pitchFamily="34" charset="-122"/>
                          <a:cs typeface="Times New Roman" panose="02020603050405020304" pitchFamily="18" charset="0"/>
                        </a:rPr>
                        <a:t>标准化</a:t>
                      </a:r>
                      <a:r>
                        <a:rPr lang="zh-CN" altLang="en-US" sz="1050" kern="100" dirty="0">
                          <a:effectLst/>
                          <a:latin typeface="微软雅黑" panose="020B0503020204020204" pitchFamily="34" charset="-122"/>
                          <a:ea typeface="微软雅黑" panose="020B0503020204020204" pitchFamily="34" charset="-122"/>
                          <a:cs typeface="Times New Roman" panose="02020603050405020304" pitchFamily="18" charset="0"/>
                        </a:rPr>
                        <a:t>是指将物资或服务的质量、规格、性能、结构等方面的技术指标加以统一规定并作为标准来执行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ü"/>
                      </a:pPr>
                      <a:endParaRPr lang="zh-CN" altLang="en-US" sz="1050" kern="100" dirty="0">
                        <a:effectLst/>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2180443"/>
                  </a:ext>
                </a:extLst>
              </a:tr>
              <a:tr h="532043">
                <a:tc>
                  <a:txBody>
                    <a:bodyPr/>
                    <a:lstStyle/>
                    <a:p>
                      <a:r>
                        <a:rPr lang="en-US" sz="1050" dirty="0">
                          <a:latin typeface="微软雅黑" panose="020B0503020204020204" pitchFamily="34" charset="-122"/>
                          <a:ea typeface="微软雅黑" panose="020B0503020204020204" pitchFamily="34" charset="-122"/>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050" b="1" dirty="0">
                          <a:latin typeface="微软雅黑" panose="020B0503020204020204" pitchFamily="34" charset="-122"/>
                          <a:ea typeface="微软雅黑" panose="020B0503020204020204" pitchFamily="34" charset="-122"/>
                        </a:rPr>
                        <a:t>通用化</a:t>
                      </a:r>
                      <a:endParaRPr lang="en-US" sz="1050" b="1"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050" b="1" kern="100" dirty="0">
                          <a:effectLst/>
                          <a:latin typeface="微软雅黑" panose="020B0503020204020204" pitchFamily="34" charset="-122"/>
                          <a:ea typeface="微软雅黑" panose="020B0503020204020204" pitchFamily="34" charset="-122"/>
                          <a:cs typeface="Times New Roman" panose="02020603050405020304" pitchFamily="18" charset="0"/>
                        </a:rPr>
                        <a:t>通用化</a:t>
                      </a:r>
                      <a:r>
                        <a:rPr lang="zh-CN" altLang="en-US" sz="1050" kern="100" dirty="0">
                          <a:effectLst/>
                          <a:latin typeface="微软雅黑" panose="020B0503020204020204" pitchFamily="34" charset="-122"/>
                          <a:ea typeface="微软雅黑" panose="020B0503020204020204" pitchFamily="34" charset="-122"/>
                          <a:cs typeface="Times New Roman" panose="02020603050405020304" pitchFamily="18" charset="0"/>
                        </a:rPr>
                        <a:t>是指企业在产品设计阶段采取的一种策略，通过设计通用的产品模块、零部件或工艺流程，使得不同的产品可以共享同一种模块、零部件或工艺流程，从而降低产品的开发成本、制造成本和库存成本，提高生产效率和市场竞争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en-US" sz="1050" kern="100" dirty="0">
                          <a:effectLst/>
                          <a:latin typeface="微软雅黑" panose="020B0503020204020204" pitchFamily="34" charset="-122"/>
                          <a:ea typeface="微软雅黑" panose="020B0503020204020204" pitchFamily="34" charset="-122"/>
                          <a:cs typeface="Times New Roman" panose="02020603050405020304" pitchFamily="18" charset="0"/>
                        </a:rPr>
                        <a:t>关注不同事业部的营销、建材等品类的可通用性</a:t>
                      </a:r>
                      <a:endParaRPr lang="en-US" altLang="zh-CN" sz="1050" b="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8428827"/>
                  </a:ext>
                </a:extLst>
              </a:tr>
              <a:tr h="911420">
                <a:tc>
                  <a:txBody>
                    <a:bodyPr/>
                    <a:lstStyle/>
                    <a:p>
                      <a:r>
                        <a:rPr lang="en-US" sz="1050" dirty="0">
                          <a:latin typeface="微软雅黑" panose="020B0503020204020204" pitchFamily="34" charset="-122"/>
                          <a:ea typeface="微软雅黑" panose="020B0503020204020204" pitchFamily="34" charset="-122"/>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050" b="1" dirty="0">
                          <a:latin typeface="微软雅黑" panose="020B0503020204020204" pitchFamily="34" charset="-122"/>
                          <a:ea typeface="微软雅黑" panose="020B0503020204020204" pitchFamily="34" charset="-122"/>
                        </a:rPr>
                        <a:t>模块化</a:t>
                      </a:r>
                      <a:endParaRPr lang="en-US" sz="1050" b="1"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050" b="1" kern="100" dirty="0">
                          <a:effectLst/>
                          <a:latin typeface="微软雅黑" panose="020B0503020204020204" pitchFamily="34" charset="-122"/>
                          <a:ea typeface="微软雅黑" panose="020B0503020204020204" pitchFamily="34" charset="-122"/>
                          <a:cs typeface="Times New Roman" panose="02020603050405020304" pitchFamily="18" charset="0"/>
                        </a:rPr>
                        <a:t>模块化</a:t>
                      </a:r>
                      <a:r>
                        <a:rPr lang="zh-CN" altLang="en-US" sz="1050" kern="100" dirty="0">
                          <a:effectLst/>
                          <a:latin typeface="微软雅黑" panose="020B0503020204020204" pitchFamily="34" charset="-122"/>
                          <a:ea typeface="微软雅黑" panose="020B0503020204020204" pitchFamily="34" charset="-122"/>
                          <a:cs typeface="Times New Roman" panose="02020603050405020304" pitchFamily="18" charset="0"/>
                        </a:rPr>
                        <a:t>是一种将产品分解为相互独立、可重复、可组合的模块的设计方法。模块化设计将产品的各个部分分解为独立的模块，每个模块都是相对独立的，可以独立设计、制造和测试，也可以与其他模块组合成不同的产品。模块化设计可以提高产品的可维护性、可扩展性、可重用性和可定制性，降低产品的设计和制造成本，提高产品的质量和效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en-US" sz="1050" kern="100" dirty="0">
                          <a:effectLst/>
                          <a:latin typeface="微软雅黑" panose="020B0503020204020204" pitchFamily="34" charset="-122"/>
                          <a:ea typeface="微软雅黑" panose="020B0503020204020204" pitchFamily="34" charset="-122"/>
                          <a:cs typeface="Times New Roman" panose="02020603050405020304" pitchFamily="18" charset="0"/>
                        </a:rPr>
                        <a:t>宜家家具采用了模块化设计，将家具分解为多个模块，如框架模块、面板模块、抽屉模块等，每个模块可以独立设计、制造和组装，方便用户自由组合和定制。在保证良好的质量和多个款式的同时，有效的控制物料的成本</a:t>
                      </a:r>
                      <a:endParaRPr lang="en-US" altLang="zh-CN" sz="105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3910285"/>
                  </a:ext>
                </a:extLst>
              </a:tr>
              <a:tr h="532043">
                <a:tc>
                  <a:txBody>
                    <a:bodyPr/>
                    <a:lstStyle/>
                    <a:p>
                      <a:r>
                        <a:rPr lang="en-US" sz="1050" dirty="0">
                          <a:latin typeface="微软雅黑" panose="020B0503020204020204" pitchFamily="34" charset="-122"/>
                          <a:ea typeface="微软雅黑" panose="020B0503020204020204" pitchFamily="34" charset="-122"/>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050" b="1" dirty="0">
                          <a:latin typeface="微软雅黑" panose="020B0503020204020204" pitchFamily="34" charset="-122"/>
                          <a:ea typeface="微软雅黑" panose="020B0503020204020204" pitchFamily="34" charset="-122"/>
                        </a:rPr>
                        <a:t>兼容设计</a:t>
                      </a:r>
                      <a:endParaRPr lang="en-US" sz="1050" b="1"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050" b="1" kern="100" dirty="0">
                          <a:effectLst/>
                          <a:latin typeface="微软雅黑" panose="020B0503020204020204" pitchFamily="34" charset="-122"/>
                          <a:ea typeface="微软雅黑" panose="020B0503020204020204" pitchFamily="34" charset="-122"/>
                          <a:cs typeface="Times New Roman" panose="02020603050405020304" pitchFamily="18" charset="0"/>
                        </a:rPr>
                        <a:t>兼容设计</a:t>
                      </a:r>
                      <a:r>
                        <a:rPr lang="zh-CN" altLang="en-US" sz="1050" kern="100" dirty="0">
                          <a:effectLst/>
                          <a:latin typeface="微软雅黑" panose="020B0503020204020204" pitchFamily="34" charset="-122"/>
                          <a:ea typeface="微软雅黑" panose="020B0503020204020204" pitchFamily="34" charset="-122"/>
                          <a:cs typeface="Times New Roman" panose="02020603050405020304" pitchFamily="18" charset="0"/>
                        </a:rPr>
                        <a:t>是指在产品设计过程中，考虑到不同模块、组件、材料、工艺、系统之间的兼容性和互换性，以确保产品的各个部分之间可以相互配合、兼容和互换，从而提高产品的可靠性、稳定性和灵活性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ü"/>
                      </a:pPr>
                      <a:r>
                        <a:rPr lang="zh-CN" altLang="en-US" sz="1050" b="0" dirty="0">
                          <a:latin typeface="微软雅黑" panose="020B0503020204020204" pitchFamily="34" charset="-122"/>
                          <a:ea typeface="微软雅黑" panose="020B0503020204020204" pitchFamily="34" charset="-122"/>
                        </a:rPr>
                        <a:t>现有物资或服务中是否存在短缺、价格不稳定、渠道分布少的风险的品类，可以考虑兼容设计，一品多选。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6360461"/>
                  </a:ext>
                </a:extLst>
              </a:tr>
              <a:tr h="681015">
                <a:tc>
                  <a:txBody>
                    <a:bodyPr/>
                    <a:lstStyle/>
                    <a:p>
                      <a:r>
                        <a:rPr lang="en-US" sz="1050" dirty="0">
                          <a:latin typeface="微软雅黑" panose="020B0503020204020204" pitchFamily="34" charset="-122"/>
                          <a:ea typeface="微软雅黑" panose="020B0503020204020204" pitchFamily="34" charset="-122"/>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050" b="1" dirty="0">
                          <a:latin typeface="微软雅黑" panose="020B0503020204020204" pitchFamily="34" charset="-122"/>
                          <a:ea typeface="微软雅黑" panose="020B0503020204020204" pitchFamily="34" charset="-122"/>
                        </a:rPr>
                        <a:t>产品对标</a:t>
                      </a:r>
                      <a:endParaRPr lang="en-US" sz="1050" b="1"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050" b="1" kern="100" dirty="0">
                          <a:effectLst/>
                          <a:latin typeface="微软雅黑" panose="020B0503020204020204" pitchFamily="34" charset="-122"/>
                          <a:ea typeface="微软雅黑" panose="020B0503020204020204" pitchFamily="34" charset="-122"/>
                          <a:cs typeface="Times New Roman" panose="02020603050405020304" pitchFamily="18" charset="0"/>
                        </a:rPr>
                        <a:t>产品对标</a:t>
                      </a:r>
                      <a:r>
                        <a:rPr lang="zh-CN" altLang="en-US" sz="1050" kern="100" dirty="0">
                          <a:effectLst/>
                          <a:latin typeface="微软雅黑" panose="020B0503020204020204" pitchFamily="34" charset="-122"/>
                          <a:ea typeface="微软雅黑" panose="020B0503020204020204" pitchFamily="34" charset="-122"/>
                          <a:cs typeface="Times New Roman" panose="02020603050405020304" pitchFamily="18" charset="0"/>
                        </a:rPr>
                        <a:t>是指将企业的产品与同类产品进行比较，以了解企业的产品在市场上的竞争力和优劣势，发现降低采购成本的机会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en-US" sz="1050" b="0" dirty="0">
                          <a:latin typeface="微软雅黑" panose="020B0503020204020204" pitchFamily="34" charset="-122"/>
                          <a:ea typeface="微软雅黑" panose="020B0503020204020204" pitchFamily="34" charset="-122"/>
                        </a:rPr>
                        <a:t>比较运营商采买品类的性价比，寻找相同品类的降本机会</a:t>
                      </a:r>
                      <a:endParaRPr lang="en-US" altLang="zh-CN" sz="1050" b="0" dirty="0">
                        <a:latin typeface="微软雅黑" panose="020B0503020204020204" pitchFamily="34" charset="-122"/>
                        <a:ea typeface="微软雅黑" panose="020B0503020204020204" pitchFamily="34" charset="-122"/>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en-US" sz="1050" b="0" dirty="0">
                          <a:latin typeface="微软雅黑" panose="020B0503020204020204" pitchFamily="34" charset="-122"/>
                          <a:ea typeface="微软雅黑" panose="020B0503020204020204" pitchFamily="34" charset="-122"/>
                        </a:rPr>
                        <a:t>识别标杆企业和标杆产品，在成本层面进行对标，发现降本机会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3533017"/>
                  </a:ext>
                </a:extLst>
              </a:tr>
              <a:tr h="829988">
                <a:tc>
                  <a:txBody>
                    <a:bodyPr/>
                    <a:lstStyle/>
                    <a:p>
                      <a:r>
                        <a:rPr lang="en-US" sz="1050" dirty="0">
                          <a:latin typeface="微软雅黑" panose="020B0503020204020204" pitchFamily="34" charset="-122"/>
                          <a:ea typeface="微软雅黑" panose="020B0503020204020204" pitchFamily="34" charset="-122"/>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050" b="1" dirty="0">
                          <a:latin typeface="微软雅黑" panose="020B0503020204020204" pitchFamily="34" charset="-122"/>
                          <a:ea typeface="微软雅黑" panose="020B0503020204020204" pitchFamily="34" charset="-122"/>
                        </a:rPr>
                        <a:t>现金折扣</a:t>
                      </a:r>
                      <a:endParaRPr lang="en-US" sz="1050" b="1"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050" b="1" kern="100" dirty="0">
                          <a:effectLst/>
                          <a:latin typeface="微软雅黑" panose="020B0503020204020204" pitchFamily="34" charset="-122"/>
                          <a:ea typeface="微软雅黑" panose="020B0503020204020204" pitchFamily="34" charset="-122"/>
                        </a:rPr>
                        <a:t>现金折扣</a:t>
                      </a:r>
                      <a:r>
                        <a:rPr lang="zh-CN" altLang="en-US" sz="1050" kern="100" dirty="0">
                          <a:effectLst/>
                          <a:latin typeface="微软雅黑" panose="020B0503020204020204" pitchFamily="34" charset="-122"/>
                          <a:ea typeface="微软雅黑" panose="020B0503020204020204" pitchFamily="34" charset="-122"/>
                        </a:rPr>
                        <a:t>是指供应商为了促进销售、加快账款回收速度，向购买方提供的一种财务优惠政策。具体来说，供应商会在发票上注明一定的折扣比例，如果采购方在规定时间内付款，就可以享受这个折扣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en-US" sz="1050" kern="100" dirty="0">
                          <a:latin typeface="微软雅黑" panose="020B0503020204020204" pitchFamily="34" charset="-122"/>
                          <a:ea typeface="微软雅黑" panose="020B0503020204020204" pitchFamily="34" charset="-122"/>
                          <a:cs typeface="Times New Roman" panose="02020603050405020304" pitchFamily="18" charset="0"/>
                        </a:rPr>
                        <a:t>一家制造商与其供应商签订了一份合同，规定在发票上注明</a:t>
                      </a:r>
                      <a:r>
                        <a:rPr lang="en-US" altLang="zh-CN" sz="1050"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050" kern="100" dirty="0">
                          <a:latin typeface="微软雅黑" panose="020B0503020204020204" pitchFamily="34" charset="-122"/>
                          <a:ea typeface="微软雅黑" panose="020B0503020204020204" pitchFamily="34" charset="-122"/>
                          <a:cs typeface="Times New Roman" panose="02020603050405020304" pitchFamily="18" charset="0"/>
                        </a:rPr>
                        <a:t>的现金折扣，如果购买方在</a:t>
                      </a:r>
                      <a:r>
                        <a:rPr lang="en-US" altLang="zh-CN" sz="1050" kern="100" dirty="0">
                          <a:latin typeface="微软雅黑" panose="020B0503020204020204" pitchFamily="34" charset="-122"/>
                          <a:ea typeface="微软雅黑" panose="020B0503020204020204" pitchFamily="34" charset="-122"/>
                          <a:cs typeface="Times New Roman" panose="02020603050405020304" pitchFamily="18" charset="0"/>
                        </a:rPr>
                        <a:t>7</a:t>
                      </a:r>
                      <a:r>
                        <a:rPr lang="zh-CN" altLang="en-US" sz="1050" kern="100" dirty="0">
                          <a:latin typeface="微软雅黑" panose="020B0503020204020204" pitchFamily="34" charset="-122"/>
                          <a:ea typeface="微软雅黑" panose="020B0503020204020204" pitchFamily="34" charset="-122"/>
                          <a:cs typeface="Times New Roman" panose="02020603050405020304" pitchFamily="18" charset="0"/>
                        </a:rPr>
                        <a:t>天内付款，就可以享受这个折扣。该制造商在该供应商处每年的采购支出约为</a:t>
                      </a:r>
                      <a:r>
                        <a:rPr lang="en-US" altLang="zh-CN" sz="1050" kern="100" dirty="0">
                          <a:latin typeface="微软雅黑" panose="020B0503020204020204" pitchFamily="34" charset="-122"/>
                          <a:ea typeface="微软雅黑" panose="020B0503020204020204" pitchFamily="34" charset="-122"/>
                          <a:cs typeface="Times New Roman" panose="02020603050405020304" pitchFamily="18" charset="0"/>
                        </a:rPr>
                        <a:t>500</a:t>
                      </a:r>
                      <a:r>
                        <a:rPr lang="zh-CN" altLang="en-US" sz="1050" kern="100" dirty="0">
                          <a:latin typeface="微软雅黑" panose="020B0503020204020204" pitchFamily="34" charset="-122"/>
                          <a:ea typeface="微软雅黑" panose="020B0503020204020204" pitchFamily="34" charset="-122"/>
                          <a:cs typeface="Times New Roman" panose="02020603050405020304" pitchFamily="18" charset="0"/>
                        </a:rPr>
                        <a:t>万元，通过及时付款获得现金折扣，每年可以节省</a:t>
                      </a:r>
                      <a:r>
                        <a:rPr lang="en-US" altLang="zh-CN" sz="1050" kern="1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en-US" sz="1050" kern="100" dirty="0">
                          <a:latin typeface="微软雅黑" panose="020B0503020204020204" pitchFamily="34" charset="-122"/>
                          <a:ea typeface="微软雅黑" panose="020B0503020204020204" pitchFamily="34" charset="-122"/>
                          <a:cs typeface="Times New Roman" panose="02020603050405020304" pitchFamily="18" charset="0"/>
                        </a:rPr>
                        <a:t>万元的采购成本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9338462"/>
                  </a:ext>
                </a:extLst>
              </a:tr>
              <a:tr h="599544">
                <a:tc>
                  <a:txBody>
                    <a:bodyPr/>
                    <a:lstStyle/>
                    <a:p>
                      <a:r>
                        <a:rPr lang="en-US" sz="1050" kern="100" dirty="0">
                          <a:solidFill>
                            <a:schemeClr val="dk1"/>
                          </a:solidFill>
                          <a:effectLst/>
                          <a:latin typeface="微软雅黑" panose="020B0503020204020204" pitchFamily="34" charset="-122"/>
                          <a:ea typeface="微软雅黑" panose="020B0503020204020204" pitchFamily="34" charset="-122"/>
                          <a:cs typeface="+mn-cs"/>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050" b="1" kern="100" dirty="0">
                          <a:solidFill>
                            <a:schemeClr val="dk1"/>
                          </a:solidFill>
                          <a:effectLst/>
                          <a:latin typeface="微软雅黑" panose="020B0503020204020204" pitchFamily="34" charset="-122"/>
                          <a:ea typeface="微软雅黑" panose="020B0503020204020204" pitchFamily="34" charset="-122"/>
                          <a:cs typeface="+mn-cs"/>
                        </a:rPr>
                        <a:t>延长账期</a:t>
                      </a:r>
                      <a:endParaRPr lang="en-US" sz="1050" b="1" kern="100" dirty="0">
                        <a:solidFill>
                          <a:schemeClr val="dk1"/>
                        </a:solidFill>
                        <a:effectLst/>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050" kern="100" dirty="0">
                          <a:solidFill>
                            <a:schemeClr val="dk1"/>
                          </a:solidFill>
                          <a:effectLst/>
                          <a:latin typeface="微软雅黑" panose="020B0503020204020204" pitchFamily="34" charset="-122"/>
                          <a:ea typeface="微软雅黑" panose="020B0503020204020204" pitchFamily="34" charset="-122"/>
                          <a:cs typeface="+mn-cs"/>
                        </a:rPr>
                        <a:t>延长账期是指企业与供应商之间商定的付款期限被延长的采购策略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en-US" sz="1050" kern="100" dirty="0">
                          <a:solidFill>
                            <a:schemeClr val="dk1"/>
                          </a:solidFill>
                          <a:effectLst/>
                          <a:latin typeface="微软雅黑" panose="020B0503020204020204" pitchFamily="34" charset="-122"/>
                          <a:ea typeface="微软雅黑" panose="020B0503020204020204" pitchFamily="34" charset="-122"/>
                          <a:cs typeface="+mn-cs"/>
                        </a:rPr>
                        <a:t>适用所有账期小于等于</a:t>
                      </a:r>
                      <a:r>
                        <a:rPr lang="en-US" altLang="zh-CN" sz="1050" kern="100" dirty="0">
                          <a:solidFill>
                            <a:schemeClr val="dk1"/>
                          </a:solidFill>
                          <a:effectLst/>
                          <a:latin typeface="微软雅黑" panose="020B0503020204020204" pitchFamily="34" charset="-122"/>
                          <a:ea typeface="微软雅黑" panose="020B0503020204020204" pitchFamily="34" charset="-122"/>
                          <a:cs typeface="+mn-cs"/>
                        </a:rPr>
                        <a:t>30</a:t>
                      </a:r>
                      <a:r>
                        <a:rPr lang="zh-CN" altLang="en-US" sz="1050" kern="100" dirty="0">
                          <a:solidFill>
                            <a:schemeClr val="dk1"/>
                          </a:solidFill>
                          <a:effectLst/>
                          <a:latin typeface="微软雅黑" panose="020B0503020204020204" pitchFamily="34" charset="-122"/>
                          <a:ea typeface="微软雅黑" panose="020B0503020204020204" pitchFamily="34" charset="-122"/>
                          <a:cs typeface="+mn-cs"/>
                        </a:rPr>
                        <a:t>天的品类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0422068"/>
                  </a:ext>
                </a:extLst>
              </a:tr>
            </a:tbl>
          </a:graphicData>
        </a:graphic>
      </p:graphicFrame>
      <p:pic>
        <p:nvPicPr>
          <p:cNvPr id="4" name="Picture 3">
            <a:extLst>
              <a:ext uri="{FF2B5EF4-FFF2-40B4-BE49-F238E27FC236}">
                <a16:creationId xmlns:a16="http://schemas.microsoft.com/office/drawing/2014/main" id="{D00BB9E8-6E6D-E489-DF73-77C8D1AC8C37}"/>
              </a:ext>
            </a:extLst>
          </p:cNvPr>
          <p:cNvPicPr>
            <a:picLocks noChangeAspect="1"/>
          </p:cNvPicPr>
          <p:nvPr/>
        </p:nvPicPr>
        <p:blipFill>
          <a:blip r:embed="rId2"/>
          <a:stretch>
            <a:fillRect/>
          </a:stretch>
        </p:blipFill>
        <p:spPr>
          <a:xfrm>
            <a:off x="8306946" y="69833"/>
            <a:ext cx="1027554" cy="753010"/>
          </a:xfrm>
          <a:prstGeom prst="rect">
            <a:avLst/>
          </a:prstGeom>
        </p:spPr>
      </p:pic>
    </p:spTree>
    <p:extLst>
      <p:ext uri="{BB962C8B-B14F-4D97-AF65-F5344CB8AC3E}">
        <p14:creationId xmlns:p14="http://schemas.microsoft.com/office/powerpoint/2010/main" val="853820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94EC37-4959-8D4A-3205-DE8B30A69F11}"/>
              </a:ext>
            </a:extLst>
          </p:cNvPr>
          <p:cNvSpPr txBox="1"/>
          <p:nvPr/>
        </p:nvSpPr>
        <p:spPr>
          <a:xfrm>
            <a:off x="555170" y="261259"/>
            <a:ext cx="7223855"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“三面两线管理体系”</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部门需求挖潜（</a:t>
            </a:r>
            <a:r>
              <a:rPr lang="en-US" altLang="zh-CN" sz="2400" b="1" dirty="0">
                <a:solidFill>
                  <a:schemeClr val="bg1"/>
                </a:solidFill>
                <a:latin typeface="微软雅黑" panose="020B0503020204020204" pitchFamily="34" charset="-122"/>
                <a:ea typeface="微软雅黑" panose="020B0503020204020204" pitchFamily="34" charset="-122"/>
              </a:rPr>
              <a:t>6/6</a:t>
            </a:r>
            <a:r>
              <a:rPr lang="zh-CN" altLang="en-US" sz="2400" b="1" dirty="0">
                <a:solidFill>
                  <a:schemeClr val="bg1"/>
                </a:solidFill>
                <a:latin typeface="微软雅黑" panose="020B0503020204020204" pitchFamily="34" charset="-122"/>
                <a:ea typeface="微软雅黑" panose="020B0503020204020204" pitchFamily="34" charset="-122"/>
              </a:rPr>
              <a:t>）</a:t>
            </a:r>
            <a:endParaRPr lang="en-US" sz="2400" b="1" dirty="0">
              <a:solidFill>
                <a:schemeClr val="bg1"/>
              </a:solidFill>
              <a:latin typeface="微软雅黑" panose="020B0503020204020204" pitchFamily="34" charset="-122"/>
              <a:ea typeface="微软雅黑" panose="020B0503020204020204" pitchFamily="34" charset="-122"/>
            </a:endParaRPr>
          </a:p>
        </p:txBody>
      </p:sp>
      <p:sp>
        <p:nvSpPr>
          <p:cNvPr id="55" name="TextBox 54">
            <a:extLst>
              <a:ext uri="{FF2B5EF4-FFF2-40B4-BE49-F238E27FC236}">
                <a16:creationId xmlns:a16="http://schemas.microsoft.com/office/drawing/2014/main" id="{7DA6DF30-4D13-E41E-41D7-E3C8A1822700}"/>
              </a:ext>
            </a:extLst>
          </p:cNvPr>
          <p:cNvSpPr txBox="1"/>
          <p:nvPr/>
        </p:nvSpPr>
        <p:spPr>
          <a:xfrm>
            <a:off x="547642" y="965400"/>
            <a:ext cx="11140440" cy="877163"/>
          </a:xfrm>
          <a:prstGeom prst="rect">
            <a:avLst/>
          </a:prstGeom>
          <a:noFill/>
          <a:ln>
            <a:solidFill>
              <a:schemeClr val="bg1"/>
            </a:solidFill>
          </a:ln>
        </p:spPr>
        <p:txBody>
          <a:bodyPr wrap="square" lIns="0" tIns="0" rIns="0" bIns="45720" rtlCol="0">
            <a:spAutoFit/>
          </a:bodyPr>
          <a:lstStyle/>
          <a:p>
            <a:pPr marL="285750" indent="-285750">
              <a:buFont typeface="Wingdings" panose="05000000000000000000" pitchFamily="2" charset="2"/>
              <a:buChar char="q"/>
            </a:pPr>
            <a:r>
              <a:rPr lang="zh-CN" sz="18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选择沟通能力和专业能力较强的采购人员担任</a:t>
            </a:r>
            <a:r>
              <a:rPr lang="zh-CN" sz="1800" b="1" kern="100" dirty="0">
                <a:solidFill>
                  <a:srgbClr val="FFC000"/>
                </a:solidFill>
                <a:effectLst/>
                <a:latin typeface="微软雅黑" panose="020B0503020204020204" pitchFamily="34" charset="-122"/>
                <a:ea typeface="微软雅黑" panose="020B0503020204020204" pitchFamily="34" charset="-122"/>
                <a:cs typeface="Times New Roman" panose="02020603050405020304" pitchFamily="18" charset="0"/>
              </a:rPr>
              <a:t>项目</a:t>
            </a:r>
            <a:r>
              <a:rPr lang="en-US" sz="1800" b="1" kern="100" dirty="0">
                <a:solidFill>
                  <a:srgbClr val="FFC000"/>
                </a:solidFill>
                <a:effectLst/>
                <a:latin typeface="微软雅黑" panose="020B0503020204020204" pitchFamily="34" charset="-122"/>
                <a:ea typeface="微软雅黑" panose="020B0503020204020204" pitchFamily="34" charset="-122"/>
                <a:cs typeface="Times New Roman" panose="02020603050405020304" pitchFamily="18" charset="0"/>
              </a:rPr>
              <a:t>BP</a:t>
            </a:r>
            <a:r>
              <a:rPr lang="zh-CN" sz="18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sz="18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Business Partner</a:t>
            </a:r>
            <a:r>
              <a:rPr lang="zh-CN" sz="18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）的角色</a:t>
            </a:r>
            <a:r>
              <a:rPr lang="zh-CN" altLang="en-US"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，参与业务部门降本项目的讨论，</a:t>
            </a:r>
            <a:r>
              <a:rPr lang="zh-CN" sz="18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理解业务部门的</a:t>
            </a:r>
            <a:r>
              <a:rPr lang="zh-CN" sz="1800" b="1" kern="100" dirty="0">
                <a:solidFill>
                  <a:srgbClr val="FFC000"/>
                </a:solidFill>
                <a:effectLst/>
                <a:latin typeface="微软雅黑" panose="020B0503020204020204" pitchFamily="34" charset="-122"/>
                <a:ea typeface="微软雅黑" panose="020B0503020204020204" pitchFamily="34" charset="-122"/>
                <a:cs typeface="Times New Roman" panose="02020603050405020304" pitchFamily="18" charset="0"/>
              </a:rPr>
              <a:t>采购需求</a:t>
            </a:r>
            <a:r>
              <a:rPr lang="zh-CN" sz="18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，提供</a:t>
            </a:r>
            <a:r>
              <a:rPr lang="zh-CN" sz="1800" b="1" kern="100" dirty="0">
                <a:solidFill>
                  <a:srgbClr val="FFC000"/>
                </a:solidFill>
                <a:effectLst/>
                <a:latin typeface="微软雅黑" panose="020B0503020204020204" pitchFamily="34" charset="-122"/>
                <a:ea typeface="微软雅黑" panose="020B0503020204020204" pitchFamily="34" charset="-122"/>
                <a:cs typeface="Times New Roman" panose="02020603050405020304" pitchFamily="18" charset="0"/>
              </a:rPr>
              <a:t>供应市场信息</a:t>
            </a:r>
            <a:r>
              <a:rPr lang="zh-CN" sz="18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以及其他专业的</a:t>
            </a:r>
            <a:r>
              <a:rPr lang="zh-CN" sz="1800" b="1" kern="100" dirty="0">
                <a:solidFill>
                  <a:srgbClr val="FFC000"/>
                </a:solidFill>
                <a:effectLst/>
                <a:latin typeface="微软雅黑" panose="020B0503020204020204" pitchFamily="34" charset="-122"/>
                <a:ea typeface="微软雅黑" panose="020B0503020204020204" pitchFamily="34" charset="-122"/>
                <a:cs typeface="Times New Roman" panose="02020603050405020304" pitchFamily="18" charset="0"/>
              </a:rPr>
              <a:t>指导和建议</a:t>
            </a:r>
            <a:r>
              <a:rPr lang="zh-CN" sz="18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，帮助业务部门</a:t>
            </a:r>
            <a:r>
              <a:rPr lang="zh-CN" sz="1800" b="1" kern="100" dirty="0">
                <a:solidFill>
                  <a:srgbClr val="FFC000"/>
                </a:solidFill>
                <a:effectLst/>
                <a:latin typeface="微软雅黑" panose="020B0503020204020204" pitchFamily="34" charset="-122"/>
                <a:ea typeface="微软雅黑" panose="020B0503020204020204" pitchFamily="34" charset="-122"/>
                <a:cs typeface="Times New Roman" panose="02020603050405020304" pitchFamily="18" charset="0"/>
              </a:rPr>
              <a:t>识别更多降本机会</a:t>
            </a:r>
            <a:endParaRPr lang="en-US" altLang="zh-CN" b="1" dirty="0">
              <a:solidFill>
                <a:srgbClr val="FFC000"/>
              </a:solidFill>
              <a:latin typeface="微软雅黑" panose="020B0503020204020204" pitchFamily="34" charset="-122"/>
              <a:ea typeface="微软雅黑" panose="020B0503020204020204" pitchFamily="34" charset="-122"/>
            </a:endParaRPr>
          </a:p>
        </p:txBody>
      </p:sp>
      <p:pic>
        <p:nvPicPr>
          <p:cNvPr id="4" name="Picture 3">
            <a:extLst>
              <a:ext uri="{FF2B5EF4-FFF2-40B4-BE49-F238E27FC236}">
                <a16:creationId xmlns:a16="http://schemas.microsoft.com/office/drawing/2014/main" id="{D00BB9E8-6E6D-E489-DF73-77C8D1AC8C37}"/>
              </a:ext>
            </a:extLst>
          </p:cNvPr>
          <p:cNvPicPr>
            <a:picLocks noChangeAspect="1"/>
          </p:cNvPicPr>
          <p:nvPr/>
        </p:nvPicPr>
        <p:blipFill>
          <a:blip r:embed="rId3"/>
          <a:stretch>
            <a:fillRect/>
          </a:stretch>
        </p:blipFill>
        <p:spPr>
          <a:xfrm>
            <a:off x="8306946" y="69833"/>
            <a:ext cx="1027554" cy="753010"/>
          </a:xfrm>
          <a:prstGeom prst="rect">
            <a:avLst/>
          </a:prstGeom>
        </p:spPr>
      </p:pic>
      <p:graphicFrame>
        <p:nvGraphicFramePr>
          <p:cNvPr id="3" name="表格 2">
            <a:extLst>
              <a:ext uri="{FF2B5EF4-FFF2-40B4-BE49-F238E27FC236}">
                <a16:creationId xmlns:a16="http://schemas.microsoft.com/office/drawing/2014/main" id="{0ADA563D-243D-148A-5650-BFD1A39BDDAD}"/>
              </a:ext>
            </a:extLst>
          </p:cNvPr>
          <p:cNvGraphicFramePr>
            <a:graphicFrameLocks noGrp="1"/>
          </p:cNvGraphicFramePr>
          <p:nvPr>
            <p:extLst>
              <p:ext uri="{D42A27DB-BD31-4B8C-83A1-F6EECF244321}">
                <p14:modId xmlns:p14="http://schemas.microsoft.com/office/powerpoint/2010/main" val="3246646505"/>
              </p:ext>
            </p:extLst>
          </p:nvPr>
        </p:nvGraphicFramePr>
        <p:xfrm>
          <a:off x="1349252" y="2119562"/>
          <a:ext cx="9671672" cy="4196888"/>
        </p:xfrm>
        <a:graphic>
          <a:graphicData uri="http://schemas.openxmlformats.org/drawingml/2006/table">
            <a:tbl>
              <a:tblPr>
                <a:tableStyleId>{5DA37D80-6434-44D0-A028-1B22A696006F}</a:tableStyleId>
              </a:tblPr>
              <a:tblGrid>
                <a:gridCol w="2417681">
                  <a:extLst>
                    <a:ext uri="{9D8B030D-6E8A-4147-A177-3AD203B41FA5}">
                      <a16:colId xmlns:a16="http://schemas.microsoft.com/office/drawing/2014/main" val="4007137176"/>
                    </a:ext>
                  </a:extLst>
                </a:gridCol>
                <a:gridCol w="2418629">
                  <a:extLst>
                    <a:ext uri="{9D8B030D-6E8A-4147-A177-3AD203B41FA5}">
                      <a16:colId xmlns:a16="http://schemas.microsoft.com/office/drawing/2014/main" val="2503610541"/>
                    </a:ext>
                  </a:extLst>
                </a:gridCol>
                <a:gridCol w="2417681">
                  <a:extLst>
                    <a:ext uri="{9D8B030D-6E8A-4147-A177-3AD203B41FA5}">
                      <a16:colId xmlns:a16="http://schemas.microsoft.com/office/drawing/2014/main" val="1979841129"/>
                    </a:ext>
                  </a:extLst>
                </a:gridCol>
                <a:gridCol w="2417681">
                  <a:extLst>
                    <a:ext uri="{9D8B030D-6E8A-4147-A177-3AD203B41FA5}">
                      <a16:colId xmlns:a16="http://schemas.microsoft.com/office/drawing/2014/main" val="3562360827"/>
                    </a:ext>
                  </a:extLst>
                </a:gridCol>
              </a:tblGrid>
              <a:tr h="524611">
                <a:tc>
                  <a:txBody>
                    <a:bodyPr/>
                    <a:lstStyle/>
                    <a:p>
                      <a:pPr algn="ctr">
                        <a:spcAft>
                          <a:spcPts val="300"/>
                        </a:spcAft>
                      </a:pPr>
                      <a:r>
                        <a:rPr lang="zh-CN" sz="1800" b="1" kern="100">
                          <a:solidFill>
                            <a:schemeClr val="bg1"/>
                          </a:solidFill>
                          <a:effectLst/>
                          <a:latin typeface="微软雅黑" panose="020B0503020204020204" pitchFamily="34" charset="-122"/>
                          <a:ea typeface="微软雅黑" panose="020B0503020204020204" pitchFamily="34" charset="-122"/>
                        </a:rPr>
                        <a:t>序号</a:t>
                      </a:r>
                      <a:endParaRPr lang="en-US" sz="1800" b="1" kern="10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350" marR="6350" marT="6350" marB="0" anchor="ctr">
                    <a:solidFill>
                      <a:srgbClr val="023892"/>
                    </a:solidFill>
                  </a:tcPr>
                </a:tc>
                <a:tc>
                  <a:txBody>
                    <a:bodyPr/>
                    <a:lstStyle/>
                    <a:p>
                      <a:pPr algn="ctr">
                        <a:spcAft>
                          <a:spcPts val="300"/>
                        </a:spcAft>
                      </a:pPr>
                      <a:r>
                        <a:rPr lang="zh-CN" sz="1800" b="1" kern="100">
                          <a:solidFill>
                            <a:schemeClr val="bg1"/>
                          </a:solidFill>
                          <a:effectLst/>
                          <a:latin typeface="微软雅黑" panose="020B0503020204020204" pitchFamily="34" charset="-122"/>
                          <a:ea typeface="微软雅黑" panose="020B0503020204020204" pitchFamily="34" charset="-122"/>
                        </a:rPr>
                        <a:t>业务部门</a:t>
                      </a:r>
                      <a:endParaRPr lang="en-US" sz="1800" b="1" kern="10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350" marR="6350" marT="6350" marB="0" anchor="ctr">
                    <a:solidFill>
                      <a:srgbClr val="023892"/>
                    </a:solidFill>
                  </a:tcPr>
                </a:tc>
                <a:tc gridSpan="2">
                  <a:txBody>
                    <a:bodyPr/>
                    <a:lstStyle/>
                    <a:p>
                      <a:pPr algn="ctr">
                        <a:spcAft>
                          <a:spcPts val="300"/>
                        </a:spcAft>
                      </a:pPr>
                      <a:r>
                        <a:rPr lang="zh-CN" sz="1800" b="1" kern="100" dirty="0">
                          <a:solidFill>
                            <a:schemeClr val="bg1"/>
                          </a:solidFill>
                          <a:effectLst/>
                          <a:latin typeface="微软雅黑" panose="020B0503020204020204" pitchFamily="34" charset="-122"/>
                          <a:ea typeface="微软雅黑" panose="020B0503020204020204" pitchFamily="34" charset="-122"/>
                        </a:rPr>
                        <a:t>项目</a:t>
                      </a:r>
                      <a:r>
                        <a:rPr lang="en-US" sz="1800" b="1" kern="100" dirty="0">
                          <a:solidFill>
                            <a:schemeClr val="bg1"/>
                          </a:solidFill>
                          <a:effectLst/>
                          <a:latin typeface="微软雅黑" panose="020B0503020204020204" pitchFamily="34" charset="-122"/>
                          <a:ea typeface="微软雅黑" panose="020B0503020204020204" pitchFamily="34" charset="-122"/>
                        </a:rPr>
                        <a:t>BP</a:t>
                      </a:r>
                      <a:endParaRPr lang="en-US" sz="18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350" marR="6350" marT="6350" marB="0" anchor="ctr">
                    <a:solidFill>
                      <a:srgbClr val="023892"/>
                    </a:solidFill>
                  </a:tcPr>
                </a:tc>
                <a:tc hMerge="1">
                  <a:txBody>
                    <a:bodyPr/>
                    <a:lstStyle/>
                    <a:p>
                      <a:pPr algn="ctr">
                        <a:spcAft>
                          <a:spcPts val="300"/>
                        </a:spcAft>
                      </a:pPr>
                      <a:endParaRPr lang="en-US" sz="18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350" marR="6350" marT="6350" marB="0" anchor="ctr">
                    <a:solidFill>
                      <a:srgbClr val="023892"/>
                    </a:solidFill>
                  </a:tcPr>
                </a:tc>
                <a:extLst>
                  <a:ext uri="{0D108BD9-81ED-4DB2-BD59-A6C34878D82A}">
                    <a16:rowId xmlns:a16="http://schemas.microsoft.com/office/drawing/2014/main" val="204884327"/>
                  </a:ext>
                </a:extLst>
              </a:tr>
              <a:tr h="524611">
                <a:tc>
                  <a:txBody>
                    <a:bodyPr/>
                    <a:lstStyle/>
                    <a:p>
                      <a:pPr algn="ctr">
                        <a:spcAft>
                          <a:spcPts val="300"/>
                        </a:spcAft>
                      </a:pPr>
                      <a:r>
                        <a:rPr lang="en-US" sz="1400" kern="100">
                          <a:solidFill>
                            <a:schemeClr val="bg1"/>
                          </a:solidFill>
                          <a:effectLst/>
                          <a:latin typeface="微软雅黑" panose="020B0503020204020204" pitchFamily="34" charset="-122"/>
                          <a:ea typeface="微软雅黑" panose="020B0503020204020204" pitchFamily="34" charset="-122"/>
                        </a:rPr>
                        <a:t>1</a:t>
                      </a:r>
                      <a:endParaRPr lang="en-US" sz="1400" kern="10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350" marR="6350" marT="6350" marB="0" anchor="ctr"/>
                </a:tc>
                <a:tc>
                  <a:txBody>
                    <a:bodyPr/>
                    <a:lstStyle/>
                    <a:p>
                      <a:pPr algn="ctr">
                        <a:spcAft>
                          <a:spcPts val="300"/>
                        </a:spcAft>
                      </a:pPr>
                      <a:r>
                        <a:rPr lang="zh-CN" sz="1400" kern="100" dirty="0">
                          <a:solidFill>
                            <a:schemeClr val="bg1"/>
                          </a:solidFill>
                          <a:effectLst/>
                          <a:latin typeface="微软雅黑" panose="020B0503020204020204" pitchFamily="34" charset="-122"/>
                          <a:ea typeface="微软雅黑" panose="020B0503020204020204" pitchFamily="34" charset="-122"/>
                        </a:rPr>
                        <a:t>电商管理部</a:t>
                      </a:r>
                      <a:endParaRPr lang="en-US"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350" marR="6350" marT="6350" marB="0" anchor="ctr"/>
                </a:tc>
                <a:tc rowSpan="2">
                  <a:txBody>
                    <a:bodyPr/>
                    <a:lstStyle/>
                    <a:p>
                      <a:pPr algn="ctr">
                        <a:spcAft>
                          <a:spcPts val="300"/>
                        </a:spcAft>
                      </a:pPr>
                      <a:r>
                        <a:rPr lang="zh-CN" sz="1400" kern="100">
                          <a:solidFill>
                            <a:schemeClr val="bg1"/>
                          </a:solidFill>
                          <a:effectLst/>
                          <a:latin typeface="微软雅黑" panose="020B0503020204020204" pitchFamily="34" charset="-122"/>
                          <a:ea typeface="微软雅黑" panose="020B0503020204020204" pitchFamily="34" charset="-122"/>
                        </a:rPr>
                        <a:t>王</a:t>
                      </a:r>
                      <a:r>
                        <a:rPr lang="en-US" sz="1400" kern="100">
                          <a:solidFill>
                            <a:schemeClr val="bg1"/>
                          </a:solidFill>
                          <a:effectLst/>
                          <a:latin typeface="微软雅黑" panose="020B0503020204020204" pitchFamily="34" charset="-122"/>
                          <a:ea typeface="微软雅黑" panose="020B0503020204020204" pitchFamily="34" charset="-122"/>
                        </a:rPr>
                        <a:t>XX</a:t>
                      </a:r>
                      <a:endParaRPr lang="en-US" sz="1400" kern="10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350" marR="6350" marT="6350" marB="0" anchor="ctr"/>
                </a:tc>
                <a:tc rowSpan="7">
                  <a:txBody>
                    <a:bodyPr/>
                    <a:lstStyle/>
                    <a:p>
                      <a:pPr algn="l">
                        <a:spcAft>
                          <a:spcPts val="300"/>
                        </a:spcAft>
                      </a:pPr>
                      <a:r>
                        <a:rPr lang="zh-CN" altLang="en-US"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岗位职责：</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gn="l">
                        <a:spcAft>
                          <a:spcPts val="300"/>
                        </a:spcAft>
                      </a:pPr>
                      <a:r>
                        <a:rPr lang="zh-CN" altLang="en-US"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）参与业务部门的需求讨论，提升需求的规范性和标准化</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gn="l">
                        <a:spcAft>
                          <a:spcPts val="300"/>
                        </a:spcAft>
                      </a:pPr>
                      <a:r>
                        <a:rPr lang="zh-CN" altLang="en-US"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）向业务部门的降本项目和组织提供专业建议</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gn="l">
                        <a:spcAft>
                          <a:spcPts val="300"/>
                        </a:spcAft>
                      </a:pPr>
                      <a:r>
                        <a:rPr lang="zh-CN" altLang="en-US"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）解答诸如是否可被视为降本项目，降本的手段有哪些，如何计算降本金额等专业问题</a:t>
                      </a:r>
                      <a:endParaRPr lang="en-US" altLang="zh-CN"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gn="l">
                        <a:spcAft>
                          <a:spcPts val="300"/>
                        </a:spcAft>
                      </a:pPr>
                      <a:r>
                        <a:rPr lang="zh-CN" altLang="en-US"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）识别跨部门的品类集采机会，与业务部门协商立项</a:t>
                      </a:r>
                      <a:endParaRPr lang="en-US"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350" marR="6350" marT="6350" marB="0" anchor="ctr"/>
                </a:tc>
                <a:extLst>
                  <a:ext uri="{0D108BD9-81ED-4DB2-BD59-A6C34878D82A}">
                    <a16:rowId xmlns:a16="http://schemas.microsoft.com/office/drawing/2014/main" val="271155497"/>
                  </a:ext>
                </a:extLst>
              </a:tr>
              <a:tr h="524611">
                <a:tc>
                  <a:txBody>
                    <a:bodyPr/>
                    <a:lstStyle/>
                    <a:p>
                      <a:pPr algn="ctr">
                        <a:spcAft>
                          <a:spcPts val="300"/>
                        </a:spcAft>
                      </a:pPr>
                      <a:r>
                        <a:rPr lang="en-US" sz="1400" kern="100">
                          <a:solidFill>
                            <a:schemeClr val="bg1"/>
                          </a:solidFill>
                          <a:effectLst/>
                          <a:latin typeface="微软雅黑" panose="020B0503020204020204" pitchFamily="34" charset="-122"/>
                          <a:ea typeface="微软雅黑" panose="020B0503020204020204" pitchFamily="34" charset="-122"/>
                        </a:rPr>
                        <a:t>2</a:t>
                      </a:r>
                      <a:endParaRPr lang="en-US" sz="1400" kern="10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350" marR="6350" marT="6350" marB="0" anchor="ctr"/>
                </a:tc>
                <a:tc>
                  <a:txBody>
                    <a:bodyPr/>
                    <a:lstStyle/>
                    <a:p>
                      <a:pPr algn="ctr">
                        <a:spcAft>
                          <a:spcPts val="300"/>
                        </a:spcAft>
                      </a:pPr>
                      <a:r>
                        <a:rPr lang="zh-CN" sz="1400" kern="100" dirty="0">
                          <a:solidFill>
                            <a:schemeClr val="bg1"/>
                          </a:solidFill>
                          <a:effectLst/>
                          <a:latin typeface="微软雅黑" panose="020B0503020204020204" pitchFamily="34" charset="-122"/>
                          <a:ea typeface="微软雅黑" panose="020B0503020204020204" pitchFamily="34" charset="-122"/>
                        </a:rPr>
                        <a:t>市场营销部</a:t>
                      </a:r>
                      <a:endParaRPr lang="en-US"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350" marR="6350" marT="635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9831931"/>
                  </a:ext>
                </a:extLst>
              </a:tr>
              <a:tr h="524611">
                <a:tc>
                  <a:txBody>
                    <a:bodyPr/>
                    <a:lstStyle/>
                    <a:p>
                      <a:pPr algn="ctr">
                        <a:spcAft>
                          <a:spcPts val="300"/>
                        </a:spcAft>
                      </a:pPr>
                      <a:r>
                        <a:rPr lang="en-US" sz="1400" kern="100">
                          <a:solidFill>
                            <a:schemeClr val="bg1"/>
                          </a:solidFill>
                          <a:effectLst/>
                          <a:latin typeface="微软雅黑" panose="020B0503020204020204" pitchFamily="34" charset="-122"/>
                          <a:ea typeface="微软雅黑" panose="020B0503020204020204" pitchFamily="34" charset="-122"/>
                        </a:rPr>
                        <a:t>3</a:t>
                      </a:r>
                      <a:endParaRPr lang="en-US" sz="1400" kern="10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350" marR="6350" marT="6350" marB="0" anchor="ctr"/>
                </a:tc>
                <a:tc>
                  <a:txBody>
                    <a:bodyPr/>
                    <a:lstStyle/>
                    <a:p>
                      <a:pPr algn="ctr">
                        <a:spcAft>
                          <a:spcPts val="300"/>
                        </a:spcAft>
                      </a:pPr>
                      <a:r>
                        <a:rPr lang="zh-CN" sz="1400" kern="100" dirty="0">
                          <a:solidFill>
                            <a:schemeClr val="bg1"/>
                          </a:solidFill>
                          <a:effectLst/>
                          <a:latin typeface="微软雅黑" panose="020B0503020204020204" pitchFamily="34" charset="-122"/>
                          <a:ea typeface="微软雅黑" panose="020B0503020204020204" pitchFamily="34" charset="-122"/>
                        </a:rPr>
                        <a:t>物流仓储部</a:t>
                      </a:r>
                      <a:endParaRPr lang="en-US"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350" marR="6350" marT="6350" marB="0" anchor="ctr"/>
                </a:tc>
                <a:tc>
                  <a:txBody>
                    <a:bodyPr/>
                    <a:lstStyle/>
                    <a:p>
                      <a:pPr algn="ctr">
                        <a:spcAft>
                          <a:spcPts val="300"/>
                        </a:spcAft>
                      </a:pPr>
                      <a:r>
                        <a:rPr lang="zh-CN" sz="1400" kern="100">
                          <a:solidFill>
                            <a:schemeClr val="bg1"/>
                          </a:solidFill>
                          <a:effectLst/>
                          <a:latin typeface="微软雅黑" panose="020B0503020204020204" pitchFamily="34" charset="-122"/>
                          <a:ea typeface="微软雅黑" panose="020B0503020204020204" pitchFamily="34" charset="-122"/>
                        </a:rPr>
                        <a:t>张</a:t>
                      </a:r>
                      <a:r>
                        <a:rPr lang="en-US" sz="1400" kern="100">
                          <a:solidFill>
                            <a:schemeClr val="bg1"/>
                          </a:solidFill>
                          <a:effectLst/>
                          <a:latin typeface="微软雅黑" panose="020B0503020204020204" pitchFamily="34" charset="-122"/>
                          <a:ea typeface="微软雅黑" panose="020B0503020204020204" pitchFamily="34" charset="-122"/>
                        </a:rPr>
                        <a:t>XX</a:t>
                      </a:r>
                      <a:endParaRPr lang="en-US" sz="1400" kern="10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tc>
                <a:tc vMerge="1">
                  <a:txBody>
                    <a:bodyPr/>
                    <a:lstStyle/>
                    <a:p>
                      <a:pPr algn="ctr">
                        <a:spcAft>
                          <a:spcPts val="300"/>
                        </a:spcAft>
                      </a:pPr>
                      <a:endParaRPr lang="en-US" sz="1400" kern="10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tc>
                <a:extLst>
                  <a:ext uri="{0D108BD9-81ED-4DB2-BD59-A6C34878D82A}">
                    <a16:rowId xmlns:a16="http://schemas.microsoft.com/office/drawing/2014/main" val="1808399460"/>
                  </a:ext>
                </a:extLst>
              </a:tr>
              <a:tr h="524611">
                <a:tc>
                  <a:txBody>
                    <a:bodyPr/>
                    <a:lstStyle/>
                    <a:p>
                      <a:pPr algn="ctr">
                        <a:spcAft>
                          <a:spcPts val="300"/>
                        </a:spcAft>
                      </a:pPr>
                      <a:r>
                        <a:rPr lang="en-US" sz="1400" kern="100">
                          <a:solidFill>
                            <a:schemeClr val="bg1"/>
                          </a:solidFill>
                          <a:effectLst/>
                          <a:latin typeface="微软雅黑" panose="020B0503020204020204" pitchFamily="34" charset="-122"/>
                          <a:ea typeface="微软雅黑" panose="020B0503020204020204" pitchFamily="34" charset="-122"/>
                        </a:rPr>
                        <a:t>4</a:t>
                      </a:r>
                      <a:endParaRPr lang="en-US" sz="1400" kern="10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350" marR="6350" marT="6350" marB="0" anchor="ctr"/>
                </a:tc>
                <a:tc>
                  <a:txBody>
                    <a:bodyPr/>
                    <a:lstStyle/>
                    <a:p>
                      <a:pPr algn="ctr">
                        <a:spcAft>
                          <a:spcPts val="300"/>
                        </a:spcAft>
                      </a:pPr>
                      <a:r>
                        <a:rPr lang="zh-CN" sz="1400" kern="100" dirty="0">
                          <a:solidFill>
                            <a:schemeClr val="bg1"/>
                          </a:solidFill>
                          <a:effectLst/>
                          <a:latin typeface="微软雅黑" panose="020B0503020204020204" pitchFamily="34" charset="-122"/>
                          <a:ea typeface="微软雅黑" panose="020B0503020204020204" pitchFamily="34" charset="-122"/>
                        </a:rPr>
                        <a:t>行政管理部</a:t>
                      </a:r>
                      <a:endParaRPr lang="en-US"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350" marR="6350" marT="6350" marB="0" anchor="ctr"/>
                </a:tc>
                <a:tc>
                  <a:txBody>
                    <a:bodyPr/>
                    <a:lstStyle/>
                    <a:p>
                      <a:pPr algn="ctr">
                        <a:spcAft>
                          <a:spcPts val="300"/>
                        </a:spcAft>
                      </a:pPr>
                      <a:r>
                        <a:rPr lang="zh-CN" sz="1400" kern="100">
                          <a:solidFill>
                            <a:schemeClr val="bg1"/>
                          </a:solidFill>
                          <a:effectLst/>
                          <a:latin typeface="微软雅黑" panose="020B0503020204020204" pitchFamily="34" charset="-122"/>
                          <a:ea typeface="微软雅黑" panose="020B0503020204020204" pitchFamily="34" charset="-122"/>
                        </a:rPr>
                        <a:t>赵</a:t>
                      </a:r>
                      <a:r>
                        <a:rPr lang="en-US" sz="1400" kern="100">
                          <a:solidFill>
                            <a:schemeClr val="bg1"/>
                          </a:solidFill>
                          <a:effectLst/>
                          <a:latin typeface="微软雅黑" panose="020B0503020204020204" pitchFamily="34" charset="-122"/>
                          <a:ea typeface="微软雅黑" panose="020B0503020204020204" pitchFamily="34" charset="-122"/>
                        </a:rPr>
                        <a:t>XX</a:t>
                      </a:r>
                      <a:endParaRPr lang="en-US" sz="1400" kern="10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tc>
                <a:tc vMerge="1">
                  <a:txBody>
                    <a:bodyPr/>
                    <a:lstStyle/>
                    <a:p>
                      <a:pPr algn="ctr">
                        <a:spcAft>
                          <a:spcPts val="300"/>
                        </a:spcAft>
                      </a:pPr>
                      <a:endParaRPr lang="en-US"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tc>
                <a:extLst>
                  <a:ext uri="{0D108BD9-81ED-4DB2-BD59-A6C34878D82A}">
                    <a16:rowId xmlns:a16="http://schemas.microsoft.com/office/drawing/2014/main" val="1350332713"/>
                  </a:ext>
                </a:extLst>
              </a:tr>
              <a:tr h="524611">
                <a:tc>
                  <a:txBody>
                    <a:bodyPr/>
                    <a:lstStyle/>
                    <a:p>
                      <a:pPr algn="ctr">
                        <a:spcAft>
                          <a:spcPts val="300"/>
                        </a:spcAft>
                      </a:pPr>
                      <a:r>
                        <a:rPr lang="en-US" sz="1400" kern="100">
                          <a:solidFill>
                            <a:schemeClr val="bg1"/>
                          </a:solidFill>
                          <a:effectLst/>
                          <a:latin typeface="微软雅黑" panose="020B0503020204020204" pitchFamily="34" charset="-122"/>
                          <a:ea typeface="微软雅黑" panose="020B0503020204020204" pitchFamily="34" charset="-122"/>
                        </a:rPr>
                        <a:t>5</a:t>
                      </a:r>
                      <a:endParaRPr lang="en-US" sz="1400" kern="10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350" marR="6350" marT="6350" marB="0" anchor="ctr"/>
                </a:tc>
                <a:tc>
                  <a:txBody>
                    <a:bodyPr/>
                    <a:lstStyle/>
                    <a:p>
                      <a:pPr algn="ctr">
                        <a:spcAft>
                          <a:spcPts val="300"/>
                        </a:spcAft>
                      </a:pPr>
                      <a:r>
                        <a:rPr lang="zh-CN" sz="1400" kern="100">
                          <a:solidFill>
                            <a:schemeClr val="bg1"/>
                          </a:solidFill>
                          <a:effectLst/>
                          <a:latin typeface="微软雅黑" panose="020B0503020204020204" pitchFamily="34" charset="-122"/>
                          <a:ea typeface="微软雅黑" panose="020B0503020204020204" pitchFamily="34" charset="-122"/>
                        </a:rPr>
                        <a:t>信息技术部</a:t>
                      </a:r>
                      <a:endParaRPr lang="en-US" sz="1400" kern="10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350" marR="6350" marT="6350" marB="0" anchor="ctr"/>
                </a:tc>
                <a:tc>
                  <a:txBody>
                    <a:bodyPr/>
                    <a:lstStyle/>
                    <a:p>
                      <a:pPr algn="ctr">
                        <a:spcAft>
                          <a:spcPts val="300"/>
                        </a:spcAft>
                      </a:pPr>
                      <a:r>
                        <a:rPr lang="zh-CN" sz="1400" kern="100">
                          <a:solidFill>
                            <a:schemeClr val="bg1"/>
                          </a:solidFill>
                          <a:effectLst/>
                          <a:latin typeface="微软雅黑" panose="020B0503020204020204" pitchFamily="34" charset="-122"/>
                          <a:ea typeface="微软雅黑" panose="020B0503020204020204" pitchFamily="34" charset="-122"/>
                        </a:rPr>
                        <a:t>李</a:t>
                      </a:r>
                      <a:r>
                        <a:rPr lang="en-US" sz="1400" kern="100">
                          <a:solidFill>
                            <a:schemeClr val="bg1"/>
                          </a:solidFill>
                          <a:effectLst/>
                          <a:latin typeface="微软雅黑" panose="020B0503020204020204" pitchFamily="34" charset="-122"/>
                          <a:ea typeface="微软雅黑" panose="020B0503020204020204" pitchFamily="34" charset="-122"/>
                        </a:rPr>
                        <a:t>XX</a:t>
                      </a:r>
                      <a:endParaRPr lang="en-US" sz="1400" kern="10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tc>
                <a:tc vMerge="1">
                  <a:txBody>
                    <a:bodyPr/>
                    <a:lstStyle/>
                    <a:p>
                      <a:pPr algn="ctr">
                        <a:spcAft>
                          <a:spcPts val="300"/>
                        </a:spcAft>
                      </a:pPr>
                      <a:endParaRPr lang="en-US"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tc>
                <a:extLst>
                  <a:ext uri="{0D108BD9-81ED-4DB2-BD59-A6C34878D82A}">
                    <a16:rowId xmlns:a16="http://schemas.microsoft.com/office/drawing/2014/main" val="665776129"/>
                  </a:ext>
                </a:extLst>
              </a:tr>
              <a:tr h="524611">
                <a:tc>
                  <a:txBody>
                    <a:bodyPr/>
                    <a:lstStyle/>
                    <a:p>
                      <a:pPr algn="ctr">
                        <a:spcAft>
                          <a:spcPts val="300"/>
                        </a:spcAft>
                      </a:pPr>
                      <a:r>
                        <a:rPr lang="en-US" sz="1400" kern="100">
                          <a:solidFill>
                            <a:schemeClr val="bg1"/>
                          </a:solidFill>
                          <a:effectLst/>
                          <a:latin typeface="微软雅黑" panose="020B0503020204020204" pitchFamily="34" charset="-122"/>
                          <a:ea typeface="微软雅黑" panose="020B0503020204020204" pitchFamily="34" charset="-122"/>
                        </a:rPr>
                        <a:t>6</a:t>
                      </a:r>
                      <a:endParaRPr lang="en-US" sz="1400" kern="10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350" marR="6350" marT="6350" marB="0" anchor="ctr"/>
                </a:tc>
                <a:tc>
                  <a:txBody>
                    <a:bodyPr/>
                    <a:lstStyle/>
                    <a:p>
                      <a:pPr algn="ctr">
                        <a:spcAft>
                          <a:spcPts val="300"/>
                        </a:spcAft>
                      </a:pPr>
                      <a:r>
                        <a:rPr lang="zh-CN" sz="1400" kern="100" dirty="0">
                          <a:solidFill>
                            <a:schemeClr val="bg1"/>
                          </a:solidFill>
                          <a:effectLst/>
                          <a:latin typeface="微软雅黑" panose="020B0503020204020204" pitchFamily="34" charset="-122"/>
                          <a:ea typeface="微软雅黑" panose="020B0503020204020204" pitchFamily="34" charset="-122"/>
                        </a:rPr>
                        <a:t>产品设计部</a:t>
                      </a:r>
                      <a:endParaRPr lang="en-US"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350" marR="6350" marT="6350" marB="0" anchor="ctr"/>
                </a:tc>
                <a:tc rowSpan="2">
                  <a:txBody>
                    <a:bodyPr/>
                    <a:lstStyle/>
                    <a:p>
                      <a:pPr algn="ctr">
                        <a:spcAft>
                          <a:spcPts val="300"/>
                        </a:spcAft>
                      </a:pPr>
                      <a:r>
                        <a:rPr lang="zh-CN" sz="1400" kern="100">
                          <a:solidFill>
                            <a:schemeClr val="bg1"/>
                          </a:solidFill>
                          <a:effectLst/>
                          <a:latin typeface="微软雅黑" panose="020B0503020204020204" pitchFamily="34" charset="-122"/>
                          <a:ea typeface="微软雅黑" panose="020B0503020204020204" pitchFamily="34" charset="-122"/>
                        </a:rPr>
                        <a:t>孙</a:t>
                      </a:r>
                      <a:r>
                        <a:rPr lang="en-US" sz="1400" kern="100">
                          <a:solidFill>
                            <a:schemeClr val="bg1"/>
                          </a:solidFill>
                          <a:effectLst/>
                          <a:latin typeface="微软雅黑" panose="020B0503020204020204" pitchFamily="34" charset="-122"/>
                          <a:ea typeface="微软雅黑" panose="020B0503020204020204" pitchFamily="34" charset="-122"/>
                        </a:rPr>
                        <a:t>XX</a:t>
                      </a:r>
                      <a:endParaRPr lang="en-US" sz="1400" kern="10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tc>
                <a:tc vMerge="1">
                  <a:txBody>
                    <a:bodyPr/>
                    <a:lstStyle/>
                    <a:p>
                      <a:pPr algn="ctr">
                        <a:spcAft>
                          <a:spcPts val="300"/>
                        </a:spcAft>
                      </a:pPr>
                      <a:endParaRPr lang="en-US"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tc>
                <a:extLst>
                  <a:ext uri="{0D108BD9-81ED-4DB2-BD59-A6C34878D82A}">
                    <a16:rowId xmlns:a16="http://schemas.microsoft.com/office/drawing/2014/main" val="3273683632"/>
                  </a:ext>
                </a:extLst>
              </a:tr>
              <a:tr h="524611">
                <a:tc>
                  <a:txBody>
                    <a:bodyPr/>
                    <a:lstStyle/>
                    <a:p>
                      <a:pPr algn="ctr">
                        <a:spcAft>
                          <a:spcPts val="300"/>
                        </a:spcAft>
                      </a:pPr>
                      <a:r>
                        <a:rPr lang="zh-CN" sz="1400" kern="100">
                          <a:solidFill>
                            <a:schemeClr val="bg1"/>
                          </a:solidFill>
                          <a:effectLst/>
                          <a:latin typeface="微软雅黑" panose="020B0503020204020204" pitchFamily="34" charset="-122"/>
                          <a:ea typeface="微软雅黑" panose="020B0503020204020204" pitchFamily="34" charset="-122"/>
                        </a:rPr>
                        <a:t>……</a:t>
                      </a:r>
                      <a:endParaRPr lang="en-US" sz="1400" kern="10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350" marR="6350" marT="6350" marB="0" anchor="ctr"/>
                </a:tc>
                <a:tc>
                  <a:txBody>
                    <a:bodyPr/>
                    <a:lstStyle/>
                    <a:p>
                      <a:pPr algn="ctr">
                        <a:spcAft>
                          <a:spcPts val="300"/>
                        </a:spcAft>
                      </a:pPr>
                      <a:r>
                        <a:rPr lang="zh-CN" sz="1400" kern="100" dirty="0">
                          <a:solidFill>
                            <a:schemeClr val="bg1"/>
                          </a:solidFill>
                          <a:effectLst/>
                          <a:latin typeface="微软雅黑" panose="020B0503020204020204" pitchFamily="34" charset="-122"/>
                          <a:ea typeface="微软雅黑" panose="020B0503020204020204" pitchFamily="34" charset="-122"/>
                        </a:rPr>
                        <a:t>……</a:t>
                      </a:r>
                      <a:endParaRPr lang="en-US"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350" marR="6350" marT="635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84786856"/>
                  </a:ext>
                </a:extLst>
              </a:tr>
            </a:tbl>
          </a:graphicData>
        </a:graphic>
      </p:graphicFrame>
    </p:spTree>
    <p:extLst>
      <p:ext uri="{BB962C8B-B14F-4D97-AF65-F5344CB8AC3E}">
        <p14:creationId xmlns:p14="http://schemas.microsoft.com/office/powerpoint/2010/main" val="1546692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a:extLst>
              <a:ext uri="{FF2B5EF4-FFF2-40B4-BE49-F238E27FC236}">
                <a16:creationId xmlns:a16="http://schemas.microsoft.com/office/drawing/2014/main" id="{AC8596AC-9824-E7A8-B516-70DDBC0109F7}"/>
              </a:ext>
            </a:extLst>
          </p:cNvPr>
          <p:cNvSpPr/>
          <p:nvPr/>
        </p:nvSpPr>
        <p:spPr>
          <a:xfrm>
            <a:off x="239486" y="1514896"/>
            <a:ext cx="11876314" cy="5081845"/>
          </a:xfrm>
          <a:prstGeom prst="rect">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094EC37-4959-8D4A-3205-DE8B30A69F11}"/>
              </a:ext>
            </a:extLst>
          </p:cNvPr>
          <p:cNvSpPr txBox="1"/>
          <p:nvPr/>
        </p:nvSpPr>
        <p:spPr>
          <a:xfrm>
            <a:off x="555171" y="261259"/>
            <a:ext cx="8469086"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“三面两线管理体系”</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时间线（过去</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现在</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未来）</a:t>
            </a:r>
            <a:endParaRPr lang="en-US" sz="2400" b="1" dirty="0">
              <a:solidFill>
                <a:schemeClr val="bg1"/>
              </a:solidFill>
              <a:latin typeface="微软雅黑" panose="020B0503020204020204" pitchFamily="34" charset="-122"/>
              <a:ea typeface="微软雅黑" panose="020B0503020204020204" pitchFamily="34" charset="-122"/>
            </a:endParaRPr>
          </a:p>
        </p:txBody>
      </p:sp>
      <p:sp>
        <p:nvSpPr>
          <p:cNvPr id="55" name="TextBox 54">
            <a:extLst>
              <a:ext uri="{FF2B5EF4-FFF2-40B4-BE49-F238E27FC236}">
                <a16:creationId xmlns:a16="http://schemas.microsoft.com/office/drawing/2014/main" id="{7DA6DF30-4D13-E41E-41D7-E3C8A1822700}"/>
              </a:ext>
            </a:extLst>
          </p:cNvPr>
          <p:cNvSpPr txBox="1"/>
          <p:nvPr/>
        </p:nvSpPr>
        <p:spPr>
          <a:xfrm>
            <a:off x="547642" y="976287"/>
            <a:ext cx="11140440" cy="538609"/>
          </a:xfrm>
          <a:prstGeom prst="rect">
            <a:avLst/>
          </a:prstGeom>
          <a:noFill/>
          <a:ln>
            <a:solidFill>
              <a:schemeClr val="bg1"/>
            </a:solidFill>
          </a:ln>
        </p:spPr>
        <p:txBody>
          <a:bodyPr wrap="square" lIns="0" tIns="0" rIns="0" bIns="45720" rtlCol="0">
            <a:spAutoFit/>
          </a:bodyPr>
          <a:lstStyle/>
          <a:p>
            <a:pPr marL="285750" indent="-285750">
              <a:buFont typeface="Wingdings" panose="05000000000000000000" pitchFamily="2" charset="2"/>
              <a:buChar char="q"/>
            </a:pPr>
            <a:r>
              <a:rPr lang="zh-CN" altLang="en-US" sz="1600" dirty="0">
                <a:solidFill>
                  <a:schemeClr val="bg1"/>
                </a:solidFill>
                <a:latin typeface="微软雅黑" panose="020B0503020204020204" pitchFamily="34" charset="-122"/>
                <a:ea typeface="微软雅黑" panose="020B0503020204020204" pitchFamily="34" charset="-122"/>
              </a:rPr>
              <a:t>在“时间线”，降本不是一时的行动，只有</a:t>
            </a:r>
            <a:r>
              <a:rPr lang="zh-CN" altLang="en-US" sz="1600" b="1" dirty="0">
                <a:solidFill>
                  <a:srgbClr val="FFC000"/>
                </a:solidFill>
                <a:latin typeface="微软雅黑" panose="020B0503020204020204" pitchFamily="34" charset="-122"/>
                <a:ea typeface="微软雅黑" panose="020B0503020204020204" pitchFamily="34" charset="-122"/>
              </a:rPr>
              <a:t>具有可持续性的降本</a:t>
            </a:r>
            <a:r>
              <a:rPr lang="zh-CN" altLang="en-US" sz="1600" dirty="0">
                <a:solidFill>
                  <a:schemeClr val="bg1"/>
                </a:solidFill>
                <a:latin typeface="微软雅黑" panose="020B0503020204020204" pitchFamily="34" charset="-122"/>
                <a:ea typeface="微软雅黑" panose="020B0503020204020204" pitchFamily="34" charset="-122"/>
              </a:rPr>
              <a:t>才是真正的降本</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q"/>
            </a:pPr>
            <a:r>
              <a:rPr lang="zh-CN" altLang="en-US" sz="1600" dirty="0">
                <a:solidFill>
                  <a:schemeClr val="bg1"/>
                </a:solidFill>
                <a:latin typeface="微软雅黑" panose="020B0503020204020204" pitchFamily="34" charset="-122"/>
                <a:ea typeface="微软雅黑" panose="020B0503020204020204" pitchFamily="34" charset="-122"/>
                <a:sym typeface="Microsoft YaHei" panose="020B0503020204020204" pitchFamily="34" charset="-122"/>
              </a:rPr>
              <a:t>分析历史支出数据，从</a:t>
            </a:r>
            <a:r>
              <a:rPr lang="zh-CN" altLang="en-US" sz="1600" b="1" dirty="0">
                <a:solidFill>
                  <a:srgbClr val="FFC000"/>
                </a:solidFill>
                <a:latin typeface="微软雅黑" panose="020B0503020204020204" pitchFamily="34" charset="-122"/>
                <a:ea typeface="微软雅黑" panose="020B0503020204020204" pitchFamily="34" charset="-122"/>
                <a:sym typeface="Microsoft YaHei" panose="020B0503020204020204" pitchFamily="34" charset="-122"/>
              </a:rPr>
              <a:t>品类集采、需求挖潜、管理体系与专业能力提升</a:t>
            </a:r>
            <a:r>
              <a:rPr lang="zh-CN" altLang="en-US" sz="1600" dirty="0">
                <a:solidFill>
                  <a:schemeClr val="bg1"/>
                </a:solidFill>
                <a:latin typeface="微软雅黑" panose="020B0503020204020204" pitchFamily="34" charset="-122"/>
                <a:ea typeface="微软雅黑" panose="020B0503020204020204" pitchFamily="34" charset="-122"/>
                <a:sym typeface="Microsoft YaHei" panose="020B0503020204020204" pitchFamily="34" charset="-122"/>
              </a:rPr>
              <a:t>全面推动降本并定期汇报降本目标和成果</a:t>
            </a:r>
            <a:endParaRPr lang="en-US" sz="1600" dirty="0">
              <a:solidFill>
                <a:schemeClr val="bg1"/>
              </a:solidFill>
              <a:latin typeface="微软雅黑" panose="020B0503020204020204" pitchFamily="34" charset="-122"/>
              <a:ea typeface="微软雅黑" panose="020B0503020204020204" pitchFamily="34" charset="-122"/>
            </a:endParaRPr>
          </a:p>
        </p:txBody>
      </p:sp>
      <p:sp>
        <p:nvSpPr>
          <p:cNvPr id="3" name="Pentagon 50">
            <a:extLst>
              <a:ext uri="{FF2B5EF4-FFF2-40B4-BE49-F238E27FC236}">
                <a16:creationId xmlns:a16="http://schemas.microsoft.com/office/drawing/2014/main" id="{CF8D3FB3-5E28-4ED0-C14E-B053C28CEABF}"/>
              </a:ext>
            </a:extLst>
          </p:cNvPr>
          <p:cNvSpPr/>
          <p:nvPr>
            <p:custDataLst>
              <p:tags r:id="rId1"/>
            </p:custDataLst>
          </p:nvPr>
        </p:nvSpPr>
        <p:spPr>
          <a:xfrm>
            <a:off x="3005124" y="3557565"/>
            <a:ext cx="7993345" cy="475912"/>
          </a:xfrm>
          <a:prstGeom prst="homePlate">
            <a:avLst>
              <a:gd name="adj" fmla="val 26123"/>
            </a:avLst>
          </a:prstGeom>
          <a:solidFill>
            <a:schemeClr val="bg1">
              <a:lumMod val="75000"/>
              <a:alpha val="93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跨部门</a:t>
            </a:r>
            <a:r>
              <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品类集采</a:t>
            </a: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机会立项、协调、指导与落地跟进</a:t>
            </a:r>
          </a:p>
        </p:txBody>
      </p:sp>
      <p:sp>
        <p:nvSpPr>
          <p:cNvPr id="4" name="Rectangle 3">
            <a:extLst>
              <a:ext uri="{FF2B5EF4-FFF2-40B4-BE49-F238E27FC236}">
                <a16:creationId xmlns:a16="http://schemas.microsoft.com/office/drawing/2014/main" id="{AD77C178-ABBD-DA52-0786-EC8A971FFCA4}"/>
              </a:ext>
            </a:extLst>
          </p:cNvPr>
          <p:cNvSpPr/>
          <p:nvPr>
            <p:custDataLst>
              <p:tags r:id="rId2"/>
            </p:custDataLst>
          </p:nvPr>
        </p:nvSpPr>
        <p:spPr>
          <a:xfrm>
            <a:off x="458438" y="2611173"/>
            <a:ext cx="789073" cy="69426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里程碑</a:t>
            </a:r>
            <a:endParaRPr lang="en-US" sz="14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 name="Pentagon 50">
            <a:extLst>
              <a:ext uri="{FF2B5EF4-FFF2-40B4-BE49-F238E27FC236}">
                <a16:creationId xmlns:a16="http://schemas.microsoft.com/office/drawing/2014/main" id="{0F2D0B94-BF7A-28FA-08F4-739A8552FC5C}"/>
              </a:ext>
            </a:extLst>
          </p:cNvPr>
          <p:cNvSpPr/>
          <p:nvPr>
            <p:custDataLst>
              <p:tags r:id="rId3"/>
            </p:custDataLst>
          </p:nvPr>
        </p:nvSpPr>
        <p:spPr>
          <a:xfrm>
            <a:off x="3005124" y="4172220"/>
            <a:ext cx="7972085" cy="473148"/>
          </a:xfrm>
          <a:prstGeom prst="homePlate">
            <a:avLst>
              <a:gd name="adj" fmla="val 26123"/>
            </a:avLst>
          </a:prstGeom>
          <a:solidFill>
            <a:schemeClr val="bg1">
              <a:lumMod val="75000"/>
              <a:alpha val="93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en-US" sz="14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各</a:t>
            </a:r>
            <a:r>
              <a:rPr lang="zh-CN" altLang="en-US" sz="14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需求部门</a:t>
            </a:r>
            <a:r>
              <a:rPr lang="zh-CN" altLang="en-US" sz="14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降本机会立项、协调、指导与落地跟进</a:t>
            </a:r>
            <a:endPar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 name="TextBox 6">
            <a:extLst>
              <a:ext uri="{FF2B5EF4-FFF2-40B4-BE49-F238E27FC236}">
                <a16:creationId xmlns:a16="http://schemas.microsoft.com/office/drawing/2014/main" id="{515DA717-298B-3F9B-F412-DC9C8709D214}"/>
              </a:ext>
            </a:extLst>
          </p:cNvPr>
          <p:cNvSpPr txBox="1"/>
          <p:nvPr>
            <p:custDataLst>
              <p:tags r:id="rId4"/>
            </p:custDataLst>
          </p:nvPr>
        </p:nvSpPr>
        <p:spPr>
          <a:xfrm>
            <a:off x="2322054" y="2864610"/>
            <a:ext cx="1031190"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非产降本</a:t>
            </a:r>
            <a:endPar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专项汇报</a:t>
            </a:r>
          </a:p>
        </p:txBody>
      </p:sp>
      <p:sp>
        <p:nvSpPr>
          <p:cNvPr id="8" name="Isosceles Triangle 7">
            <a:extLst>
              <a:ext uri="{FF2B5EF4-FFF2-40B4-BE49-F238E27FC236}">
                <a16:creationId xmlns:a16="http://schemas.microsoft.com/office/drawing/2014/main" id="{6875AFB9-34EB-2E21-38C0-3129909D82A9}"/>
              </a:ext>
            </a:extLst>
          </p:cNvPr>
          <p:cNvSpPr/>
          <p:nvPr>
            <p:custDataLst>
              <p:tags r:id="rId5"/>
            </p:custDataLst>
          </p:nvPr>
        </p:nvSpPr>
        <p:spPr>
          <a:xfrm>
            <a:off x="2611839" y="2678158"/>
            <a:ext cx="212680" cy="18288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 name="Rectangle 8">
            <a:extLst>
              <a:ext uri="{FF2B5EF4-FFF2-40B4-BE49-F238E27FC236}">
                <a16:creationId xmlns:a16="http://schemas.microsoft.com/office/drawing/2014/main" id="{09403A22-A058-7083-DCE5-465005D92045}"/>
              </a:ext>
            </a:extLst>
          </p:cNvPr>
          <p:cNvSpPr/>
          <p:nvPr>
            <p:custDataLst>
              <p:tags r:id="rId6"/>
            </p:custDataLst>
          </p:nvPr>
        </p:nvSpPr>
        <p:spPr>
          <a:xfrm>
            <a:off x="466471" y="3407947"/>
            <a:ext cx="781050" cy="2961531"/>
          </a:xfrm>
          <a:prstGeom prst="rect">
            <a:avLst/>
          </a:prstGeom>
          <a:solidFill>
            <a:srgbClr val="191919">
              <a:lumMod val="25000"/>
              <a:lumOff val="75000"/>
            </a:srgbClr>
          </a:solidFill>
          <a:ln>
            <a:noFill/>
          </a:ln>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400" b="1" i="0" u="none" strike="noStrike" kern="0" cap="none" spc="0" normalizeH="0" baseline="0" noProof="0" dirty="0">
                <a:ln>
                  <a:noFill/>
                </a:ln>
                <a:solidFill>
                  <a:srgbClr val="191919"/>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专项工作计划</a:t>
            </a:r>
          </a:p>
        </p:txBody>
      </p:sp>
      <p:cxnSp>
        <p:nvCxnSpPr>
          <p:cNvPr id="10" name="Straight Connector 9">
            <a:extLst>
              <a:ext uri="{FF2B5EF4-FFF2-40B4-BE49-F238E27FC236}">
                <a16:creationId xmlns:a16="http://schemas.microsoft.com/office/drawing/2014/main" id="{C4AD2BAD-C579-8DA2-42B9-7566FDC7010D}"/>
              </a:ext>
            </a:extLst>
          </p:cNvPr>
          <p:cNvCxnSpPr/>
          <p:nvPr>
            <p:custDataLst>
              <p:tags r:id="rId7"/>
            </p:custDataLst>
          </p:nvPr>
        </p:nvCxnSpPr>
        <p:spPr>
          <a:xfrm>
            <a:off x="1475423" y="3370655"/>
            <a:ext cx="10381081" cy="24123"/>
          </a:xfrm>
          <a:prstGeom prst="line">
            <a:avLst/>
          </a:prstGeom>
          <a:ln w="952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11" name="表格 7">
            <a:extLst>
              <a:ext uri="{FF2B5EF4-FFF2-40B4-BE49-F238E27FC236}">
                <a16:creationId xmlns:a16="http://schemas.microsoft.com/office/drawing/2014/main" id="{98C2303B-BDFE-4E59-BD04-8C5B97B5A286}"/>
              </a:ext>
            </a:extLst>
          </p:cNvPr>
          <p:cNvGraphicFramePr/>
          <p:nvPr>
            <p:custDataLst>
              <p:tags r:id="rId8"/>
            </p:custDataLst>
            <p:extLst>
              <p:ext uri="{D42A27DB-BD31-4B8C-83A1-F6EECF244321}">
                <p14:modId xmlns:p14="http://schemas.microsoft.com/office/powerpoint/2010/main" val="4121578107"/>
              </p:ext>
            </p:extLst>
          </p:nvPr>
        </p:nvGraphicFramePr>
        <p:xfrm>
          <a:off x="1468163" y="1763083"/>
          <a:ext cx="9897524" cy="494176"/>
        </p:xfrm>
        <a:graphic>
          <a:graphicData uri="http://schemas.openxmlformats.org/drawingml/2006/table">
            <a:tbl>
              <a:tblPr firstRow="1" bandRow="1">
                <a:tableStyleId>{5C22544A-7EE6-4342-B048-85BDC9FD1C3A}</a:tableStyleId>
              </a:tblPr>
              <a:tblGrid>
                <a:gridCol w="706966">
                  <a:extLst>
                    <a:ext uri="{9D8B030D-6E8A-4147-A177-3AD203B41FA5}">
                      <a16:colId xmlns:a16="http://schemas.microsoft.com/office/drawing/2014/main" val="20000"/>
                    </a:ext>
                  </a:extLst>
                </a:gridCol>
                <a:gridCol w="706966">
                  <a:extLst>
                    <a:ext uri="{9D8B030D-6E8A-4147-A177-3AD203B41FA5}">
                      <a16:colId xmlns:a16="http://schemas.microsoft.com/office/drawing/2014/main" val="20001"/>
                    </a:ext>
                  </a:extLst>
                </a:gridCol>
                <a:gridCol w="2120898">
                  <a:extLst>
                    <a:ext uri="{9D8B030D-6E8A-4147-A177-3AD203B41FA5}">
                      <a16:colId xmlns:a16="http://schemas.microsoft.com/office/drawing/2014/main" val="20004"/>
                    </a:ext>
                  </a:extLst>
                </a:gridCol>
                <a:gridCol w="2120898">
                  <a:extLst>
                    <a:ext uri="{9D8B030D-6E8A-4147-A177-3AD203B41FA5}">
                      <a16:colId xmlns:a16="http://schemas.microsoft.com/office/drawing/2014/main" val="20007"/>
                    </a:ext>
                  </a:extLst>
                </a:gridCol>
                <a:gridCol w="2120898">
                  <a:extLst>
                    <a:ext uri="{9D8B030D-6E8A-4147-A177-3AD203B41FA5}">
                      <a16:colId xmlns:a16="http://schemas.microsoft.com/office/drawing/2014/main" val="20010"/>
                    </a:ext>
                  </a:extLst>
                </a:gridCol>
                <a:gridCol w="2120898">
                  <a:extLst>
                    <a:ext uri="{9D8B030D-6E8A-4147-A177-3AD203B41FA5}">
                      <a16:colId xmlns:a16="http://schemas.microsoft.com/office/drawing/2014/main" val="20013"/>
                    </a:ext>
                  </a:extLst>
                </a:gridCol>
              </a:tblGrid>
              <a:tr h="250336">
                <a:tc>
                  <a:txBody>
                    <a:bodyPr/>
                    <a:lstStyle/>
                    <a:p>
                      <a:pPr algn="ctr">
                        <a:buNone/>
                      </a:pPr>
                      <a:r>
                        <a:rPr lang="en-US" altLang="zh-CN" sz="1000" dirty="0">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月</a:t>
                      </a:r>
                      <a:endParaRPr lang="en-US" altLang="zh-CN" sz="1000" dirty="0">
                        <a:latin typeface="微软雅黑" panose="020B0503020204020204" pitchFamily="34" charset="-122"/>
                        <a:ea typeface="微软雅黑" panose="020B0503020204020204" pitchFamily="34" charset="-122"/>
                        <a:sym typeface="微软雅黑" panose="020B0503020204020204" pitchFamily="34" charset="-122"/>
                      </a:endParaRPr>
                    </a:p>
                  </a:txBody>
                  <a:tcPr>
                    <a:solidFill>
                      <a:srgbClr val="023892"/>
                    </a:solidFill>
                  </a:tcPr>
                </a:tc>
                <a:tc>
                  <a:txBody>
                    <a:bodyPr/>
                    <a:lstStyle/>
                    <a:p>
                      <a:pPr algn="ctr">
                        <a:buNone/>
                      </a:pPr>
                      <a:r>
                        <a:rPr lang="en-US" altLang="zh-CN" sz="1000" dirty="0">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月</a:t>
                      </a:r>
                      <a:endParaRPr lang="en-US" altLang="zh-CN" sz="1000" dirty="0">
                        <a:latin typeface="微软雅黑" panose="020B0503020204020204" pitchFamily="34" charset="-122"/>
                        <a:ea typeface="微软雅黑" panose="020B0503020204020204" pitchFamily="34" charset="-122"/>
                        <a:sym typeface="微软雅黑" panose="020B0503020204020204" pitchFamily="34" charset="-122"/>
                      </a:endParaRPr>
                    </a:p>
                  </a:txBody>
                  <a:tcPr>
                    <a:solidFill>
                      <a:srgbClr val="023892"/>
                    </a:solidFill>
                  </a:tcPr>
                </a:tc>
                <a:tc>
                  <a:txBody>
                    <a:bodyPr/>
                    <a:lstStyle/>
                    <a:p>
                      <a:pPr algn="ctr">
                        <a:buNone/>
                      </a:pPr>
                      <a:r>
                        <a:rPr lang="en-US" altLang="zh-CN" sz="1000" dirty="0">
                          <a:latin typeface="微软雅黑" panose="020B0503020204020204" pitchFamily="34" charset="-122"/>
                          <a:ea typeface="微软雅黑" panose="020B0503020204020204" pitchFamily="34" charset="-122"/>
                          <a:sym typeface="微软雅黑" panose="020B0503020204020204" pitchFamily="34" charset="-122"/>
                        </a:rPr>
                        <a:t>Q1</a:t>
                      </a:r>
                      <a:endParaRPr lang="zh-CN" altLang="en-US" sz="1000" dirty="0">
                        <a:latin typeface="微软雅黑" panose="020B0503020204020204" pitchFamily="34" charset="-122"/>
                        <a:ea typeface="微软雅黑" panose="020B0503020204020204" pitchFamily="34" charset="-122"/>
                        <a:sym typeface="微软雅黑" panose="020B0503020204020204" pitchFamily="34" charset="-122"/>
                      </a:endParaRPr>
                    </a:p>
                  </a:txBody>
                  <a:tcPr>
                    <a:solidFill>
                      <a:srgbClr val="023892"/>
                    </a:solidFill>
                  </a:tcPr>
                </a:tc>
                <a:tc>
                  <a:txBody>
                    <a:bodyPr/>
                    <a:lstStyle/>
                    <a:p>
                      <a:pPr algn="ctr">
                        <a:buNone/>
                      </a:pPr>
                      <a:r>
                        <a:rPr lang="en-US" altLang="zh-CN" sz="1000" dirty="0">
                          <a:latin typeface="微软雅黑" panose="020B0503020204020204" pitchFamily="34" charset="-122"/>
                          <a:ea typeface="微软雅黑" panose="020B0503020204020204" pitchFamily="34" charset="-122"/>
                          <a:sym typeface="微软雅黑" panose="020B0503020204020204" pitchFamily="34" charset="-122"/>
                        </a:rPr>
                        <a:t>Q2</a:t>
                      </a:r>
                    </a:p>
                  </a:txBody>
                  <a:tcPr>
                    <a:solidFill>
                      <a:srgbClr val="023892"/>
                    </a:solidFill>
                  </a:tcPr>
                </a:tc>
                <a:tc>
                  <a:txBody>
                    <a:bodyPr/>
                    <a:lstStyle/>
                    <a:p>
                      <a:pPr algn="ctr">
                        <a:buNone/>
                      </a:pPr>
                      <a:r>
                        <a:rPr lang="en-US" altLang="zh-CN" sz="1000" dirty="0">
                          <a:latin typeface="微软雅黑" panose="020B0503020204020204" pitchFamily="34" charset="-122"/>
                          <a:ea typeface="微软雅黑" panose="020B0503020204020204" pitchFamily="34" charset="-122"/>
                          <a:sym typeface="微软雅黑" panose="020B0503020204020204" pitchFamily="34" charset="-122"/>
                        </a:rPr>
                        <a:t>Q3</a:t>
                      </a:r>
                      <a:endParaRPr lang="zh-CN" altLang="en-US" sz="1000" dirty="0">
                        <a:latin typeface="微软雅黑" panose="020B0503020204020204" pitchFamily="34" charset="-122"/>
                        <a:ea typeface="微软雅黑" panose="020B0503020204020204" pitchFamily="34" charset="-122"/>
                        <a:sym typeface="微软雅黑" panose="020B0503020204020204" pitchFamily="34" charset="-122"/>
                      </a:endParaRPr>
                    </a:p>
                  </a:txBody>
                  <a:tcPr>
                    <a:solidFill>
                      <a:srgbClr val="023892"/>
                    </a:solidFill>
                  </a:tcPr>
                </a:tc>
                <a:tc>
                  <a:txBody>
                    <a:bodyPr/>
                    <a:lstStyle/>
                    <a:p>
                      <a:pPr algn="ctr">
                        <a:buNone/>
                      </a:pPr>
                      <a:r>
                        <a:rPr lang="en-US" altLang="zh-CN" sz="1000" dirty="0">
                          <a:latin typeface="微软雅黑" panose="020B0503020204020204" pitchFamily="34" charset="-122"/>
                          <a:ea typeface="微软雅黑" panose="020B0503020204020204" pitchFamily="34" charset="-122"/>
                          <a:sym typeface="微软雅黑" panose="020B0503020204020204" pitchFamily="34" charset="-122"/>
                        </a:rPr>
                        <a:t>Q4</a:t>
                      </a:r>
                      <a:endParaRPr lang="zh-CN" altLang="en-US" sz="1000" dirty="0">
                        <a:latin typeface="微软雅黑" panose="020B0503020204020204" pitchFamily="34" charset="-122"/>
                        <a:ea typeface="微软雅黑" panose="020B0503020204020204" pitchFamily="34" charset="-122"/>
                        <a:sym typeface="微软雅黑" panose="020B0503020204020204" pitchFamily="34" charset="-122"/>
                      </a:endParaRPr>
                    </a:p>
                  </a:txBody>
                  <a:tcPr>
                    <a:solidFill>
                      <a:srgbClr val="023892"/>
                    </a:solidFill>
                  </a:tcPr>
                </a:tc>
                <a:extLst>
                  <a:ext uri="{0D108BD9-81ED-4DB2-BD59-A6C34878D82A}">
                    <a16:rowId xmlns:a16="http://schemas.microsoft.com/office/drawing/2014/main" val="10000"/>
                  </a:ext>
                </a:extLst>
              </a:tr>
              <a:tr h="211330">
                <a:tc gridSpan="2">
                  <a:txBody>
                    <a:bodyPr/>
                    <a:lstStyle/>
                    <a:p>
                      <a:pPr algn="ctr">
                        <a:buNone/>
                      </a:pPr>
                      <a:r>
                        <a:rPr lang="en-US" altLang="zh-CN" sz="1000" b="1" dirty="0">
                          <a:latin typeface="微软雅黑" panose="020B0503020204020204" pitchFamily="34" charset="-122"/>
                          <a:ea typeface="微软雅黑" panose="020B0503020204020204" pitchFamily="34" charset="-122"/>
                          <a:sym typeface="微软雅黑" panose="020B0503020204020204" pitchFamily="34" charset="-122"/>
                        </a:rPr>
                        <a:t>2023</a:t>
                      </a:r>
                    </a:p>
                  </a:txBody>
                  <a:tcPr>
                    <a:solidFill>
                      <a:schemeClr val="accent1"/>
                    </a:solidFill>
                  </a:tcPr>
                </a:tc>
                <a:tc hMerge="1">
                  <a:txBody>
                    <a:bodyPr/>
                    <a:lstStyle/>
                    <a:p>
                      <a:pPr algn="ctr">
                        <a:buNone/>
                      </a:pPr>
                      <a:endParaRPr lang="en-US" altLang="zh-CN" sz="1000" b="1" dirty="0">
                        <a:latin typeface="微软雅黑" panose="020B0503020204020204" pitchFamily="34" charset="-122"/>
                        <a:ea typeface="微软雅黑" panose="020B0503020204020204" pitchFamily="34" charset="-122"/>
                        <a:sym typeface="微软雅黑" panose="020B0503020204020204" pitchFamily="34" charset="-122"/>
                      </a:endParaRPr>
                    </a:p>
                  </a:txBody>
                  <a:tcPr/>
                </a:tc>
                <a:tc gridSpan="4">
                  <a:txBody>
                    <a:bodyPr/>
                    <a:lstStyle/>
                    <a:p>
                      <a:pPr algn="ctr">
                        <a:buNone/>
                      </a:pPr>
                      <a:r>
                        <a:rPr lang="en-US" altLang="zh-CN" sz="1000" b="1" dirty="0">
                          <a:latin typeface="微软雅黑" panose="020B0503020204020204" pitchFamily="34" charset="-122"/>
                          <a:ea typeface="微软雅黑" panose="020B0503020204020204" pitchFamily="34" charset="-122"/>
                          <a:sym typeface="微软雅黑" panose="020B0503020204020204" pitchFamily="34" charset="-122"/>
                        </a:rPr>
                        <a:t>2024</a:t>
                      </a:r>
                    </a:p>
                  </a:txBody>
                  <a:tcPr>
                    <a:solidFill>
                      <a:schemeClr val="accent1"/>
                    </a:solidFill>
                  </a:tcPr>
                </a:tc>
                <a:tc hMerge="1">
                  <a:txBody>
                    <a:bodyPr/>
                    <a:lstStyle/>
                    <a:p>
                      <a:pPr algn="ctr">
                        <a:buNone/>
                      </a:pPr>
                      <a:endParaRPr lang="en-US" altLang="zh-CN" sz="1000" b="1" dirty="0">
                        <a:latin typeface="微软雅黑" panose="020B0503020204020204" pitchFamily="34" charset="-122"/>
                        <a:ea typeface="微软雅黑" panose="020B0503020204020204" pitchFamily="34" charset="-122"/>
                        <a:sym typeface="微软雅黑" panose="020B0503020204020204" pitchFamily="34" charset="-122"/>
                      </a:endParaRPr>
                    </a:p>
                  </a:txBody>
                  <a:tcPr/>
                </a:tc>
                <a:tc hMerge="1">
                  <a:txBody>
                    <a:bodyPr/>
                    <a:lstStyle/>
                    <a:p>
                      <a:pPr algn="ctr">
                        <a:buNone/>
                      </a:pPr>
                      <a:endParaRPr lang="en-US" altLang="zh-CN" sz="1000" b="1" dirty="0">
                        <a:latin typeface="微软雅黑" panose="020B0503020204020204" pitchFamily="34" charset="-122"/>
                        <a:ea typeface="微软雅黑" panose="020B0503020204020204" pitchFamily="34" charset="-122"/>
                        <a:sym typeface="微软雅黑" panose="020B0503020204020204" pitchFamily="34" charset="-122"/>
                      </a:endParaRPr>
                    </a:p>
                  </a:txBody>
                  <a:tcPr/>
                </a:tc>
                <a:tc hMerge="1">
                  <a:txBody>
                    <a:bodyPr/>
                    <a:lstStyle/>
                    <a:p>
                      <a:pPr algn="ctr">
                        <a:buNone/>
                      </a:pPr>
                      <a:endParaRPr lang="en-US" altLang="zh-CN" sz="1000" b="1" dirty="0">
                        <a:latin typeface="微软雅黑" panose="020B0503020204020204" pitchFamily="34" charset="-122"/>
                        <a:ea typeface="微软雅黑" panose="020B0503020204020204" pitchFamily="34" charset="-122"/>
                        <a:sym typeface="微软雅黑" panose="020B0503020204020204" pitchFamily="34" charset="-122"/>
                      </a:endParaRPr>
                    </a:p>
                  </a:txBody>
                  <a:tcPr/>
                </a:tc>
                <a:extLst>
                  <a:ext uri="{0D108BD9-81ED-4DB2-BD59-A6C34878D82A}">
                    <a16:rowId xmlns:a16="http://schemas.microsoft.com/office/drawing/2014/main" val="2596014527"/>
                  </a:ext>
                </a:extLst>
              </a:tr>
            </a:tbl>
          </a:graphicData>
        </a:graphic>
      </p:graphicFrame>
      <p:cxnSp>
        <p:nvCxnSpPr>
          <p:cNvPr id="12" name="直接连接符 16">
            <a:extLst>
              <a:ext uri="{FF2B5EF4-FFF2-40B4-BE49-F238E27FC236}">
                <a16:creationId xmlns:a16="http://schemas.microsoft.com/office/drawing/2014/main" id="{2BEE5529-1C6E-AADC-53A0-E3C368980F43}"/>
              </a:ext>
            </a:extLst>
          </p:cNvPr>
          <p:cNvCxnSpPr>
            <a:cxnSpLocks/>
          </p:cNvCxnSpPr>
          <p:nvPr>
            <p:custDataLst>
              <p:tags r:id="rId9"/>
            </p:custDataLst>
          </p:nvPr>
        </p:nvCxnSpPr>
        <p:spPr>
          <a:xfrm>
            <a:off x="2718179" y="2327651"/>
            <a:ext cx="0" cy="4182745"/>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F4E74FD-4746-098E-1239-0769391B3AF3}"/>
              </a:ext>
            </a:extLst>
          </p:cNvPr>
          <p:cNvSpPr txBox="1"/>
          <p:nvPr>
            <p:custDataLst>
              <p:tags r:id="rId10"/>
            </p:custDataLst>
          </p:nvPr>
        </p:nvSpPr>
        <p:spPr>
          <a:xfrm>
            <a:off x="4351398" y="2888862"/>
            <a:ext cx="1311269" cy="461665"/>
          </a:xfrm>
          <a:prstGeom prst="rect">
            <a:avLst/>
          </a:prstGeom>
          <a:noFill/>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非产降本</a:t>
            </a:r>
            <a:endPar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a:r>
              <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季度回顾与总结</a:t>
            </a:r>
          </a:p>
        </p:txBody>
      </p:sp>
      <p:sp>
        <p:nvSpPr>
          <p:cNvPr id="14" name="Isosceles Triangle 13">
            <a:extLst>
              <a:ext uri="{FF2B5EF4-FFF2-40B4-BE49-F238E27FC236}">
                <a16:creationId xmlns:a16="http://schemas.microsoft.com/office/drawing/2014/main" id="{3E55B68F-69C1-2C13-350D-0C57C85331DD}"/>
              </a:ext>
            </a:extLst>
          </p:cNvPr>
          <p:cNvSpPr/>
          <p:nvPr>
            <p:custDataLst>
              <p:tags r:id="rId11"/>
            </p:custDataLst>
          </p:nvPr>
        </p:nvSpPr>
        <p:spPr>
          <a:xfrm>
            <a:off x="4834187" y="2678157"/>
            <a:ext cx="212680" cy="18288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15" name="Straight Connector 14">
            <a:extLst>
              <a:ext uri="{FF2B5EF4-FFF2-40B4-BE49-F238E27FC236}">
                <a16:creationId xmlns:a16="http://schemas.microsoft.com/office/drawing/2014/main" id="{A75014EB-CFD2-06A6-4E2F-0DBB0C10D818}"/>
              </a:ext>
            </a:extLst>
          </p:cNvPr>
          <p:cNvCxnSpPr/>
          <p:nvPr>
            <p:custDataLst>
              <p:tags r:id="rId12"/>
            </p:custDataLst>
          </p:nvPr>
        </p:nvCxnSpPr>
        <p:spPr>
          <a:xfrm>
            <a:off x="1468163" y="6421063"/>
            <a:ext cx="10381081" cy="24123"/>
          </a:xfrm>
          <a:prstGeom prst="line">
            <a:avLst/>
          </a:prstGeom>
          <a:ln w="952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8F71718-5B09-4F4F-9D13-2084AD68EABB}"/>
              </a:ext>
            </a:extLst>
          </p:cNvPr>
          <p:cNvSpPr txBox="1"/>
          <p:nvPr>
            <p:custDataLst>
              <p:tags r:id="rId13"/>
            </p:custDataLst>
          </p:nvPr>
        </p:nvSpPr>
        <p:spPr>
          <a:xfrm>
            <a:off x="6445812" y="2888862"/>
            <a:ext cx="1382391" cy="461665"/>
          </a:xfrm>
          <a:prstGeom prst="rect">
            <a:avLst/>
          </a:prstGeom>
          <a:noFill/>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非产降本</a:t>
            </a:r>
            <a:endPar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a:r>
              <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季度回顾与总结</a:t>
            </a:r>
          </a:p>
        </p:txBody>
      </p:sp>
      <p:sp>
        <p:nvSpPr>
          <p:cNvPr id="18" name="Isosceles Triangle 17">
            <a:extLst>
              <a:ext uri="{FF2B5EF4-FFF2-40B4-BE49-F238E27FC236}">
                <a16:creationId xmlns:a16="http://schemas.microsoft.com/office/drawing/2014/main" id="{7D353B03-B624-BAB9-F417-41EC9D4652D9}"/>
              </a:ext>
            </a:extLst>
          </p:cNvPr>
          <p:cNvSpPr/>
          <p:nvPr>
            <p:custDataLst>
              <p:tags r:id="rId14"/>
            </p:custDataLst>
          </p:nvPr>
        </p:nvSpPr>
        <p:spPr>
          <a:xfrm>
            <a:off x="7021490" y="2678157"/>
            <a:ext cx="212680" cy="18288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 name="TextBox 18">
            <a:extLst>
              <a:ext uri="{FF2B5EF4-FFF2-40B4-BE49-F238E27FC236}">
                <a16:creationId xmlns:a16="http://schemas.microsoft.com/office/drawing/2014/main" id="{9CF7452A-49DB-44F2-BE1C-C24078001F46}"/>
              </a:ext>
            </a:extLst>
          </p:cNvPr>
          <p:cNvSpPr txBox="1"/>
          <p:nvPr>
            <p:custDataLst>
              <p:tags r:id="rId15"/>
            </p:custDataLst>
          </p:nvPr>
        </p:nvSpPr>
        <p:spPr>
          <a:xfrm>
            <a:off x="8532967" y="2878702"/>
            <a:ext cx="1382391" cy="461665"/>
          </a:xfrm>
          <a:prstGeom prst="rect">
            <a:avLst/>
          </a:prstGeom>
          <a:noFill/>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非产降本</a:t>
            </a:r>
            <a:endPar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a:r>
              <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季度回顾与总结</a:t>
            </a:r>
          </a:p>
        </p:txBody>
      </p:sp>
      <p:sp>
        <p:nvSpPr>
          <p:cNvPr id="20" name="Isosceles Triangle 19">
            <a:extLst>
              <a:ext uri="{FF2B5EF4-FFF2-40B4-BE49-F238E27FC236}">
                <a16:creationId xmlns:a16="http://schemas.microsoft.com/office/drawing/2014/main" id="{780F9F21-A725-C41C-793D-B4038411EA9A}"/>
              </a:ext>
            </a:extLst>
          </p:cNvPr>
          <p:cNvSpPr/>
          <p:nvPr>
            <p:custDataLst>
              <p:tags r:id="rId16"/>
            </p:custDataLst>
          </p:nvPr>
        </p:nvSpPr>
        <p:spPr>
          <a:xfrm>
            <a:off x="9046236" y="2667997"/>
            <a:ext cx="212680" cy="18288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 name="TextBox 20">
            <a:extLst>
              <a:ext uri="{FF2B5EF4-FFF2-40B4-BE49-F238E27FC236}">
                <a16:creationId xmlns:a16="http://schemas.microsoft.com/office/drawing/2014/main" id="{2C505060-FB20-0AEA-F890-6F939BF1C785}"/>
              </a:ext>
            </a:extLst>
          </p:cNvPr>
          <p:cNvSpPr txBox="1"/>
          <p:nvPr>
            <p:custDataLst>
              <p:tags r:id="rId17"/>
            </p:custDataLst>
          </p:nvPr>
        </p:nvSpPr>
        <p:spPr>
          <a:xfrm>
            <a:off x="10552271" y="2858382"/>
            <a:ext cx="1347814" cy="461665"/>
          </a:xfrm>
          <a:prstGeom prst="rect">
            <a:avLst/>
          </a:prstGeom>
          <a:noFill/>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非产降本</a:t>
            </a:r>
            <a:endPar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a:r>
              <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年度回顾与总结</a:t>
            </a:r>
          </a:p>
        </p:txBody>
      </p:sp>
      <p:sp>
        <p:nvSpPr>
          <p:cNvPr id="22" name="Isosceles Triangle 21">
            <a:extLst>
              <a:ext uri="{FF2B5EF4-FFF2-40B4-BE49-F238E27FC236}">
                <a16:creationId xmlns:a16="http://schemas.microsoft.com/office/drawing/2014/main" id="{4CA5D9A8-7F17-2BAE-82D2-C8570325AB5B}"/>
              </a:ext>
            </a:extLst>
          </p:cNvPr>
          <p:cNvSpPr/>
          <p:nvPr>
            <p:custDataLst>
              <p:tags r:id="rId18"/>
            </p:custDataLst>
          </p:nvPr>
        </p:nvSpPr>
        <p:spPr>
          <a:xfrm>
            <a:off x="11045219" y="2647677"/>
            <a:ext cx="212680" cy="18288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5" name="Pentagon 50">
            <a:extLst>
              <a:ext uri="{FF2B5EF4-FFF2-40B4-BE49-F238E27FC236}">
                <a16:creationId xmlns:a16="http://schemas.microsoft.com/office/drawing/2014/main" id="{93516677-38BF-C9C4-2332-B4DED7CF3EA9}"/>
              </a:ext>
            </a:extLst>
          </p:cNvPr>
          <p:cNvSpPr/>
          <p:nvPr>
            <p:custDataLst>
              <p:tags r:id="rId19"/>
            </p:custDataLst>
          </p:nvPr>
        </p:nvSpPr>
        <p:spPr>
          <a:xfrm>
            <a:off x="1470383" y="4189610"/>
            <a:ext cx="1119917" cy="376974"/>
          </a:xfrm>
          <a:prstGeom prst="homePlate">
            <a:avLst>
              <a:gd name="adj" fmla="val 26123"/>
            </a:avLst>
          </a:prstGeom>
          <a:solidFill>
            <a:schemeClr val="bg1">
              <a:alpha val="93000"/>
            </a:schemeClr>
          </a:solidFill>
          <a:ln w="9525">
            <a:solidFill>
              <a:schemeClr val="bg1">
                <a:lumMod val="50000"/>
                <a:alpha val="88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en-US" sz="1100" dirty="0">
                <a:solidFill>
                  <a:srgbClr val="000000"/>
                </a:solidFill>
                <a:latin typeface="微软雅黑" panose="020B0503020204020204" pitchFamily="34" charset="-122"/>
                <a:ea typeface="微软雅黑" panose="020B0503020204020204" pitchFamily="34" charset="-122"/>
                <a:cs typeface="+mn-ea"/>
                <a:sym typeface="微软雅黑" panose="020B0503020204020204" pitchFamily="34" charset="-122"/>
              </a:rPr>
              <a:t>需求部门降本机会</a:t>
            </a:r>
            <a:endParaRPr lang="en-US" altLang="zh-CN" sz="1100" dirty="0">
              <a:solidFill>
                <a:srgbClr val="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ctr" defTabSz="914400" rtl="0" eaLnBrk="0" fontAlgn="base" latinLnBrk="0" hangingPunct="0">
              <a:lnSpc>
                <a:spcPct val="100000"/>
              </a:lnSpc>
              <a:spcBef>
                <a:spcPct val="0"/>
              </a:spcBef>
              <a:spcAft>
                <a:spcPct val="0"/>
              </a:spcAft>
              <a:buClrTx/>
              <a:buSzTx/>
              <a:buFontTx/>
              <a:buNone/>
              <a:defRPr/>
            </a:pPr>
            <a:r>
              <a:rPr lang="zh-CN" altLang="en-US" sz="1100" dirty="0">
                <a:solidFill>
                  <a:srgbClr val="000000"/>
                </a:solidFill>
                <a:latin typeface="微软雅黑" panose="020B0503020204020204" pitchFamily="34" charset="-122"/>
                <a:ea typeface="微软雅黑" panose="020B0503020204020204" pitchFamily="34" charset="-122"/>
                <a:cs typeface="+mn-ea"/>
                <a:sym typeface="微软雅黑" panose="020B0503020204020204" pitchFamily="34" charset="-122"/>
              </a:rPr>
              <a:t>识别与目标建立</a:t>
            </a:r>
            <a:endParaRPr lang="en-US" altLang="zh-CN" sz="1100" dirty="0">
              <a:solidFill>
                <a:srgbClr val="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6" name="Pentagon 50">
            <a:extLst>
              <a:ext uri="{FF2B5EF4-FFF2-40B4-BE49-F238E27FC236}">
                <a16:creationId xmlns:a16="http://schemas.microsoft.com/office/drawing/2014/main" id="{DA3F35BC-F888-FDB9-319F-0FFCB9C5DD7F}"/>
              </a:ext>
            </a:extLst>
          </p:cNvPr>
          <p:cNvSpPr/>
          <p:nvPr>
            <p:custDataLst>
              <p:tags r:id="rId20"/>
            </p:custDataLst>
          </p:nvPr>
        </p:nvSpPr>
        <p:spPr>
          <a:xfrm>
            <a:off x="1406883" y="3617893"/>
            <a:ext cx="1265236" cy="376974"/>
          </a:xfrm>
          <a:prstGeom prst="homePlate">
            <a:avLst>
              <a:gd name="adj" fmla="val 26123"/>
            </a:avLst>
          </a:prstGeom>
          <a:solidFill>
            <a:schemeClr val="bg1">
              <a:alpha val="93000"/>
            </a:schemeClr>
          </a:solidFill>
          <a:ln w="9525">
            <a:solidFill>
              <a:schemeClr val="bg1">
                <a:lumMod val="50000"/>
                <a:alpha val="88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en-US" sz="1100" dirty="0">
                <a:solidFill>
                  <a:srgbClr val="000000"/>
                </a:solidFill>
                <a:latin typeface="微软雅黑" panose="020B0503020204020204" pitchFamily="34" charset="-122"/>
                <a:ea typeface="微软雅黑" panose="020B0503020204020204" pitchFamily="34" charset="-122"/>
                <a:cs typeface="+mn-ea"/>
                <a:sym typeface="微软雅黑" panose="020B0503020204020204" pitchFamily="34" charset="-122"/>
              </a:rPr>
              <a:t>横向集采降本机会</a:t>
            </a:r>
            <a:endParaRPr lang="en-US" altLang="zh-CN" sz="1100" dirty="0">
              <a:solidFill>
                <a:srgbClr val="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marL="0" marR="0" lvl="0" indent="0" algn="ctr" defTabSz="914400" rtl="0" eaLnBrk="0" fontAlgn="base" latinLnBrk="0" hangingPunct="0">
              <a:lnSpc>
                <a:spcPct val="100000"/>
              </a:lnSpc>
              <a:spcBef>
                <a:spcPct val="0"/>
              </a:spcBef>
              <a:spcAft>
                <a:spcPct val="0"/>
              </a:spcAft>
              <a:buClrTx/>
              <a:buSzTx/>
              <a:buFontTx/>
              <a:buNone/>
              <a:defRPr/>
            </a:pPr>
            <a:r>
              <a:rPr lang="zh-CN" altLang="en-US" sz="1100" dirty="0">
                <a:solidFill>
                  <a:srgbClr val="000000"/>
                </a:solidFill>
                <a:latin typeface="微软雅黑" panose="020B0503020204020204" pitchFamily="34" charset="-122"/>
                <a:ea typeface="微软雅黑" panose="020B0503020204020204" pitchFamily="34" charset="-122"/>
                <a:cs typeface="+mn-ea"/>
                <a:sym typeface="微软雅黑" panose="020B0503020204020204" pitchFamily="34" charset="-122"/>
              </a:rPr>
              <a:t>识别与目标建立</a:t>
            </a:r>
            <a:endParaRPr lang="en-US" altLang="zh-CN" sz="1100" dirty="0">
              <a:solidFill>
                <a:srgbClr val="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9" name="Pentagon 50">
            <a:extLst>
              <a:ext uri="{FF2B5EF4-FFF2-40B4-BE49-F238E27FC236}">
                <a16:creationId xmlns:a16="http://schemas.microsoft.com/office/drawing/2014/main" id="{EBA07E9E-C55A-9139-8733-9CC57D82105C}"/>
              </a:ext>
            </a:extLst>
          </p:cNvPr>
          <p:cNvSpPr/>
          <p:nvPr>
            <p:custDataLst>
              <p:tags r:id="rId21"/>
            </p:custDataLst>
          </p:nvPr>
        </p:nvSpPr>
        <p:spPr>
          <a:xfrm>
            <a:off x="3005124" y="4795004"/>
            <a:ext cx="7993345" cy="475912"/>
          </a:xfrm>
          <a:prstGeom prst="homePlate">
            <a:avLst>
              <a:gd name="adj" fmla="val 26123"/>
            </a:avLst>
          </a:prstGeom>
          <a:solidFill>
            <a:srgbClr val="023892">
              <a:alpha val="93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eaLnBrk="0" fontAlgn="base" hangingPunct="0">
              <a:spcBef>
                <a:spcPct val="0"/>
              </a:spcBef>
              <a:spcAft>
                <a:spcPct val="0"/>
              </a:spcAft>
              <a:defRPr/>
            </a:pPr>
            <a:r>
              <a:rPr kumimoji="1" lang="zh-CN" altLang="en-US" sz="1400" kern="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非产</a:t>
            </a:r>
            <a:r>
              <a:rPr kumimoji="1" lang="zh-CN" altLang="en-US" sz="1400" b="1" kern="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管理体系与专业技能</a:t>
            </a:r>
            <a:r>
              <a:rPr kumimoji="1" lang="zh-CN" altLang="en-US" sz="1400" kern="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提升</a:t>
            </a:r>
          </a:p>
        </p:txBody>
      </p:sp>
      <p:sp>
        <p:nvSpPr>
          <p:cNvPr id="30" name="Pentagon 50">
            <a:extLst>
              <a:ext uri="{FF2B5EF4-FFF2-40B4-BE49-F238E27FC236}">
                <a16:creationId xmlns:a16="http://schemas.microsoft.com/office/drawing/2014/main" id="{2EBB9997-5DEF-8FF9-557B-401BAB1E3EBC}"/>
              </a:ext>
            </a:extLst>
          </p:cNvPr>
          <p:cNvSpPr/>
          <p:nvPr>
            <p:custDataLst>
              <p:tags r:id="rId22"/>
            </p:custDataLst>
          </p:nvPr>
        </p:nvSpPr>
        <p:spPr>
          <a:xfrm>
            <a:off x="1406883" y="4772220"/>
            <a:ext cx="1229699" cy="521481"/>
          </a:xfrm>
          <a:prstGeom prst="homePlate">
            <a:avLst>
              <a:gd name="adj" fmla="val 26123"/>
            </a:avLst>
          </a:prstGeom>
          <a:solidFill>
            <a:schemeClr val="bg1">
              <a:alpha val="93000"/>
            </a:schemeClr>
          </a:solidFill>
          <a:ln w="9525">
            <a:solidFill>
              <a:schemeClr val="bg1">
                <a:lumMod val="50000"/>
                <a:alpha val="88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en-US" sz="1100" dirty="0">
                <a:solidFill>
                  <a:srgbClr val="000000"/>
                </a:solidFill>
                <a:latin typeface="微软雅黑" panose="020B0503020204020204" pitchFamily="34" charset="-122"/>
                <a:ea typeface="微软雅黑" panose="020B0503020204020204" pitchFamily="34" charset="-122"/>
                <a:cs typeface="+mn-ea"/>
                <a:sym typeface="微软雅黑" panose="020B0503020204020204" pitchFamily="34" charset="-122"/>
              </a:rPr>
              <a:t>采购降本技能培训</a:t>
            </a:r>
            <a:endParaRPr lang="en-US" altLang="zh-CN" sz="1100" dirty="0">
              <a:solidFill>
                <a:srgbClr val="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31" name="Picture 30">
            <a:extLst>
              <a:ext uri="{FF2B5EF4-FFF2-40B4-BE49-F238E27FC236}">
                <a16:creationId xmlns:a16="http://schemas.microsoft.com/office/drawing/2014/main" id="{27E45EAF-E475-7367-BBC1-955B75A87CEE}"/>
              </a:ext>
            </a:extLst>
          </p:cNvPr>
          <p:cNvPicPr>
            <a:picLocks noChangeAspect="1"/>
          </p:cNvPicPr>
          <p:nvPr/>
        </p:nvPicPr>
        <p:blipFill>
          <a:blip r:embed="rId25"/>
          <a:stretch>
            <a:fillRect/>
          </a:stretch>
        </p:blipFill>
        <p:spPr>
          <a:xfrm>
            <a:off x="8306946" y="69833"/>
            <a:ext cx="1027554" cy="753010"/>
          </a:xfrm>
          <a:prstGeom prst="rect">
            <a:avLst/>
          </a:prstGeom>
        </p:spPr>
      </p:pic>
      <p:sp>
        <p:nvSpPr>
          <p:cNvPr id="23" name="TextBox 22">
            <a:extLst>
              <a:ext uri="{FF2B5EF4-FFF2-40B4-BE49-F238E27FC236}">
                <a16:creationId xmlns:a16="http://schemas.microsoft.com/office/drawing/2014/main" id="{3DC4A329-FE68-5CBF-7FE8-214CBD9661E6}"/>
              </a:ext>
            </a:extLst>
          </p:cNvPr>
          <p:cNvSpPr txBox="1"/>
          <p:nvPr/>
        </p:nvSpPr>
        <p:spPr>
          <a:xfrm>
            <a:off x="3047292" y="5296989"/>
            <a:ext cx="1971022" cy="1104533"/>
          </a:xfrm>
          <a:prstGeom prst="rect">
            <a:avLst/>
          </a:prstGeom>
          <a:noFill/>
          <a:ln>
            <a:solidFill>
              <a:schemeClr val="accent1"/>
            </a:solidFill>
          </a:ln>
        </p:spPr>
        <p:txBody>
          <a:bodyPr wrap="square" numCol="1" rtlCol="0">
            <a:spAutoFit/>
          </a:bodyPr>
          <a:lstStyle/>
          <a:p>
            <a:pPr marL="285750" indent="-285750">
              <a:lnSpc>
                <a:spcPct val="120000"/>
              </a:lnSpc>
              <a:buFont typeface="Arial" panose="020B0604020202020204" pitchFamily="34" charset="0"/>
              <a:buChar char="•"/>
            </a:pP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采购架构管理</a:t>
            </a:r>
            <a:r>
              <a:rPr lang="en-US" altLang="zh-CN" sz="1400" b="1" dirty="0">
                <a:solidFill>
                  <a:schemeClr val="bg1"/>
                </a:solidFill>
                <a:latin typeface="微软雅黑" panose="020B0503020204020204" pitchFamily="34" charset="-122"/>
                <a:ea typeface="微软雅黑" panose="020B0503020204020204" pitchFamily="34" charset="-122"/>
              </a:rPr>
              <a:t>》</a:t>
            </a:r>
          </a:p>
          <a:p>
            <a:pPr marL="285750" indent="-285750">
              <a:lnSpc>
                <a:spcPct val="120000"/>
              </a:lnSpc>
              <a:buFont typeface="Arial" panose="020B0604020202020204" pitchFamily="34" charset="0"/>
              <a:buChar char="•"/>
            </a:pP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采购业务管理</a:t>
            </a:r>
            <a:r>
              <a:rPr lang="en-US" altLang="zh-CN" sz="1400" b="1" dirty="0">
                <a:solidFill>
                  <a:schemeClr val="bg1"/>
                </a:solidFill>
                <a:latin typeface="微软雅黑" panose="020B0503020204020204" pitchFamily="34" charset="-122"/>
                <a:ea typeface="微软雅黑" panose="020B0503020204020204" pitchFamily="34" charset="-122"/>
              </a:rPr>
              <a:t>》</a:t>
            </a:r>
          </a:p>
          <a:p>
            <a:pPr marL="285750" indent="-285750">
              <a:lnSpc>
                <a:spcPct val="120000"/>
              </a:lnSpc>
              <a:buFont typeface="Arial" panose="020B0604020202020204" pitchFamily="34" charset="0"/>
              <a:buChar char="•"/>
            </a:pP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卓越采购领导力</a:t>
            </a:r>
            <a:r>
              <a:rPr lang="en-US" altLang="zh-CN" sz="1400" b="1" dirty="0">
                <a:solidFill>
                  <a:schemeClr val="bg1"/>
                </a:solidFill>
                <a:latin typeface="微软雅黑" panose="020B0503020204020204" pitchFamily="34" charset="-122"/>
                <a:ea typeface="微软雅黑" panose="020B0503020204020204" pitchFamily="34" charset="-122"/>
              </a:rPr>
              <a:t>》</a:t>
            </a:r>
          </a:p>
          <a:p>
            <a:pPr marL="285750" indent="-285750">
              <a:lnSpc>
                <a:spcPct val="120000"/>
              </a:lnSpc>
              <a:buFont typeface="Arial" panose="020B0604020202020204" pitchFamily="34" charset="0"/>
              <a:buChar char="•"/>
            </a:pP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卓越供应链管理</a:t>
            </a:r>
            <a:r>
              <a:rPr lang="en-US" altLang="zh-CN" sz="1400" b="1" dirty="0">
                <a:solidFill>
                  <a:schemeClr val="bg1"/>
                </a:solidFill>
                <a:latin typeface="微软雅黑" panose="020B0503020204020204" pitchFamily="34" charset="-122"/>
                <a:ea typeface="微软雅黑" panose="020B0503020204020204" pitchFamily="34" charset="-122"/>
              </a:rPr>
              <a:t>》</a:t>
            </a:r>
          </a:p>
        </p:txBody>
      </p:sp>
      <p:sp>
        <p:nvSpPr>
          <p:cNvPr id="24" name="TextBox 23">
            <a:extLst>
              <a:ext uri="{FF2B5EF4-FFF2-40B4-BE49-F238E27FC236}">
                <a16:creationId xmlns:a16="http://schemas.microsoft.com/office/drawing/2014/main" id="{23CA0AF3-2C5F-1FE7-7D3A-1813792AF127}"/>
              </a:ext>
            </a:extLst>
          </p:cNvPr>
          <p:cNvSpPr txBox="1"/>
          <p:nvPr/>
        </p:nvSpPr>
        <p:spPr>
          <a:xfrm>
            <a:off x="5224433" y="5296989"/>
            <a:ext cx="2273843" cy="1104533"/>
          </a:xfrm>
          <a:prstGeom prst="rect">
            <a:avLst/>
          </a:prstGeom>
          <a:noFill/>
          <a:ln>
            <a:solidFill>
              <a:schemeClr val="accent1"/>
            </a:solidFill>
          </a:ln>
        </p:spPr>
        <p:txBody>
          <a:bodyPr wrap="square" numCol="1" rtlCol="0">
            <a:spAutoFit/>
          </a:bodyPr>
          <a:lstStyle/>
          <a:p>
            <a:pPr marL="285750" indent="-285750">
              <a:lnSpc>
                <a:spcPct val="120000"/>
              </a:lnSpc>
              <a:buFont typeface="Arial" panose="020B0604020202020204" pitchFamily="34" charset="0"/>
              <a:buChar char="•"/>
            </a:pP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采购品类管理</a:t>
            </a:r>
            <a:r>
              <a:rPr lang="en-US" altLang="zh-CN" sz="1400" b="1" dirty="0">
                <a:solidFill>
                  <a:schemeClr val="bg1"/>
                </a:solidFill>
                <a:latin typeface="微软雅黑" panose="020B0503020204020204" pitchFamily="34" charset="-122"/>
                <a:ea typeface="微软雅黑" panose="020B0503020204020204" pitchFamily="34" charset="-122"/>
              </a:rPr>
              <a:t>》</a:t>
            </a:r>
          </a:p>
          <a:p>
            <a:pPr marL="285750" indent="-285750">
              <a:lnSpc>
                <a:spcPct val="120000"/>
              </a:lnSpc>
              <a:buFont typeface="Arial" panose="020B0604020202020204" pitchFamily="34" charset="0"/>
              <a:buChar char="•"/>
            </a:pP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采购谈判训练</a:t>
            </a:r>
            <a:r>
              <a:rPr lang="en-US" altLang="zh-CN" sz="1400" b="1" dirty="0">
                <a:solidFill>
                  <a:schemeClr val="bg1"/>
                </a:solidFill>
                <a:latin typeface="微软雅黑" panose="020B0503020204020204" pitchFamily="34" charset="-122"/>
                <a:ea typeface="微软雅黑" panose="020B0503020204020204" pitchFamily="34" charset="-122"/>
              </a:rPr>
              <a:t>》</a:t>
            </a:r>
          </a:p>
          <a:p>
            <a:pPr marL="285750" indent="-285750">
              <a:lnSpc>
                <a:spcPct val="120000"/>
              </a:lnSpc>
              <a:buFont typeface="Arial" panose="020B0604020202020204" pitchFamily="34" charset="0"/>
              <a:buChar char="•"/>
            </a:pP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采购专业能力训练</a:t>
            </a:r>
            <a:r>
              <a:rPr lang="en-US" altLang="zh-CN" sz="1400" b="1" dirty="0">
                <a:solidFill>
                  <a:schemeClr val="bg1"/>
                </a:solidFill>
                <a:latin typeface="微软雅黑" panose="020B0503020204020204" pitchFamily="34" charset="-122"/>
                <a:ea typeface="微软雅黑" panose="020B0503020204020204" pitchFamily="34" charset="-122"/>
              </a:rPr>
              <a:t>》</a:t>
            </a:r>
          </a:p>
          <a:p>
            <a:pPr marL="285750" indent="-285750">
              <a:lnSpc>
                <a:spcPct val="120000"/>
              </a:lnSpc>
              <a:buFont typeface="Arial" panose="020B0604020202020204" pitchFamily="34" charset="0"/>
              <a:buChar char="•"/>
            </a:pP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采购降本的</a:t>
            </a:r>
            <a:r>
              <a:rPr lang="en-US" altLang="zh-CN" sz="1400" b="1" dirty="0">
                <a:solidFill>
                  <a:schemeClr val="bg1"/>
                </a:solidFill>
                <a:latin typeface="微软雅黑" panose="020B0503020204020204" pitchFamily="34" charset="-122"/>
                <a:ea typeface="微软雅黑" panose="020B0503020204020204" pitchFamily="34" charset="-122"/>
              </a:rPr>
              <a:t>128</a:t>
            </a:r>
            <a:r>
              <a:rPr lang="zh-CN" altLang="en-US" sz="1400" b="1" dirty="0">
                <a:solidFill>
                  <a:schemeClr val="bg1"/>
                </a:solidFill>
                <a:latin typeface="微软雅黑" panose="020B0503020204020204" pitchFamily="34" charset="-122"/>
                <a:ea typeface="微软雅黑" panose="020B0503020204020204" pitchFamily="34" charset="-122"/>
              </a:rPr>
              <a:t>招</a:t>
            </a:r>
            <a:r>
              <a:rPr lang="en-US" altLang="zh-CN" sz="1400" b="1" dirty="0">
                <a:solidFill>
                  <a:schemeClr val="bg1"/>
                </a:solidFill>
                <a:latin typeface="微软雅黑" panose="020B0503020204020204" pitchFamily="34" charset="-122"/>
                <a:ea typeface="微软雅黑" panose="020B0503020204020204" pitchFamily="34" charset="-122"/>
              </a:rPr>
              <a:t>》</a:t>
            </a:r>
          </a:p>
        </p:txBody>
      </p:sp>
      <p:cxnSp>
        <p:nvCxnSpPr>
          <p:cNvPr id="16" name="直接箭头连接符 15">
            <a:extLst>
              <a:ext uri="{FF2B5EF4-FFF2-40B4-BE49-F238E27FC236}">
                <a16:creationId xmlns:a16="http://schemas.microsoft.com/office/drawing/2014/main" id="{87E259BE-C79C-40AA-585B-AAD565BB2C42}"/>
              </a:ext>
            </a:extLst>
          </p:cNvPr>
          <p:cNvCxnSpPr/>
          <p:nvPr/>
        </p:nvCxnSpPr>
        <p:spPr>
          <a:xfrm flipV="1">
            <a:off x="1475423" y="2647677"/>
            <a:ext cx="9890264" cy="3048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54E1096F-70F7-C7AC-177A-7B9EDE484D9C}"/>
              </a:ext>
            </a:extLst>
          </p:cNvPr>
          <p:cNvSpPr txBox="1"/>
          <p:nvPr/>
        </p:nvSpPr>
        <p:spPr>
          <a:xfrm>
            <a:off x="2325188" y="2364380"/>
            <a:ext cx="1406882" cy="307777"/>
          </a:xfrm>
          <a:prstGeom prst="rect">
            <a:avLst/>
          </a:prstGeom>
          <a:noFill/>
        </p:spPr>
        <p:txBody>
          <a:bodyPr wrap="square" rtlCol="0">
            <a:spAutoFit/>
          </a:bodyPr>
          <a:lstStyle/>
          <a:p>
            <a:r>
              <a:rPr lang="en-US" sz="1400" dirty="0">
                <a:solidFill>
                  <a:schemeClr val="bg1"/>
                </a:solidFill>
                <a:latin typeface="微软雅黑" panose="020B0503020204020204" pitchFamily="34" charset="-122"/>
                <a:ea typeface="微软雅黑" panose="020B0503020204020204" pitchFamily="34" charset="-122"/>
              </a:rPr>
              <a:t>10%(</a:t>
            </a:r>
            <a:r>
              <a:rPr lang="zh-CN" altLang="en-US" sz="1400" dirty="0">
                <a:solidFill>
                  <a:schemeClr val="bg1"/>
                </a:solidFill>
                <a:latin typeface="微软雅黑" panose="020B0503020204020204" pitchFamily="34" charset="-122"/>
                <a:ea typeface="微软雅黑" panose="020B0503020204020204" pitchFamily="34" charset="-122"/>
              </a:rPr>
              <a:t>目标</a:t>
            </a:r>
            <a:r>
              <a:rPr lang="en-US" sz="1400" dirty="0">
                <a:solidFill>
                  <a:schemeClr val="bg1"/>
                </a:solidFill>
                <a:latin typeface="微软雅黑" panose="020B0503020204020204" pitchFamily="34" charset="-122"/>
                <a:ea typeface="微软雅黑" panose="020B0503020204020204" pitchFamily="34" charset="-122"/>
              </a:rPr>
              <a:t>)</a:t>
            </a:r>
          </a:p>
        </p:txBody>
      </p:sp>
      <p:sp>
        <p:nvSpPr>
          <p:cNvPr id="28" name="文本框 27">
            <a:extLst>
              <a:ext uri="{FF2B5EF4-FFF2-40B4-BE49-F238E27FC236}">
                <a16:creationId xmlns:a16="http://schemas.microsoft.com/office/drawing/2014/main" id="{06529F3F-FC20-9DE0-7D50-F68DF73862C6}"/>
              </a:ext>
            </a:extLst>
          </p:cNvPr>
          <p:cNvSpPr txBox="1"/>
          <p:nvPr/>
        </p:nvSpPr>
        <p:spPr>
          <a:xfrm>
            <a:off x="4480558" y="2351315"/>
            <a:ext cx="1843740" cy="307777"/>
          </a:xfrm>
          <a:prstGeom prst="rect">
            <a:avLst/>
          </a:prstGeom>
          <a:noFill/>
        </p:spPr>
        <p:txBody>
          <a:bodyPr wrap="square" rtlCol="0">
            <a:spAutoFit/>
          </a:bodyPr>
          <a:lstStyle/>
          <a:p>
            <a:r>
              <a:rPr lang="en-US" sz="1400" dirty="0">
                <a:solidFill>
                  <a:schemeClr val="bg1"/>
                </a:solidFill>
                <a:latin typeface="微软雅黑" panose="020B0503020204020204" pitchFamily="34" charset="-122"/>
                <a:ea typeface="微软雅黑" panose="020B0503020204020204" pitchFamily="34" charset="-122"/>
              </a:rPr>
              <a:t>10%(</a:t>
            </a:r>
            <a:r>
              <a:rPr lang="zh-CN" altLang="en-US" sz="1400" dirty="0">
                <a:solidFill>
                  <a:schemeClr val="bg1"/>
                </a:solidFill>
                <a:latin typeface="微软雅黑" panose="020B0503020204020204" pitchFamily="34" charset="-122"/>
                <a:ea typeface="微软雅黑" panose="020B0503020204020204" pitchFamily="34" charset="-122"/>
              </a:rPr>
              <a:t>发生</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预计</a:t>
            </a:r>
            <a:r>
              <a:rPr lang="en-US" sz="1400" dirty="0">
                <a:solidFill>
                  <a:schemeClr val="bg1"/>
                </a:solidFill>
                <a:latin typeface="微软雅黑" panose="020B0503020204020204" pitchFamily="34" charset="-122"/>
                <a:ea typeface="微软雅黑" panose="020B0503020204020204" pitchFamily="34" charset="-122"/>
              </a:rPr>
              <a:t>)</a:t>
            </a:r>
          </a:p>
        </p:txBody>
      </p:sp>
      <p:sp>
        <p:nvSpPr>
          <p:cNvPr id="32" name="文本框 31">
            <a:extLst>
              <a:ext uri="{FF2B5EF4-FFF2-40B4-BE49-F238E27FC236}">
                <a16:creationId xmlns:a16="http://schemas.microsoft.com/office/drawing/2014/main" id="{CDD353E6-E8DD-37D9-7AE6-B13C6120EF62}"/>
              </a:ext>
            </a:extLst>
          </p:cNvPr>
          <p:cNvSpPr txBox="1"/>
          <p:nvPr/>
        </p:nvSpPr>
        <p:spPr>
          <a:xfrm>
            <a:off x="6679478" y="2355670"/>
            <a:ext cx="1904691" cy="307777"/>
          </a:xfrm>
          <a:prstGeom prst="rect">
            <a:avLst/>
          </a:prstGeom>
          <a:noFill/>
        </p:spPr>
        <p:txBody>
          <a:bodyPr wrap="square" rtlCol="0">
            <a:spAutoFit/>
          </a:bodyPr>
          <a:lstStyle/>
          <a:p>
            <a:r>
              <a:rPr lang="en-US" sz="1400" dirty="0">
                <a:solidFill>
                  <a:schemeClr val="bg1"/>
                </a:solidFill>
                <a:latin typeface="微软雅黑" panose="020B0503020204020204" pitchFamily="34" charset="-122"/>
                <a:ea typeface="微软雅黑" panose="020B0503020204020204" pitchFamily="34" charset="-122"/>
              </a:rPr>
              <a:t>10%(</a:t>
            </a:r>
            <a:r>
              <a:rPr lang="zh-CN" altLang="en-US" sz="1400" dirty="0">
                <a:solidFill>
                  <a:schemeClr val="bg1"/>
                </a:solidFill>
                <a:latin typeface="微软雅黑" panose="020B0503020204020204" pitchFamily="34" charset="-122"/>
                <a:ea typeface="微软雅黑" panose="020B0503020204020204" pitchFamily="34" charset="-122"/>
              </a:rPr>
              <a:t>发生</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预计</a:t>
            </a:r>
            <a:r>
              <a:rPr lang="en-US" sz="1400" dirty="0">
                <a:solidFill>
                  <a:schemeClr val="bg1"/>
                </a:solidFill>
                <a:latin typeface="微软雅黑" panose="020B0503020204020204" pitchFamily="34" charset="-122"/>
                <a:ea typeface="微软雅黑" panose="020B0503020204020204" pitchFamily="34" charset="-122"/>
              </a:rPr>
              <a:t>)</a:t>
            </a:r>
          </a:p>
        </p:txBody>
      </p:sp>
      <p:sp>
        <p:nvSpPr>
          <p:cNvPr id="34" name="文本框 33">
            <a:extLst>
              <a:ext uri="{FF2B5EF4-FFF2-40B4-BE49-F238E27FC236}">
                <a16:creationId xmlns:a16="http://schemas.microsoft.com/office/drawing/2014/main" id="{11CCDAF1-8B61-0730-0B62-0D78CB0B12FA}"/>
              </a:ext>
            </a:extLst>
          </p:cNvPr>
          <p:cNvSpPr txBox="1"/>
          <p:nvPr/>
        </p:nvSpPr>
        <p:spPr>
          <a:xfrm>
            <a:off x="8695521" y="2360025"/>
            <a:ext cx="1904691" cy="307777"/>
          </a:xfrm>
          <a:prstGeom prst="rect">
            <a:avLst/>
          </a:prstGeom>
          <a:noFill/>
        </p:spPr>
        <p:txBody>
          <a:bodyPr wrap="square" rtlCol="0">
            <a:spAutoFit/>
          </a:bodyPr>
          <a:lstStyle/>
          <a:p>
            <a:r>
              <a:rPr lang="en-US" sz="1400" dirty="0">
                <a:solidFill>
                  <a:schemeClr val="bg1"/>
                </a:solidFill>
                <a:latin typeface="微软雅黑" panose="020B0503020204020204" pitchFamily="34" charset="-122"/>
                <a:ea typeface="微软雅黑" panose="020B0503020204020204" pitchFamily="34" charset="-122"/>
              </a:rPr>
              <a:t>10%(</a:t>
            </a:r>
            <a:r>
              <a:rPr lang="zh-CN" altLang="en-US" sz="1400" dirty="0">
                <a:solidFill>
                  <a:schemeClr val="bg1"/>
                </a:solidFill>
                <a:latin typeface="微软雅黑" panose="020B0503020204020204" pitchFamily="34" charset="-122"/>
                <a:ea typeface="微软雅黑" panose="020B0503020204020204" pitchFamily="34" charset="-122"/>
              </a:rPr>
              <a:t>发生</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预计</a:t>
            </a:r>
            <a:r>
              <a:rPr lang="en-US" sz="1400" dirty="0">
                <a:solidFill>
                  <a:schemeClr val="bg1"/>
                </a:solidFill>
                <a:latin typeface="微软雅黑" panose="020B0503020204020204" pitchFamily="34" charset="-122"/>
                <a:ea typeface="微软雅黑" panose="020B0503020204020204" pitchFamily="34" charset="-122"/>
              </a:rPr>
              <a:t>)</a:t>
            </a:r>
          </a:p>
        </p:txBody>
      </p:sp>
      <p:sp>
        <p:nvSpPr>
          <p:cNvPr id="35" name="文本框 34">
            <a:extLst>
              <a:ext uri="{FF2B5EF4-FFF2-40B4-BE49-F238E27FC236}">
                <a16:creationId xmlns:a16="http://schemas.microsoft.com/office/drawing/2014/main" id="{C893C6D5-5639-2CA7-D879-6C11302B5B9B}"/>
              </a:ext>
            </a:extLst>
          </p:cNvPr>
          <p:cNvSpPr txBox="1"/>
          <p:nvPr/>
        </p:nvSpPr>
        <p:spPr>
          <a:xfrm>
            <a:off x="10668010" y="2346959"/>
            <a:ext cx="1843740" cy="307777"/>
          </a:xfrm>
          <a:prstGeom prst="rect">
            <a:avLst/>
          </a:prstGeom>
          <a:noFill/>
        </p:spPr>
        <p:txBody>
          <a:bodyPr wrap="square" rtlCol="0">
            <a:spAutoFit/>
          </a:bodyPr>
          <a:lstStyle/>
          <a:p>
            <a:r>
              <a:rPr lang="en-US" sz="1400" dirty="0">
                <a:solidFill>
                  <a:schemeClr val="bg1"/>
                </a:solidFill>
                <a:latin typeface="微软雅黑" panose="020B0503020204020204" pitchFamily="34" charset="-122"/>
                <a:ea typeface="微软雅黑" panose="020B0503020204020204" pitchFamily="34" charset="-122"/>
              </a:rPr>
              <a:t>10%(</a:t>
            </a:r>
            <a:r>
              <a:rPr lang="zh-CN" altLang="en-US" sz="1400" dirty="0">
                <a:solidFill>
                  <a:schemeClr val="bg1"/>
                </a:solidFill>
                <a:latin typeface="微软雅黑" panose="020B0503020204020204" pitchFamily="34" charset="-122"/>
                <a:ea typeface="微软雅黑" panose="020B0503020204020204" pitchFamily="34" charset="-122"/>
              </a:rPr>
              <a:t>发生</a:t>
            </a:r>
            <a:r>
              <a:rPr lang="en-US" sz="1400" dirty="0">
                <a:solidFill>
                  <a:schemeClr val="bg1"/>
                </a:solidFill>
                <a:latin typeface="微软雅黑" panose="020B0503020204020204" pitchFamily="34" charset="-122"/>
                <a:ea typeface="微软雅黑" panose="020B0503020204020204" pitchFamily="34" charset="-122"/>
              </a:rPr>
              <a:t>)</a:t>
            </a:r>
          </a:p>
        </p:txBody>
      </p:sp>
      <p:pic>
        <p:nvPicPr>
          <p:cNvPr id="2" name="图片 1">
            <a:extLst>
              <a:ext uri="{FF2B5EF4-FFF2-40B4-BE49-F238E27FC236}">
                <a16:creationId xmlns:a16="http://schemas.microsoft.com/office/drawing/2014/main" id="{4F311884-ED6A-B5EE-67D4-692453A38173}"/>
              </a:ext>
            </a:extLst>
          </p:cNvPr>
          <p:cNvPicPr>
            <a:picLocks noChangeAspect="1"/>
          </p:cNvPicPr>
          <p:nvPr/>
        </p:nvPicPr>
        <p:blipFill>
          <a:blip r:embed="rId26"/>
          <a:stretch>
            <a:fillRect/>
          </a:stretch>
        </p:blipFill>
        <p:spPr>
          <a:xfrm>
            <a:off x="7697573" y="5301344"/>
            <a:ext cx="3035739" cy="1086047"/>
          </a:xfrm>
          <a:prstGeom prst="rect">
            <a:avLst/>
          </a:prstGeom>
          <a:ln>
            <a:solidFill>
              <a:srgbClr val="5B9BD5"/>
            </a:solidFill>
          </a:ln>
        </p:spPr>
      </p:pic>
    </p:spTree>
    <p:extLst>
      <p:ext uri="{BB962C8B-B14F-4D97-AF65-F5344CB8AC3E}">
        <p14:creationId xmlns:p14="http://schemas.microsoft.com/office/powerpoint/2010/main" val="711056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E34E8F5-3D34-1A2B-B362-83AE314F3ED3}"/>
              </a:ext>
            </a:extLst>
          </p:cNvPr>
          <p:cNvSpPr/>
          <p:nvPr/>
        </p:nvSpPr>
        <p:spPr>
          <a:xfrm>
            <a:off x="8810619" y="5988113"/>
            <a:ext cx="1856725" cy="686681"/>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矩形 2">
            <a:extLst>
              <a:ext uri="{FF2B5EF4-FFF2-40B4-BE49-F238E27FC236}">
                <a16:creationId xmlns:a16="http://schemas.microsoft.com/office/drawing/2014/main" id="{8BD7304C-F924-1658-7863-E1AB485EFC5A}"/>
              </a:ext>
            </a:extLst>
          </p:cNvPr>
          <p:cNvSpPr/>
          <p:nvPr/>
        </p:nvSpPr>
        <p:spPr>
          <a:xfrm>
            <a:off x="8813514" y="5161011"/>
            <a:ext cx="1856725" cy="814818"/>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矩形 3">
            <a:extLst>
              <a:ext uri="{FF2B5EF4-FFF2-40B4-BE49-F238E27FC236}">
                <a16:creationId xmlns:a16="http://schemas.microsoft.com/office/drawing/2014/main" id="{FC056547-A7FD-D44C-26D6-8DD9DDBF6EE0}"/>
              </a:ext>
            </a:extLst>
          </p:cNvPr>
          <p:cNvSpPr/>
          <p:nvPr/>
        </p:nvSpPr>
        <p:spPr>
          <a:xfrm>
            <a:off x="8810251" y="4195858"/>
            <a:ext cx="1856725" cy="960267"/>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文本框 4">
            <a:extLst>
              <a:ext uri="{FF2B5EF4-FFF2-40B4-BE49-F238E27FC236}">
                <a16:creationId xmlns:a16="http://schemas.microsoft.com/office/drawing/2014/main" id="{0011F6EA-6909-2464-31B6-C2D8C5DAE2EA}"/>
              </a:ext>
            </a:extLst>
          </p:cNvPr>
          <p:cNvSpPr txBox="1"/>
          <p:nvPr/>
        </p:nvSpPr>
        <p:spPr>
          <a:xfrm>
            <a:off x="422694" y="926393"/>
            <a:ext cx="11516264" cy="1815882"/>
          </a:xfrm>
          <a:prstGeom prst="rect">
            <a:avLst/>
          </a:prstGeom>
          <a:noFill/>
          <a:ln>
            <a:solidFill>
              <a:schemeClr val="bg1"/>
            </a:solidFill>
          </a:ln>
        </p:spPr>
        <p:txBody>
          <a:bodyPr wrap="square" rtlCol="0">
            <a:spAutoFit/>
          </a:bodyPr>
          <a:lstStyle/>
          <a:p>
            <a:pPr marL="285750" indent="-285750">
              <a:buFont typeface="Wingdings" panose="05000000000000000000" pitchFamily="2" charset="2"/>
              <a:buChar char="q"/>
            </a:pPr>
            <a:r>
              <a:rPr lang="zh-CN" altLang="en-US" sz="1400" b="1" dirty="0">
                <a:solidFill>
                  <a:schemeClr val="bg1"/>
                </a:solidFill>
                <a:latin typeface="微软雅黑" panose="020B0503020204020204" pitchFamily="34" charset="-122"/>
                <a:ea typeface="微软雅黑" panose="020B0503020204020204" pitchFamily="34" charset="-122"/>
              </a:rPr>
              <a:t>奖项：</a:t>
            </a:r>
            <a:r>
              <a:rPr lang="en-US" altLang="zh-CN" sz="1400" dirty="0">
                <a:solidFill>
                  <a:schemeClr val="bg1"/>
                </a:solidFill>
                <a:latin typeface="微软雅黑" panose="020B0503020204020204" pitchFamily="34" charset="-122"/>
                <a:ea typeface="微软雅黑" panose="020B0503020204020204" pitchFamily="34" charset="-122"/>
              </a:rPr>
              <a:t>S/A/B/C/D/E</a:t>
            </a:r>
            <a:r>
              <a:rPr lang="zh-CN" altLang="en-US" sz="1400" dirty="0">
                <a:solidFill>
                  <a:schemeClr val="bg1"/>
                </a:solidFill>
                <a:latin typeface="微软雅黑" panose="020B0503020204020204" pitchFamily="34" charset="-122"/>
                <a:ea typeface="微软雅黑" panose="020B0503020204020204" pitchFamily="34" charset="-122"/>
              </a:rPr>
              <a:t>，共六挡</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q"/>
            </a:pPr>
            <a:r>
              <a:rPr lang="zh-CN" altLang="en-US" sz="1400" b="1" dirty="0">
                <a:solidFill>
                  <a:schemeClr val="bg1"/>
                </a:solidFill>
                <a:latin typeface="微软雅黑" panose="020B0503020204020204" pitchFamily="34" charset="-122"/>
                <a:ea typeface="微软雅黑" panose="020B0503020204020204" pitchFamily="34" charset="-122"/>
              </a:rPr>
              <a:t>流程：</a:t>
            </a:r>
            <a:endParaRPr lang="en-US" altLang="zh-CN" sz="1400" b="1" dirty="0">
              <a:solidFill>
                <a:schemeClr val="bg1"/>
              </a:solidFill>
              <a:latin typeface="微软雅黑" panose="020B0503020204020204" pitchFamily="34" charset="-122"/>
              <a:ea typeface="微软雅黑" panose="020B0503020204020204" pitchFamily="34" charset="-122"/>
            </a:endParaRPr>
          </a:p>
          <a:p>
            <a:pPr marL="742950" lvl="1" indent="-285750">
              <a:buFont typeface="Wingdings" panose="05000000000000000000" pitchFamily="2" charset="2"/>
              <a:buChar char="q"/>
            </a:pPr>
            <a:r>
              <a:rPr lang="zh-CN" altLang="en-US" sz="1400" b="1" dirty="0">
                <a:solidFill>
                  <a:srgbClr val="FFC000"/>
                </a:solidFill>
                <a:latin typeface="微软雅黑" panose="020B0503020204020204" pitchFamily="34" charset="-122"/>
                <a:ea typeface="微软雅黑" panose="020B0503020204020204" pitchFamily="34" charset="-122"/>
              </a:rPr>
              <a:t>立项</a:t>
            </a:r>
            <a:r>
              <a:rPr lang="zh-CN" altLang="en-US" sz="1400" b="1"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相似品类（物料组），相似业务改善方法，相同立项时间，相同参与人员，经项目组确认可以立项参评</a:t>
            </a:r>
            <a:endParaRPr lang="en-US" altLang="zh-CN" sz="1400" dirty="0">
              <a:solidFill>
                <a:schemeClr val="bg1"/>
              </a:solidFill>
              <a:latin typeface="微软雅黑" panose="020B0503020204020204" pitchFamily="34" charset="-122"/>
              <a:ea typeface="微软雅黑" panose="020B0503020204020204" pitchFamily="34" charset="-122"/>
            </a:endParaRPr>
          </a:p>
          <a:p>
            <a:pPr marL="742950" lvl="1" indent="-285750">
              <a:buFont typeface="Wingdings" panose="05000000000000000000" pitchFamily="2" charset="2"/>
              <a:buChar char="q"/>
            </a:pPr>
            <a:r>
              <a:rPr lang="zh-CN" altLang="en-US" sz="1400" b="1" dirty="0">
                <a:solidFill>
                  <a:srgbClr val="FFC000"/>
                </a:solidFill>
                <a:latin typeface="微软雅黑" panose="020B0503020204020204" pitchFamily="34" charset="-122"/>
                <a:ea typeface="微软雅黑" panose="020B0503020204020204" pitchFamily="34" charset="-122"/>
              </a:rPr>
              <a:t>过程管理</a:t>
            </a:r>
            <a:r>
              <a:rPr lang="zh-CN" altLang="en-US" sz="1400" b="1"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通过</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降本增效项目追踪表</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按周更新并评估项目收益，指派项目</a:t>
            </a:r>
            <a:r>
              <a:rPr lang="en-US" altLang="zh-CN" sz="1400" dirty="0">
                <a:solidFill>
                  <a:schemeClr val="bg1"/>
                </a:solidFill>
                <a:latin typeface="微软雅黑" panose="020B0503020204020204" pitchFamily="34" charset="-122"/>
                <a:ea typeface="微软雅黑" panose="020B0503020204020204" pitchFamily="34" charset="-122"/>
              </a:rPr>
              <a:t>BP</a:t>
            </a:r>
            <a:r>
              <a:rPr lang="zh-CN" altLang="en-US" sz="1400" dirty="0">
                <a:solidFill>
                  <a:schemeClr val="bg1"/>
                </a:solidFill>
                <a:latin typeface="微软雅黑" panose="020B0503020204020204" pitchFamily="34" charset="-122"/>
                <a:ea typeface="微软雅黑" panose="020B0503020204020204" pitchFamily="34" charset="-122"/>
              </a:rPr>
              <a:t>和项目专家提供专业指导</a:t>
            </a:r>
            <a:endParaRPr lang="en-US" altLang="zh-CN" sz="1400" dirty="0">
              <a:solidFill>
                <a:schemeClr val="bg1"/>
              </a:solidFill>
              <a:latin typeface="微软雅黑" panose="020B0503020204020204" pitchFamily="34" charset="-122"/>
              <a:ea typeface="微软雅黑" panose="020B0503020204020204" pitchFamily="34" charset="-122"/>
            </a:endParaRPr>
          </a:p>
          <a:p>
            <a:pPr marL="742950" lvl="1" indent="-285750">
              <a:buFont typeface="Wingdings" panose="05000000000000000000" pitchFamily="2" charset="2"/>
              <a:buChar char="q"/>
            </a:pPr>
            <a:r>
              <a:rPr lang="zh-CN" altLang="en-US" sz="1400" b="1" dirty="0">
                <a:solidFill>
                  <a:srgbClr val="FFC000"/>
                </a:solidFill>
                <a:latin typeface="微软雅黑" panose="020B0503020204020204" pitchFamily="34" charset="-122"/>
                <a:ea typeface="微软雅黑" panose="020B0503020204020204" pitchFamily="34" charset="-122"/>
              </a:rPr>
              <a:t>评估</a:t>
            </a:r>
            <a:r>
              <a:rPr lang="zh-CN" altLang="en-US" sz="1400" b="1"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基于降本增效项目的效益和难度，采取分级的奖励机制，设置不同的奖金区间</a:t>
            </a:r>
            <a:endParaRPr lang="en-US" altLang="zh-CN" sz="1400" dirty="0">
              <a:solidFill>
                <a:schemeClr val="bg1"/>
              </a:solidFill>
              <a:latin typeface="微软雅黑" panose="020B0503020204020204" pitchFamily="34" charset="-122"/>
              <a:ea typeface="微软雅黑" panose="020B0503020204020204" pitchFamily="34" charset="-122"/>
            </a:endParaRPr>
          </a:p>
          <a:p>
            <a:pPr marL="742950" lvl="1" indent="-285750">
              <a:buFont typeface="Wingdings" panose="05000000000000000000" pitchFamily="2" charset="2"/>
              <a:buChar char="q"/>
            </a:pPr>
            <a:r>
              <a:rPr lang="zh-CN" altLang="en-US" sz="1400" b="1" dirty="0">
                <a:solidFill>
                  <a:srgbClr val="FFC000"/>
                </a:solidFill>
                <a:latin typeface="微软雅黑" panose="020B0503020204020204" pitchFamily="34" charset="-122"/>
                <a:ea typeface="微软雅黑" panose="020B0503020204020204" pitchFamily="34" charset="-122"/>
              </a:rPr>
              <a:t>分配</a:t>
            </a:r>
            <a:r>
              <a:rPr lang="zh-CN" altLang="en-US" sz="1400" b="1"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项目结束后由项目组提议，项目指导委员会决定项目等级和奖金数额，后由各项目主导人根据项目人员表现提交奖金分配方案，经项目指导委员会批准后向个人发放</a:t>
            </a:r>
            <a:endParaRPr lang="en-US" altLang="zh-CN" sz="1600" b="1"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q"/>
            </a:pPr>
            <a:r>
              <a:rPr lang="zh-CN" altLang="en-US" sz="1400" b="1" dirty="0">
                <a:solidFill>
                  <a:schemeClr val="bg1"/>
                </a:solidFill>
                <a:latin typeface="微软雅黑" panose="020B0503020204020204" pitchFamily="34" charset="-122"/>
                <a:ea typeface="微软雅黑" panose="020B0503020204020204" pitchFamily="34" charset="-122"/>
              </a:rPr>
              <a:t>优点：</a:t>
            </a:r>
            <a:r>
              <a:rPr lang="zh-CN" altLang="en-US" sz="1400" b="1" dirty="0">
                <a:solidFill>
                  <a:srgbClr val="FFC000"/>
                </a:solidFill>
                <a:latin typeface="微软雅黑" panose="020B0503020204020204" pitchFamily="34" charset="-122"/>
                <a:ea typeface="微软雅黑" panose="020B0503020204020204" pitchFamily="34" charset="-122"/>
              </a:rPr>
              <a:t>贡献越大、奖励越多、上不封顶，最大化调动员工的积极性</a:t>
            </a:r>
            <a:r>
              <a:rPr lang="zh-CN" altLang="en-US" sz="1400" dirty="0">
                <a:solidFill>
                  <a:schemeClr val="bg1"/>
                </a:solidFill>
                <a:latin typeface="微软雅黑" panose="020B0503020204020204" pitchFamily="34" charset="-122"/>
                <a:ea typeface="微软雅黑" panose="020B0503020204020204" pitchFamily="34" charset="-122"/>
              </a:rPr>
              <a:t>；既考虑</a:t>
            </a:r>
            <a:r>
              <a:rPr lang="zh-CN" altLang="en-US" sz="1400" b="1" dirty="0">
                <a:solidFill>
                  <a:srgbClr val="FFC000"/>
                </a:solidFill>
                <a:latin typeface="微软雅黑" panose="020B0503020204020204" pitchFamily="34" charset="-122"/>
                <a:ea typeface="微软雅黑" panose="020B0503020204020204" pitchFamily="34" charset="-122"/>
              </a:rPr>
              <a:t>结果（效益）</a:t>
            </a:r>
            <a:r>
              <a:rPr lang="zh-CN" altLang="en-US" sz="1400" dirty="0">
                <a:solidFill>
                  <a:schemeClr val="bg1"/>
                </a:solidFill>
                <a:latin typeface="微软雅黑" panose="020B0503020204020204" pitchFamily="34" charset="-122"/>
                <a:ea typeface="微软雅黑" panose="020B0503020204020204" pitchFamily="34" charset="-122"/>
              </a:rPr>
              <a:t>，又考虑</a:t>
            </a:r>
            <a:r>
              <a:rPr lang="zh-CN" altLang="en-US" sz="1400" b="1" dirty="0">
                <a:solidFill>
                  <a:srgbClr val="FFC000"/>
                </a:solidFill>
                <a:latin typeface="微软雅黑" panose="020B0503020204020204" pitchFamily="34" charset="-122"/>
                <a:ea typeface="微软雅黑" panose="020B0503020204020204" pitchFamily="34" charset="-122"/>
              </a:rPr>
              <a:t>过程（难度）</a:t>
            </a:r>
            <a:r>
              <a:rPr lang="zh-CN" altLang="en-US" sz="1400" dirty="0">
                <a:solidFill>
                  <a:srgbClr val="FFC000"/>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相对公平</a:t>
            </a:r>
            <a:endParaRPr lang="en-US" altLang="zh-CN" sz="1400" dirty="0">
              <a:solidFill>
                <a:schemeClr val="bg1"/>
              </a:solidFill>
              <a:latin typeface="微软雅黑" panose="020B0503020204020204" pitchFamily="34" charset="-122"/>
              <a:ea typeface="微软雅黑" panose="020B0503020204020204" pitchFamily="34" charset="-122"/>
            </a:endParaRPr>
          </a:p>
        </p:txBody>
      </p:sp>
      <p:cxnSp>
        <p:nvCxnSpPr>
          <p:cNvPr id="6" name="直接箭头连接符 5">
            <a:extLst>
              <a:ext uri="{FF2B5EF4-FFF2-40B4-BE49-F238E27FC236}">
                <a16:creationId xmlns:a16="http://schemas.microsoft.com/office/drawing/2014/main" id="{030ECE0C-AF0D-9FE4-1C3D-F915BF8CD019}"/>
              </a:ext>
            </a:extLst>
          </p:cNvPr>
          <p:cNvCxnSpPr/>
          <p:nvPr/>
        </p:nvCxnSpPr>
        <p:spPr>
          <a:xfrm>
            <a:off x="2338100" y="6046108"/>
            <a:ext cx="3700732"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62D09799-D445-42C9-4829-EE64E8365459}"/>
              </a:ext>
            </a:extLst>
          </p:cNvPr>
          <p:cNvCxnSpPr>
            <a:cxnSpLocks/>
          </p:cNvCxnSpPr>
          <p:nvPr/>
        </p:nvCxnSpPr>
        <p:spPr>
          <a:xfrm flipV="1">
            <a:off x="2338100" y="3216883"/>
            <a:ext cx="0" cy="282922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2047C3C3-3095-96E1-DB90-7CB6F70991F9}"/>
              </a:ext>
            </a:extLst>
          </p:cNvPr>
          <p:cNvSpPr txBox="1"/>
          <p:nvPr/>
        </p:nvSpPr>
        <p:spPr>
          <a:xfrm>
            <a:off x="2023539" y="2855883"/>
            <a:ext cx="979099" cy="369332"/>
          </a:xfrm>
          <a:prstGeom prst="rect">
            <a:avLst/>
          </a:prstGeom>
          <a:noFill/>
        </p:spPr>
        <p:txBody>
          <a:bodyPr wrap="square" rtlCol="0">
            <a:spAutoFit/>
          </a:bodyPr>
          <a:lstStyle/>
          <a:p>
            <a:r>
              <a:rPr lang="zh-CN" altLang="en-US" b="1" dirty="0">
                <a:solidFill>
                  <a:srgbClr val="FFC000"/>
                </a:solidFill>
                <a:latin typeface="微软雅黑" panose="020B0503020204020204" pitchFamily="34" charset="-122"/>
                <a:ea typeface="微软雅黑" panose="020B0503020204020204" pitchFamily="34" charset="-122"/>
              </a:rPr>
              <a:t>效益</a:t>
            </a:r>
            <a:endParaRPr lang="en-US" b="1" dirty="0">
              <a:solidFill>
                <a:srgbClr val="FFC000"/>
              </a:solidFill>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E247F996-06FE-A59B-922A-20A9FFB8CDA0}"/>
              </a:ext>
            </a:extLst>
          </p:cNvPr>
          <p:cNvSpPr txBox="1"/>
          <p:nvPr/>
        </p:nvSpPr>
        <p:spPr>
          <a:xfrm>
            <a:off x="6064936" y="5874142"/>
            <a:ext cx="979099" cy="369332"/>
          </a:xfrm>
          <a:prstGeom prst="rect">
            <a:avLst/>
          </a:prstGeom>
          <a:noFill/>
        </p:spPr>
        <p:txBody>
          <a:bodyPr wrap="square" rtlCol="0">
            <a:spAutoFit/>
          </a:bodyPr>
          <a:lstStyle/>
          <a:p>
            <a:r>
              <a:rPr lang="zh-CN" altLang="en-US" b="1" dirty="0">
                <a:solidFill>
                  <a:srgbClr val="FFC000"/>
                </a:solidFill>
                <a:latin typeface="微软雅黑" panose="020B0503020204020204" pitchFamily="34" charset="-122"/>
                <a:ea typeface="微软雅黑" panose="020B0503020204020204" pitchFamily="34" charset="-122"/>
              </a:rPr>
              <a:t>难度</a:t>
            </a:r>
            <a:endParaRPr lang="en-US" b="1" dirty="0">
              <a:solidFill>
                <a:srgbClr val="FFC000"/>
              </a:solidFill>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618421CF-BA2D-AD7F-9F48-3A7C89F670F7}"/>
              </a:ext>
            </a:extLst>
          </p:cNvPr>
          <p:cNvSpPr txBox="1"/>
          <p:nvPr/>
        </p:nvSpPr>
        <p:spPr>
          <a:xfrm>
            <a:off x="1883738" y="3426015"/>
            <a:ext cx="509443" cy="369332"/>
          </a:xfrm>
          <a:prstGeom prst="rect">
            <a:avLst/>
          </a:prstGeom>
          <a:noFill/>
        </p:spPr>
        <p:txBody>
          <a:bodyPr wrap="square" rtlCol="0">
            <a:spAutoFit/>
          </a:bodyPr>
          <a:lstStyle/>
          <a:p>
            <a:r>
              <a:rPr lang="zh-CN" altLang="en-US" dirty="0">
                <a:solidFill>
                  <a:srgbClr val="FFC000"/>
                </a:solidFill>
                <a:latin typeface="微软雅黑" panose="020B0503020204020204" pitchFamily="34" charset="-122"/>
                <a:ea typeface="微软雅黑" panose="020B0503020204020204" pitchFamily="34" charset="-122"/>
              </a:rPr>
              <a:t>高</a:t>
            </a:r>
            <a:endParaRPr lang="en-US" dirty="0">
              <a:solidFill>
                <a:srgbClr val="FFC000"/>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8C87358F-CD42-6078-E64C-F34B432F09F7}"/>
              </a:ext>
            </a:extLst>
          </p:cNvPr>
          <p:cNvSpPr txBox="1"/>
          <p:nvPr/>
        </p:nvSpPr>
        <p:spPr>
          <a:xfrm>
            <a:off x="1883738" y="4481418"/>
            <a:ext cx="509443" cy="369332"/>
          </a:xfrm>
          <a:prstGeom prst="rect">
            <a:avLst/>
          </a:prstGeom>
          <a:noFill/>
        </p:spPr>
        <p:txBody>
          <a:bodyPr wrap="square" rtlCol="0">
            <a:spAutoFit/>
          </a:bodyPr>
          <a:lstStyle/>
          <a:p>
            <a:r>
              <a:rPr lang="zh-CN" altLang="en-US" dirty="0">
                <a:solidFill>
                  <a:srgbClr val="FFC000"/>
                </a:solidFill>
                <a:latin typeface="微软雅黑" panose="020B0503020204020204" pitchFamily="34" charset="-122"/>
                <a:ea typeface="微软雅黑" panose="020B0503020204020204" pitchFamily="34" charset="-122"/>
              </a:rPr>
              <a:t>中</a:t>
            </a:r>
            <a:endParaRPr lang="en-US" dirty="0">
              <a:solidFill>
                <a:srgbClr val="FFC000"/>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847748CB-78FA-C08B-7129-93FA34A33C61}"/>
              </a:ext>
            </a:extLst>
          </p:cNvPr>
          <p:cNvSpPr txBox="1"/>
          <p:nvPr/>
        </p:nvSpPr>
        <p:spPr>
          <a:xfrm>
            <a:off x="1883738" y="5452067"/>
            <a:ext cx="509443" cy="369332"/>
          </a:xfrm>
          <a:prstGeom prst="rect">
            <a:avLst/>
          </a:prstGeom>
          <a:noFill/>
        </p:spPr>
        <p:txBody>
          <a:bodyPr wrap="square" rtlCol="0">
            <a:spAutoFit/>
          </a:bodyPr>
          <a:lstStyle/>
          <a:p>
            <a:r>
              <a:rPr lang="zh-CN" altLang="en-US" dirty="0">
                <a:solidFill>
                  <a:srgbClr val="FFC000"/>
                </a:solidFill>
                <a:latin typeface="微软雅黑" panose="020B0503020204020204" pitchFamily="34" charset="-122"/>
                <a:ea typeface="微软雅黑" panose="020B0503020204020204" pitchFamily="34" charset="-122"/>
              </a:rPr>
              <a:t>低</a:t>
            </a:r>
            <a:endParaRPr lang="en-US" dirty="0">
              <a:solidFill>
                <a:srgbClr val="FFC000"/>
              </a:solidFill>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5F9E5F95-B15D-5FB1-6686-5381491A522A}"/>
              </a:ext>
            </a:extLst>
          </p:cNvPr>
          <p:cNvSpPr txBox="1"/>
          <p:nvPr/>
        </p:nvSpPr>
        <p:spPr>
          <a:xfrm>
            <a:off x="2870911" y="6099253"/>
            <a:ext cx="509443" cy="369332"/>
          </a:xfrm>
          <a:prstGeom prst="rect">
            <a:avLst/>
          </a:prstGeom>
          <a:noFill/>
        </p:spPr>
        <p:txBody>
          <a:bodyPr wrap="square" rtlCol="0">
            <a:spAutoFit/>
          </a:bodyPr>
          <a:lstStyle/>
          <a:p>
            <a:r>
              <a:rPr lang="zh-CN" altLang="en-US" dirty="0">
                <a:solidFill>
                  <a:srgbClr val="FFC000"/>
                </a:solidFill>
                <a:latin typeface="微软雅黑" panose="020B0503020204020204" pitchFamily="34" charset="-122"/>
                <a:ea typeface="微软雅黑" panose="020B0503020204020204" pitchFamily="34" charset="-122"/>
              </a:rPr>
              <a:t>低</a:t>
            </a:r>
            <a:endParaRPr lang="en-US" dirty="0">
              <a:solidFill>
                <a:srgbClr val="FFC000"/>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6055B979-073E-4FAA-02BE-F1991E16BFB6}"/>
              </a:ext>
            </a:extLst>
          </p:cNvPr>
          <p:cNvSpPr txBox="1"/>
          <p:nvPr/>
        </p:nvSpPr>
        <p:spPr>
          <a:xfrm>
            <a:off x="4478640" y="6115487"/>
            <a:ext cx="537230" cy="372205"/>
          </a:xfrm>
          <a:prstGeom prst="rect">
            <a:avLst/>
          </a:prstGeom>
          <a:noFill/>
        </p:spPr>
        <p:txBody>
          <a:bodyPr wrap="square" rtlCol="0">
            <a:spAutoFit/>
          </a:bodyPr>
          <a:lstStyle/>
          <a:p>
            <a:r>
              <a:rPr lang="zh-CN" altLang="en-US" dirty="0">
                <a:solidFill>
                  <a:srgbClr val="FFC000"/>
                </a:solidFill>
                <a:latin typeface="微软雅黑" panose="020B0503020204020204" pitchFamily="34" charset="-122"/>
                <a:ea typeface="微软雅黑" panose="020B0503020204020204" pitchFamily="34" charset="-122"/>
              </a:rPr>
              <a:t>高</a:t>
            </a:r>
            <a:endParaRPr lang="en-US" dirty="0">
              <a:solidFill>
                <a:srgbClr val="FFC000"/>
              </a:solidFill>
              <a:latin typeface="微软雅黑" panose="020B0503020204020204" pitchFamily="34" charset="-122"/>
              <a:ea typeface="微软雅黑" panose="020B0503020204020204" pitchFamily="34" charset="-122"/>
            </a:endParaRPr>
          </a:p>
        </p:txBody>
      </p:sp>
      <p:sp>
        <p:nvSpPr>
          <p:cNvPr id="15" name="矩形 14">
            <a:extLst>
              <a:ext uri="{FF2B5EF4-FFF2-40B4-BE49-F238E27FC236}">
                <a16:creationId xmlns:a16="http://schemas.microsoft.com/office/drawing/2014/main" id="{2008AD00-5575-7F3A-77BB-9A74DA10B6D6}"/>
              </a:ext>
            </a:extLst>
          </p:cNvPr>
          <p:cNvSpPr/>
          <p:nvPr/>
        </p:nvSpPr>
        <p:spPr>
          <a:xfrm>
            <a:off x="4471475" y="3224897"/>
            <a:ext cx="1349767" cy="819909"/>
          </a:xfrm>
          <a:prstGeom prst="rect">
            <a:avLst/>
          </a:prstGeom>
          <a:solidFill>
            <a:srgbClr val="0238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微软雅黑" panose="020B0503020204020204" pitchFamily="34" charset="-122"/>
                <a:ea typeface="微软雅黑" panose="020B0503020204020204" pitchFamily="34" charset="-122"/>
              </a:rPr>
              <a:t>S</a:t>
            </a:r>
          </a:p>
        </p:txBody>
      </p:sp>
      <p:sp>
        <p:nvSpPr>
          <p:cNvPr id="16" name="矩形 15">
            <a:extLst>
              <a:ext uri="{FF2B5EF4-FFF2-40B4-BE49-F238E27FC236}">
                <a16:creationId xmlns:a16="http://schemas.microsoft.com/office/drawing/2014/main" id="{F60A28CE-8970-FB4B-475B-557054D9855B}"/>
              </a:ext>
            </a:extLst>
          </p:cNvPr>
          <p:cNvSpPr/>
          <p:nvPr/>
        </p:nvSpPr>
        <p:spPr>
          <a:xfrm>
            <a:off x="2820125" y="3224897"/>
            <a:ext cx="1349767" cy="819909"/>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微软雅黑" panose="020B0503020204020204" pitchFamily="34" charset="-122"/>
                <a:ea typeface="微软雅黑" panose="020B0503020204020204" pitchFamily="34" charset="-122"/>
              </a:rPr>
              <a:t>A</a:t>
            </a:r>
          </a:p>
        </p:txBody>
      </p:sp>
      <p:sp>
        <p:nvSpPr>
          <p:cNvPr id="17" name="矩形 16">
            <a:extLst>
              <a:ext uri="{FF2B5EF4-FFF2-40B4-BE49-F238E27FC236}">
                <a16:creationId xmlns:a16="http://schemas.microsoft.com/office/drawing/2014/main" id="{4841D6F7-9875-CCDF-8935-0C23B38C1D88}"/>
              </a:ext>
            </a:extLst>
          </p:cNvPr>
          <p:cNvSpPr/>
          <p:nvPr/>
        </p:nvSpPr>
        <p:spPr>
          <a:xfrm>
            <a:off x="4471475" y="4156786"/>
            <a:ext cx="1349767" cy="819909"/>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微软雅黑" panose="020B0503020204020204" pitchFamily="34" charset="-122"/>
                <a:ea typeface="微软雅黑" panose="020B0503020204020204" pitchFamily="34" charset="-122"/>
              </a:rPr>
              <a:t>B</a:t>
            </a:r>
          </a:p>
        </p:txBody>
      </p:sp>
      <p:sp>
        <p:nvSpPr>
          <p:cNvPr id="18" name="矩形 17">
            <a:extLst>
              <a:ext uri="{FF2B5EF4-FFF2-40B4-BE49-F238E27FC236}">
                <a16:creationId xmlns:a16="http://schemas.microsoft.com/office/drawing/2014/main" id="{BAEB1B53-4467-FD6F-3BF8-419F779042D7}"/>
              </a:ext>
            </a:extLst>
          </p:cNvPr>
          <p:cNvSpPr/>
          <p:nvPr/>
        </p:nvSpPr>
        <p:spPr>
          <a:xfrm>
            <a:off x="2820125" y="4156786"/>
            <a:ext cx="1349767" cy="819909"/>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微软雅黑" panose="020B0503020204020204" pitchFamily="34" charset="-122"/>
                <a:ea typeface="微软雅黑" panose="020B0503020204020204" pitchFamily="34" charset="-122"/>
              </a:rPr>
              <a:t>C</a:t>
            </a:r>
          </a:p>
        </p:txBody>
      </p:sp>
      <p:sp>
        <p:nvSpPr>
          <p:cNvPr id="19" name="矩形 18">
            <a:extLst>
              <a:ext uri="{FF2B5EF4-FFF2-40B4-BE49-F238E27FC236}">
                <a16:creationId xmlns:a16="http://schemas.microsoft.com/office/drawing/2014/main" id="{AB3457F5-72BB-F37B-0C8F-48CD423666BE}"/>
              </a:ext>
            </a:extLst>
          </p:cNvPr>
          <p:cNvSpPr/>
          <p:nvPr/>
        </p:nvSpPr>
        <p:spPr>
          <a:xfrm>
            <a:off x="4471469" y="5088676"/>
            <a:ext cx="1349768" cy="795226"/>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微软雅黑" panose="020B0503020204020204" pitchFamily="34" charset="-122"/>
                <a:ea typeface="微软雅黑" panose="020B0503020204020204" pitchFamily="34" charset="-122"/>
              </a:rPr>
              <a:t>D</a:t>
            </a:r>
            <a:endParaRPr lang="en-US" b="1" dirty="0">
              <a:solidFill>
                <a:schemeClr val="tx1"/>
              </a:solidFill>
              <a:latin typeface="微软雅黑" panose="020B0503020204020204" pitchFamily="34" charset="-122"/>
              <a:ea typeface="微软雅黑" panose="020B0503020204020204" pitchFamily="34" charset="-122"/>
            </a:endParaRPr>
          </a:p>
        </p:txBody>
      </p:sp>
      <p:sp>
        <p:nvSpPr>
          <p:cNvPr id="20" name="文本框 19">
            <a:extLst>
              <a:ext uri="{FF2B5EF4-FFF2-40B4-BE49-F238E27FC236}">
                <a16:creationId xmlns:a16="http://schemas.microsoft.com/office/drawing/2014/main" id="{5F969E5B-94CD-4E3A-5345-A344B0AE0F7C}"/>
              </a:ext>
            </a:extLst>
          </p:cNvPr>
          <p:cNvSpPr txBox="1"/>
          <p:nvPr/>
        </p:nvSpPr>
        <p:spPr>
          <a:xfrm>
            <a:off x="4839593" y="6184259"/>
            <a:ext cx="2921449" cy="646331"/>
          </a:xfrm>
          <a:prstGeom prst="rect">
            <a:avLst/>
          </a:prstGeom>
          <a:noFill/>
        </p:spPr>
        <p:txBody>
          <a:bodyPr wrap="square" rtlCol="0">
            <a:spAutoFit/>
          </a:bodyPr>
          <a:lstStyle/>
          <a:p>
            <a:pPr marL="171450" indent="-171450">
              <a:buFont typeface="Wingdings" panose="05000000000000000000" pitchFamily="2" charset="2"/>
              <a:buChar char="ü"/>
            </a:pPr>
            <a:r>
              <a:rPr lang="zh-CN" altLang="en-US" sz="1200" dirty="0">
                <a:solidFill>
                  <a:schemeClr val="bg1"/>
                </a:solidFill>
                <a:latin typeface="微软雅黑" panose="020B0503020204020204" pitchFamily="34" charset="-122"/>
                <a:ea typeface="微软雅黑" panose="020B0503020204020204" pitchFamily="34" charset="-122"/>
              </a:rPr>
              <a:t>降本比例≥</a:t>
            </a:r>
            <a:r>
              <a:rPr lang="en-US" altLang="zh-CN" sz="1200" dirty="0">
                <a:solidFill>
                  <a:schemeClr val="bg1"/>
                </a:solidFill>
                <a:latin typeface="微软雅黑" panose="020B0503020204020204" pitchFamily="34" charset="-122"/>
                <a:ea typeface="微软雅黑" panose="020B0503020204020204" pitchFamily="34" charset="-122"/>
              </a:rPr>
              <a:t>10%</a:t>
            </a:r>
          </a:p>
          <a:p>
            <a:pPr marL="171450" indent="-171450">
              <a:buFont typeface="Wingdings" panose="05000000000000000000" pitchFamily="2" charset="2"/>
              <a:buChar char="ü"/>
            </a:pPr>
            <a:r>
              <a:rPr lang="zh-CN" altLang="en-US" sz="1200" dirty="0">
                <a:solidFill>
                  <a:schemeClr val="bg1"/>
                </a:solidFill>
                <a:latin typeface="微软雅黑" panose="020B0503020204020204" pitchFamily="34" charset="-122"/>
                <a:ea typeface="微软雅黑" panose="020B0503020204020204" pitchFamily="34" charset="-122"/>
              </a:rPr>
              <a:t>以业务模式改善为主，所需时间、人力、资源较多甚至有一定的内部阻力</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32867132-D8A3-486F-C1EE-0A01EE3F7D4A}"/>
              </a:ext>
            </a:extLst>
          </p:cNvPr>
          <p:cNvSpPr txBox="1"/>
          <p:nvPr/>
        </p:nvSpPr>
        <p:spPr>
          <a:xfrm>
            <a:off x="3214904" y="6166271"/>
            <a:ext cx="1287238" cy="461665"/>
          </a:xfrm>
          <a:prstGeom prst="rect">
            <a:avLst/>
          </a:prstGeom>
          <a:noFill/>
        </p:spPr>
        <p:txBody>
          <a:bodyPr wrap="square" rtlCol="0">
            <a:spAutoFit/>
          </a:bodyPr>
          <a:lstStyle/>
          <a:p>
            <a:pPr marL="171450" indent="-171450">
              <a:buFont typeface="Wingdings" panose="05000000000000000000" pitchFamily="2" charset="2"/>
              <a:buChar char="ü"/>
            </a:pPr>
            <a:r>
              <a:rPr lang="zh-CN" altLang="en-US" sz="1200" dirty="0">
                <a:solidFill>
                  <a:schemeClr val="bg1"/>
                </a:solidFill>
                <a:latin typeface="微软雅黑" panose="020B0503020204020204" pitchFamily="34" charset="-122"/>
                <a:ea typeface="微软雅黑" panose="020B0503020204020204" pitchFamily="34" charset="-122"/>
              </a:rPr>
              <a:t>所需时间、人力、资源较少</a:t>
            </a:r>
            <a:endParaRPr lang="en-US" sz="1200" dirty="0">
              <a:solidFill>
                <a:schemeClr val="bg1"/>
              </a:solidFill>
              <a:latin typeface="微软雅黑" panose="020B0503020204020204" pitchFamily="34" charset="-122"/>
              <a:ea typeface="微软雅黑" panose="020B0503020204020204" pitchFamily="34" charset="-122"/>
            </a:endParaRPr>
          </a:p>
        </p:txBody>
      </p:sp>
      <p:sp>
        <p:nvSpPr>
          <p:cNvPr id="22" name="矩形 21">
            <a:extLst>
              <a:ext uri="{FF2B5EF4-FFF2-40B4-BE49-F238E27FC236}">
                <a16:creationId xmlns:a16="http://schemas.microsoft.com/office/drawing/2014/main" id="{EC35A707-3CB1-DF14-F842-83FF6FFA8A2B}"/>
              </a:ext>
            </a:extLst>
          </p:cNvPr>
          <p:cNvSpPr/>
          <p:nvPr/>
        </p:nvSpPr>
        <p:spPr>
          <a:xfrm>
            <a:off x="8808771" y="3324224"/>
            <a:ext cx="1856725" cy="862736"/>
          </a:xfrm>
          <a:prstGeom prst="rect">
            <a:avLst/>
          </a:prstGeom>
          <a:solidFill>
            <a:srgbClr val="0238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文本框 22">
            <a:extLst>
              <a:ext uri="{FF2B5EF4-FFF2-40B4-BE49-F238E27FC236}">
                <a16:creationId xmlns:a16="http://schemas.microsoft.com/office/drawing/2014/main" id="{B8FE5C4A-3E1F-9433-1A35-CE4C0970EC8A}"/>
              </a:ext>
            </a:extLst>
          </p:cNvPr>
          <p:cNvSpPr txBox="1"/>
          <p:nvPr/>
        </p:nvSpPr>
        <p:spPr>
          <a:xfrm>
            <a:off x="8744386" y="2942281"/>
            <a:ext cx="1997595" cy="369332"/>
          </a:xfrm>
          <a:prstGeom prst="rect">
            <a:avLst/>
          </a:prstGeom>
          <a:noFill/>
        </p:spPr>
        <p:txBody>
          <a:bodyPr wrap="square" rtlCol="0">
            <a:spAutoFit/>
          </a:bodyPr>
          <a:lstStyle/>
          <a:p>
            <a:pPr algn="ctr"/>
            <a:r>
              <a:rPr lang="zh-CN" altLang="en-US" b="1" dirty="0">
                <a:solidFill>
                  <a:srgbClr val="FFC000"/>
                </a:solidFill>
                <a:latin typeface="微软雅黑" panose="020B0503020204020204" pitchFamily="34" charset="-122"/>
                <a:ea typeface="微软雅黑" panose="020B0503020204020204" pitchFamily="34" charset="-122"/>
              </a:rPr>
              <a:t>奖金</a:t>
            </a:r>
            <a:endParaRPr lang="en-US" b="1" dirty="0">
              <a:solidFill>
                <a:srgbClr val="FFC000"/>
              </a:solidFill>
              <a:latin typeface="微软雅黑" panose="020B0503020204020204" pitchFamily="34" charset="-122"/>
              <a:ea typeface="微软雅黑" panose="020B0503020204020204" pitchFamily="34" charset="-122"/>
            </a:endParaRPr>
          </a:p>
        </p:txBody>
      </p:sp>
      <p:cxnSp>
        <p:nvCxnSpPr>
          <p:cNvPr id="24" name="直接连接符 23">
            <a:extLst>
              <a:ext uri="{FF2B5EF4-FFF2-40B4-BE49-F238E27FC236}">
                <a16:creationId xmlns:a16="http://schemas.microsoft.com/office/drawing/2014/main" id="{986B318C-3F6F-F3DD-0029-5B46A1E8C1E7}"/>
              </a:ext>
            </a:extLst>
          </p:cNvPr>
          <p:cNvCxnSpPr>
            <a:cxnSpLocks/>
          </p:cNvCxnSpPr>
          <p:nvPr/>
        </p:nvCxnSpPr>
        <p:spPr>
          <a:xfrm>
            <a:off x="8808771" y="4177652"/>
            <a:ext cx="1856725"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文本框 24">
            <a:extLst>
              <a:ext uri="{FF2B5EF4-FFF2-40B4-BE49-F238E27FC236}">
                <a16:creationId xmlns:a16="http://schemas.microsoft.com/office/drawing/2014/main" id="{49318569-6FC3-E85D-2181-FDF2F9E567DE}"/>
              </a:ext>
            </a:extLst>
          </p:cNvPr>
          <p:cNvSpPr txBox="1"/>
          <p:nvPr/>
        </p:nvSpPr>
        <p:spPr>
          <a:xfrm>
            <a:off x="9353626" y="3883195"/>
            <a:ext cx="1519311" cy="307777"/>
          </a:xfrm>
          <a:prstGeom prst="rect">
            <a:avLst/>
          </a:prstGeom>
          <a:noFill/>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五万元</a:t>
            </a:r>
            <a:endParaRPr lang="en-US" sz="1400" b="1" dirty="0">
              <a:solidFill>
                <a:schemeClr val="bg1"/>
              </a:solidFill>
              <a:latin typeface="微软雅黑" panose="020B0503020204020204" pitchFamily="34" charset="-122"/>
              <a:ea typeface="微软雅黑" panose="020B0503020204020204" pitchFamily="34" charset="-122"/>
            </a:endParaRPr>
          </a:p>
        </p:txBody>
      </p:sp>
      <p:cxnSp>
        <p:nvCxnSpPr>
          <p:cNvPr id="26" name="直接连接符 25">
            <a:extLst>
              <a:ext uri="{FF2B5EF4-FFF2-40B4-BE49-F238E27FC236}">
                <a16:creationId xmlns:a16="http://schemas.microsoft.com/office/drawing/2014/main" id="{70881184-5C87-EBE2-F551-E75D327F395E}"/>
              </a:ext>
            </a:extLst>
          </p:cNvPr>
          <p:cNvCxnSpPr>
            <a:cxnSpLocks/>
          </p:cNvCxnSpPr>
          <p:nvPr/>
        </p:nvCxnSpPr>
        <p:spPr>
          <a:xfrm>
            <a:off x="8808771" y="5139404"/>
            <a:ext cx="1856725"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7" name="文本框 26">
            <a:extLst>
              <a:ext uri="{FF2B5EF4-FFF2-40B4-BE49-F238E27FC236}">
                <a16:creationId xmlns:a16="http://schemas.microsoft.com/office/drawing/2014/main" id="{596383D8-2CF2-2AD1-DAFD-A35C88E91456}"/>
              </a:ext>
            </a:extLst>
          </p:cNvPr>
          <p:cNvSpPr txBox="1"/>
          <p:nvPr/>
        </p:nvSpPr>
        <p:spPr>
          <a:xfrm>
            <a:off x="9372862" y="4816833"/>
            <a:ext cx="1519311" cy="307777"/>
          </a:xfrm>
          <a:prstGeom prst="rect">
            <a:avLst/>
          </a:prstGeom>
          <a:noFill/>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二万元</a:t>
            </a:r>
            <a:endParaRPr lang="en-US" sz="1400" b="1" dirty="0">
              <a:solidFill>
                <a:schemeClr val="bg1"/>
              </a:solidFill>
              <a:latin typeface="微软雅黑" panose="020B0503020204020204" pitchFamily="34" charset="-122"/>
              <a:ea typeface="微软雅黑" panose="020B0503020204020204" pitchFamily="34" charset="-122"/>
            </a:endParaRPr>
          </a:p>
        </p:txBody>
      </p:sp>
      <p:cxnSp>
        <p:nvCxnSpPr>
          <p:cNvPr id="28" name="直接连接符 27">
            <a:extLst>
              <a:ext uri="{FF2B5EF4-FFF2-40B4-BE49-F238E27FC236}">
                <a16:creationId xmlns:a16="http://schemas.microsoft.com/office/drawing/2014/main" id="{BD8941A8-8C4D-24DB-D8E2-869D93DD177A}"/>
              </a:ext>
            </a:extLst>
          </p:cNvPr>
          <p:cNvCxnSpPr>
            <a:cxnSpLocks/>
          </p:cNvCxnSpPr>
          <p:nvPr/>
        </p:nvCxnSpPr>
        <p:spPr>
          <a:xfrm>
            <a:off x="8836881" y="5957633"/>
            <a:ext cx="1856725"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9" name="文本框 28">
            <a:extLst>
              <a:ext uri="{FF2B5EF4-FFF2-40B4-BE49-F238E27FC236}">
                <a16:creationId xmlns:a16="http://schemas.microsoft.com/office/drawing/2014/main" id="{40F20BA6-0050-E2F9-2085-41225E86CD8A}"/>
              </a:ext>
            </a:extLst>
          </p:cNvPr>
          <p:cNvSpPr txBox="1"/>
          <p:nvPr/>
        </p:nvSpPr>
        <p:spPr>
          <a:xfrm>
            <a:off x="9384693" y="5646618"/>
            <a:ext cx="1519311" cy="307777"/>
          </a:xfrm>
          <a:prstGeom prst="rect">
            <a:avLst/>
          </a:prstGeom>
          <a:noFill/>
        </p:spPr>
        <p:txBody>
          <a:bodyPr wrap="square" rtlCol="0">
            <a:spAutoFit/>
          </a:bodyPr>
          <a:lstStyle/>
          <a:p>
            <a:r>
              <a:rPr lang="zh-CN" altLang="en-US" sz="1400" b="1" dirty="0">
                <a:latin typeface="微软雅黑" panose="020B0503020204020204" pitchFamily="34" charset="-122"/>
                <a:ea typeface="微软雅黑" panose="020B0503020204020204" pitchFamily="34" charset="-122"/>
              </a:rPr>
              <a:t>五千元</a:t>
            </a:r>
            <a:endParaRPr lang="en-US" sz="1400" b="1" dirty="0">
              <a:latin typeface="微软雅黑" panose="020B0503020204020204" pitchFamily="34" charset="-122"/>
              <a:ea typeface="微软雅黑" panose="020B0503020204020204" pitchFamily="34" charset="-122"/>
            </a:endParaRPr>
          </a:p>
        </p:txBody>
      </p:sp>
      <p:cxnSp>
        <p:nvCxnSpPr>
          <p:cNvPr id="30" name="直接连接符 29">
            <a:extLst>
              <a:ext uri="{FF2B5EF4-FFF2-40B4-BE49-F238E27FC236}">
                <a16:creationId xmlns:a16="http://schemas.microsoft.com/office/drawing/2014/main" id="{853371EA-91BF-9115-66DE-ED910C4B2BB5}"/>
              </a:ext>
            </a:extLst>
          </p:cNvPr>
          <p:cNvCxnSpPr>
            <a:cxnSpLocks/>
          </p:cNvCxnSpPr>
          <p:nvPr/>
        </p:nvCxnSpPr>
        <p:spPr>
          <a:xfrm>
            <a:off x="8829480" y="6651572"/>
            <a:ext cx="1856725"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31" name="文本框 30">
            <a:extLst>
              <a:ext uri="{FF2B5EF4-FFF2-40B4-BE49-F238E27FC236}">
                <a16:creationId xmlns:a16="http://schemas.microsoft.com/office/drawing/2014/main" id="{91DCB4D3-7F2A-1CA4-04E4-B9A1A2A59877}"/>
              </a:ext>
            </a:extLst>
          </p:cNvPr>
          <p:cNvSpPr txBox="1"/>
          <p:nvPr/>
        </p:nvSpPr>
        <p:spPr>
          <a:xfrm>
            <a:off x="9384693" y="6337877"/>
            <a:ext cx="1519311" cy="307777"/>
          </a:xfrm>
          <a:prstGeom prst="rect">
            <a:avLst/>
          </a:prstGeom>
          <a:noFill/>
        </p:spPr>
        <p:txBody>
          <a:bodyPr wrap="square" rtlCol="0">
            <a:spAutoFit/>
          </a:bodyPr>
          <a:lstStyle/>
          <a:p>
            <a:r>
              <a:rPr lang="zh-CN" altLang="en-US" sz="1400" b="1" dirty="0">
                <a:latin typeface="微软雅黑" panose="020B0503020204020204" pitchFamily="34" charset="-122"/>
                <a:ea typeface="微软雅黑" panose="020B0503020204020204" pitchFamily="34" charset="-122"/>
              </a:rPr>
              <a:t>一千元</a:t>
            </a:r>
            <a:endParaRPr lang="en-US" sz="1400" b="1" dirty="0">
              <a:latin typeface="微软雅黑" panose="020B0503020204020204" pitchFamily="34" charset="-122"/>
              <a:ea typeface="微软雅黑" panose="020B0503020204020204" pitchFamily="34" charset="-122"/>
            </a:endParaRPr>
          </a:p>
        </p:txBody>
      </p:sp>
      <p:sp>
        <p:nvSpPr>
          <p:cNvPr id="32" name="左大括号 31">
            <a:extLst>
              <a:ext uri="{FF2B5EF4-FFF2-40B4-BE49-F238E27FC236}">
                <a16:creationId xmlns:a16="http://schemas.microsoft.com/office/drawing/2014/main" id="{68FB3CFC-2916-FCE1-BCAE-7896EDFD1927}"/>
              </a:ext>
            </a:extLst>
          </p:cNvPr>
          <p:cNvSpPr/>
          <p:nvPr/>
        </p:nvSpPr>
        <p:spPr>
          <a:xfrm>
            <a:off x="8601330" y="3342119"/>
            <a:ext cx="143056" cy="819909"/>
          </a:xfrm>
          <a:prstGeom prst="leftBrace">
            <a:avLst/>
          </a:prstGeom>
          <a:ln>
            <a:solidFill>
              <a:srgbClr val="5B9BD5"/>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3" name="文本框 32">
            <a:extLst>
              <a:ext uri="{FF2B5EF4-FFF2-40B4-BE49-F238E27FC236}">
                <a16:creationId xmlns:a16="http://schemas.microsoft.com/office/drawing/2014/main" id="{7F968952-A7CB-6627-4D9B-ECD47B6292DE}"/>
              </a:ext>
            </a:extLst>
          </p:cNvPr>
          <p:cNvSpPr txBox="1"/>
          <p:nvPr/>
        </p:nvSpPr>
        <p:spPr>
          <a:xfrm>
            <a:off x="8232560" y="3573238"/>
            <a:ext cx="323497" cy="369332"/>
          </a:xfrm>
          <a:prstGeom prst="rect">
            <a:avLst/>
          </a:prstGeom>
          <a:noFill/>
        </p:spPr>
        <p:txBody>
          <a:bodyPr wrap="square" rtlCol="0">
            <a:spAutoFit/>
          </a:bodyPr>
          <a:lstStyle/>
          <a:p>
            <a:r>
              <a:rPr lang="en-US" b="1" dirty="0">
                <a:latin typeface="微软雅黑" panose="020B0503020204020204" pitchFamily="34" charset="-122"/>
                <a:ea typeface="微软雅黑" panose="020B0503020204020204" pitchFamily="34" charset="-122"/>
              </a:rPr>
              <a:t>S</a:t>
            </a:r>
          </a:p>
        </p:txBody>
      </p:sp>
      <p:sp>
        <p:nvSpPr>
          <p:cNvPr id="34" name="左大括号 33">
            <a:extLst>
              <a:ext uri="{FF2B5EF4-FFF2-40B4-BE49-F238E27FC236}">
                <a16:creationId xmlns:a16="http://schemas.microsoft.com/office/drawing/2014/main" id="{06162238-D553-47E7-2557-9B3FF13B50B5}"/>
              </a:ext>
            </a:extLst>
          </p:cNvPr>
          <p:cNvSpPr/>
          <p:nvPr/>
        </p:nvSpPr>
        <p:spPr>
          <a:xfrm>
            <a:off x="8629441" y="4213611"/>
            <a:ext cx="114942" cy="862736"/>
          </a:xfrm>
          <a:prstGeom prst="leftBrace">
            <a:avLst/>
          </a:prstGeom>
          <a:ln>
            <a:solidFill>
              <a:srgbClr val="5B9BD5"/>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5" name="文本框 34">
            <a:extLst>
              <a:ext uri="{FF2B5EF4-FFF2-40B4-BE49-F238E27FC236}">
                <a16:creationId xmlns:a16="http://schemas.microsoft.com/office/drawing/2014/main" id="{2B9387AE-8648-B657-C69A-CC0E0EF5A6FD}"/>
              </a:ext>
            </a:extLst>
          </p:cNvPr>
          <p:cNvSpPr txBox="1"/>
          <p:nvPr/>
        </p:nvSpPr>
        <p:spPr>
          <a:xfrm>
            <a:off x="8213328" y="4489121"/>
            <a:ext cx="380839" cy="369332"/>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B</a:t>
            </a:r>
            <a:endParaRPr lang="en-US" b="1" dirty="0">
              <a:latin typeface="微软雅黑" panose="020B0503020204020204" pitchFamily="34" charset="-122"/>
              <a:ea typeface="微软雅黑" panose="020B0503020204020204" pitchFamily="34" charset="-122"/>
            </a:endParaRPr>
          </a:p>
        </p:txBody>
      </p:sp>
      <p:sp>
        <p:nvSpPr>
          <p:cNvPr id="36" name="左大括号 35">
            <a:extLst>
              <a:ext uri="{FF2B5EF4-FFF2-40B4-BE49-F238E27FC236}">
                <a16:creationId xmlns:a16="http://schemas.microsoft.com/office/drawing/2014/main" id="{2B665C3F-7143-F164-10E7-1146ACB7C90A}"/>
              </a:ext>
            </a:extLst>
          </p:cNvPr>
          <p:cNvSpPr/>
          <p:nvPr/>
        </p:nvSpPr>
        <p:spPr>
          <a:xfrm>
            <a:off x="8646850" y="5156126"/>
            <a:ext cx="99012" cy="814818"/>
          </a:xfrm>
          <a:prstGeom prst="leftBrace">
            <a:avLst/>
          </a:prstGeom>
          <a:ln>
            <a:solidFill>
              <a:srgbClr val="5B9BD5"/>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7" name="文本框 36">
            <a:extLst>
              <a:ext uri="{FF2B5EF4-FFF2-40B4-BE49-F238E27FC236}">
                <a16:creationId xmlns:a16="http://schemas.microsoft.com/office/drawing/2014/main" id="{DF64F819-255A-3A19-3FD6-800E8D98BC90}"/>
              </a:ext>
            </a:extLst>
          </p:cNvPr>
          <p:cNvSpPr txBox="1"/>
          <p:nvPr/>
        </p:nvSpPr>
        <p:spPr>
          <a:xfrm>
            <a:off x="7450212" y="5368007"/>
            <a:ext cx="1354424" cy="369332"/>
          </a:xfrm>
          <a:prstGeom prst="rect">
            <a:avLst/>
          </a:prstGeom>
          <a:noFill/>
        </p:spPr>
        <p:txBody>
          <a:bodyPr wrap="square" rtlCol="0">
            <a:spAutoFit/>
          </a:bodyPr>
          <a:lstStyle/>
          <a:p>
            <a:r>
              <a:rPr lang="en-US" b="1" dirty="0">
                <a:latin typeface="微软雅黑" panose="020B0503020204020204" pitchFamily="34" charset="-122"/>
                <a:ea typeface="微软雅黑" panose="020B0503020204020204" pitchFamily="34" charset="-122"/>
              </a:rPr>
              <a:t>A</a:t>
            </a:r>
            <a:r>
              <a:rPr lang="zh-CN" altLang="en-US" b="1" dirty="0">
                <a:latin typeface="微软雅黑" panose="020B0503020204020204" pitchFamily="34" charset="-122"/>
                <a:ea typeface="微软雅黑" panose="020B0503020204020204" pitchFamily="34" charset="-122"/>
              </a:rPr>
              <a:t>、</a:t>
            </a:r>
            <a:r>
              <a:rPr lang="en-US" b="1" dirty="0">
                <a:latin typeface="微软雅黑" panose="020B0503020204020204" pitchFamily="34" charset="-122"/>
                <a:ea typeface="微软雅黑" panose="020B0503020204020204" pitchFamily="34" charset="-122"/>
              </a:rPr>
              <a:t>C</a:t>
            </a:r>
            <a:r>
              <a:rPr lang="zh-CN" alt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D</a:t>
            </a:r>
            <a:endParaRPr lang="en-US" b="1" dirty="0">
              <a:latin typeface="微软雅黑" panose="020B0503020204020204" pitchFamily="34" charset="-122"/>
              <a:ea typeface="微软雅黑" panose="020B0503020204020204" pitchFamily="34" charset="-122"/>
            </a:endParaRPr>
          </a:p>
        </p:txBody>
      </p:sp>
      <p:sp>
        <p:nvSpPr>
          <p:cNvPr id="38" name="左大括号 37">
            <a:extLst>
              <a:ext uri="{FF2B5EF4-FFF2-40B4-BE49-F238E27FC236}">
                <a16:creationId xmlns:a16="http://schemas.microsoft.com/office/drawing/2014/main" id="{E933273E-7682-81C7-11B8-136B35FEAC26}"/>
              </a:ext>
            </a:extLst>
          </p:cNvPr>
          <p:cNvSpPr/>
          <p:nvPr/>
        </p:nvSpPr>
        <p:spPr>
          <a:xfrm>
            <a:off x="8637972" y="5967846"/>
            <a:ext cx="106533" cy="686680"/>
          </a:xfrm>
          <a:prstGeom prst="leftBrace">
            <a:avLst/>
          </a:prstGeom>
          <a:ln>
            <a:solidFill>
              <a:srgbClr val="5B9BD5"/>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9" name="文本框 38">
            <a:extLst>
              <a:ext uri="{FF2B5EF4-FFF2-40B4-BE49-F238E27FC236}">
                <a16:creationId xmlns:a16="http://schemas.microsoft.com/office/drawing/2014/main" id="{952EC446-457C-E1E8-7D90-5C0B4364CB96}"/>
              </a:ext>
            </a:extLst>
          </p:cNvPr>
          <p:cNvSpPr txBox="1"/>
          <p:nvPr/>
        </p:nvSpPr>
        <p:spPr>
          <a:xfrm>
            <a:off x="8232560" y="6141846"/>
            <a:ext cx="323497" cy="369332"/>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E</a:t>
            </a:r>
            <a:endParaRPr lang="en-US" b="1" dirty="0">
              <a:latin typeface="微软雅黑" panose="020B0503020204020204" pitchFamily="34" charset="-122"/>
              <a:ea typeface="微软雅黑" panose="020B0503020204020204" pitchFamily="34" charset="-122"/>
            </a:endParaRPr>
          </a:p>
        </p:txBody>
      </p:sp>
      <p:sp>
        <p:nvSpPr>
          <p:cNvPr id="40" name="矩形 39">
            <a:extLst>
              <a:ext uri="{FF2B5EF4-FFF2-40B4-BE49-F238E27FC236}">
                <a16:creationId xmlns:a16="http://schemas.microsoft.com/office/drawing/2014/main" id="{BA8ADE1A-CB1F-DF4C-2445-4FDFE166CA87}"/>
              </a:ext>
            </a:extLst>
          </p:cNvPr>
          <p:cNvSpPr/>
          <p:nvPr/>
        </p:nvSpPr>
        <p:spPr>
          <a:xfrm>
            <a:off x="1047732" y="3222566"/>
            <a:ext cx="396663" cy="283913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直接连接符 40">
            <a:extLst>
              <a:ext uri="{FF2B5EF4-FFF2-40B4-BE49-F238E27FC236}">
                <a16:creationId xmlns:a16="http://schemas.microsoft.com/office/drawing/2014/main" id="{ABC10C4A-5CBC-A0B1-BD51-5BA29F74F765}"/>
              </a:ext>
            </a:extLst>
          </p:cNvPr>
          <p:cNvCxnSpPr/>
          <p:nvPr/>
        </p:nvCxnSpPr>
        <p:spPr>
          <a:xfrm>
            <a:off x="1048272" y="4044806"/>
            <a:ext cx="574164" cy="0"/>
          </a:xfrm>
          <a:prstGeom prst="line">
            <a:avLst/>
          </a:prstGeom>
          <a:ln w="19050"/>
        </p:spPr>
        <p:style>
          <a:lnRef idx="1">
            <a:schemeClr val="dk1"/>
          </a:lnRef>
          <a:fillRef idx="0">
            <a:schemeClr val="dk1"/>
          </a:fillRef>
          <a:effectRef idx="0">
            <a:schemeClr val="dk1"/>
          </a:effectRef>
          <a:fontRef idx="minor">
            <a:schemeClr val="tx1"/>
          </a:fontRef>
        </p:style>
      </p:cxnSp>
      <p:sp>
        <p:nvSpPr>
          <p:cNvPr id="42" name="文本框 41">
            <a:extLst>
              <a:ext uri="{FF2B5EF4-FFF2-40B4-BE49-F238E27FC236}">
                <a16:creationId xmlns:a16="http://schemas.microsoft.com/office/drawing/2014/main" id="{8023B8A0-F4F3-E509-FF0B-20FA2B508283}"/>
              </a:ext>
            </a:extLst>
          </p:cNvPr>
          <p:cNvSpPr txBox="1"/>
          <p:nvPr/>
        </p:nvSpPr>
        <p:spPr>
          <a:xfrm>
            <a:off x="1622436" y="3926161"/>
            <a:ext cx="1148256" cy="261610"/>
          </a:xfrm>
          <a:prstGeom prst="rect">
            <a:avLst/>
          </a:prstGeom>
          <a:noFill/>
        </p:spPr>
        <p:txBody>
          <a:bodyPr wrap="squar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一千万元</a:t>
            </a:r>
            <a:endParaRPr lang="en-US" sz="1100" dirty="0">
              <a:solidFill>
                <a:schemeClr val="bg1"/>
              </a:solidFill>
              <a:latin typeface="微软雅黑" panose="020B0503020204020204" pitchFamily="34" charset="-122"/>
              <a:ea typeface="微软雅黑" panose="020B0503020204020204" pitchFamily="34" charset="-122"/>
            </a:endParaRPr>
          </a:p>
        </p:txBody>
      </p:sp>
      <p:cxnSp>
        <p:nvCxnSpPr>
          <p:cNvPr id="43" name="直接连接符 42">
            <a:extLst>
              <a:ext uri="{FF2B5EF4-FFF2-40B4-BE49-F238E27FC236}">
                <a16:creationId xmlns:a16="http://schemas.microsoft.com/office/drawing/2014/main" id="{65539F46-B294-C79E-CF34-710F5BAE4F24}"/>
              </a:ext>
            </a:extLst>
          </p:cNvPr>
          <p:cNvCxnSpPr/>
          <p:nvPr/>
        </p:nvCxnSpPr>
        <p:spPr>
          <a:xfrm>
            <a:off x="1049748" y="5058342"/>
            <a:ext cx="574164" cy="0"/>
          </a:xfrm>
          <a:prstGeom prst="line">
            <a:avLst/>
          </a:prstGeom>
          <a:ln w="19050"/>
        </p:spPr>
        <p:style>
          <a:lnRef idx="1">
            <a:schemeClr val="dk1"/>
          </a:lnRef>
          <a:fillRef idx="0">
            <a:schemeClr val="dk1"/>
          </a:fillRef>
          <a:effectRef idx="0">
            <a:schemeClr val="dk1"/>
          </a:effectRef>
          <a:fontRef idx="minor">
            <a:schemeClr val="tx1"/>
          </a:fontRef>
        </p:style>
      </p:cxnSp>
      <p:sp>
        <p:nvSpPr>
          <p:cNvPr id="44" name="文本框 43">
            <a:extLst>
              <a:ext uri="{FF2B5EF4-FFF2-40B4-BE49-F238E27FC236}">
                <a16:creationId xmlns:a16="http://schemas.microsoft.com/office/drawing/2014/main" id="{869CDF11-ACD1-51F2-D820-AB380D48C5AA}"/>
              </a:ext>
            </a:extLst>
          </p:cNvPr>
          <p:cNvSpPr txBox="1"/>
          <p:nvPr/>
        </p:nvSpPr>
        <p:spPr>
          <a:xfrm>
            <a:off x="1604217" y="4929871"/>
            <a:ext cx="1148256" cy="261610"/>
          </a:xfrm>
          <a:prstGeom prst="rect">
            <a:avLst/>
          </a:prstGeom>
          <a:noFill/>
        </p:spPr>
        <p:txBody>
          <a:bodyPr wrap="squar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一百万元</a:t>
            </a:r>
            <a:endParaRPr lang="en-US" sz="1100" dirty="0">
              <a:solidFill>
                <a:schemeClr val="bg1"/>
              </a:solidFill>
              <a:latin typeface="微软雅黑" panose="020B0503020204020204" pitchFamily="34" charset="-122"/>
              <a:ea typeface="微软雅黑" panose="020B0503020204020204" pitchFamily="34" charset="-122"/>
            </a:endParaRPr>
          </a:p>
        </p:txBody>
      </p:sp>
      <p:sp>
        <p:nvSpPr>
          <p:cNvPr id="45" name="矩形 44">
            <a:extLst>
              <a:ext uri="{FF2B5EF4-FFF2-40B4-BE49-F238E27FC236}">
                <a16:creationId xmlns:a16="http://schemas.microsoft.com/office/drawing/2014/main" id="{5278976A-A97A-0580-2273-B66F617EBAD9}"/>
              </a:ext>
            </a:extLst>
          </p:cNvPr>
          <p:cNvSpPr/>
          <p:nvPr/>
        </p:nvSpPr>
        <p:spPr>
          <a:xfrm>
            <a:off x="2830577" y="5090155"/>
            <a:ext cx="1349768" cy="795226"/>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微软雅黑" panose="020B0503020204020204" pitchFamily="34" charset="-122"/>
                <a:ea typeface="微软雅黑" panose="020B0503020204020204" pitchFamily="34" charset="-122"/>
              </a:rPr>
              <a:t>E</a:t>
            </a:r>
          </a:p>
        </p:txBody>
      </p:sp>
      <p:sp>
        <p:nvSpPr>
          <p:cNvPr id="46" name="TextBox 4">
            <a:extLst>
              <a:ext uri="{FF2B5EF4-FFF2-40B4-BE49-F238E27FC236}">
                <a16:creationId xmlns:a16="http://schemas.microsoft.com/office/drawing/2014/main" id="{C15E41C8-4A6D-E35A-C786-662A1E651CCE}"/>
              </a:ext>
            </a:extLst>
          </p:cNvPr>
          <p:cNvSpPr txBox="1"/>
          <p:nvPr/>
        </p:nvSpPr>
        <p:spPr>
          <a:xfrm>
            <a:off x="547642" y="288389"/>
            <a:ext cx="6248400"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项目奖励机制怎么设？</a:t>
            </a:r>
            <a:endParaRPr lang="en-US" sz="2400" b="1" dirty="0">
              <a:solidFill>
                <a:schemeClr val="bg1"/>
              </a:solidFill>
              <a:latin typeface="微软雅黑" panose="020B0503020204020204" pitchFamily="34" charset="-122"/>
              <a:ea typeface="微软雅黑" panose="020B0503020204020204" pitchFamily="34" charset="-122"/>
            </a:endParaRPr>
          </a:p>
        </p:txBody>
      </p:sp>
      <p:sp>
        <p:nvSpPr>
          <p:cNvPr id="47" name="文本框 46">
            <a:extLst>
              <a:ext uri="{FF2B5EF4-FFF2-40B4-BE49-F238E27FC236}">
                <a16:creationId xmlns:a16="http://schemas.microsoft.com/office/drawing/2014/main" id="{7CE3F319-E9B7-2669-57C9-6D8359627CF9}"/>
              </a:ext>
            </a:extLst>
          </p:cNvPr>
          <p:cNvSpPr txBox="1"/>
          <p:nvPr/>
        </p:nvSpPr>
        <p:spPr>
          <a:xfrm>
            <a:off x="8231086" y="3576188"/>
            <a:ext cx="323497" cy="369332"/>
          </a:xfrm>
          <a:prstGeom prst="rect">
            <a:avLst/>
          </a:prstGeom>
          <a:noFill/>
        </p:spPr>
        <p:txBody>
          <a:bodyPr wrap="square" rtlCol="0">
            <a:spAutoFit/>
          </a:bodyPr>
          <a:lstStyle/>
          <a:p>
            <a:r>
              <a:rPr lang="en-US" b="1" dirty="0">
                <a:solidFill>
                  <a:srgbClr val="FFC000"/>
                </a:solidFill>
                <a:latin typeface="微软雅黑" panose="020B0503020204020204" pitchFamily="34" charset="-122"/>
                <a:ea typeface="微软雅黑" panose="020B0503020204020204" pitchFamily="34" charset="-122"/>
              </a:rPr>
              <a:t>S</a:t>
            </a:r>
          </a:p>
        </p:txBody>
      </p:sp>
      <p:sp>
        <p:nvSpPr>
          <p:cNvPr id="48" name="文本框 47">
            <a:extLst>
              <a:ext uri="{FF2B5EF4-FFF2-40B4-BE49-F238E27FC236}">
                <a16:creationId xmlns:a16="http://schemas.microsoft.com/office/drawing/2014/main" id="{A17EF937-9CE5-DD30-C1D9-A4C4CB68EA25}"/>
              </a:ext>
            </a:extLst>
          </p:cNvPr>
          <p:cNvSpPr txBox="1"/>
          <p:nvPr/>
        </p:nvSpPr>
        <p:spPr>
          <a:xfrm>
            <a:off x="8211854" y="4492071"/>
            <a:ext cx="380839" cy="369332"/>
          </a:xfrm>
          <a:prstGeom prst="rect">
            <a:avLst/>
          </a:prstGeom>
          <a:noFill/>
        </p:spPr>
        <p:txBody>
          <a:bodyPr wrap="square" rtlCol="0">
            <a:spAutoFit/>
          </a:bodyPr>
          <a:lstStyle/>
          <a:p>
            <a:r>
              <a:rPr lang="en-US" altLang="zh-CN" b="1" dirty="0">
                <a:solidFill>
                  <a:srgbClr val="FFC000"/>
                </a:solidFill>
                <a:latin typeface="微软雅黑" panose="020B0503020204020204" pitchFamily="34" charset="-122"/>
                <a:ea typeface="微软雅黑" panose="020B0503020204020204" pitchFamily="34" charset="-122"/>
              </a:rPr>
              <a:t>B</a:t>
            </a:r>
            <a:endParaRPr lang="en-US" b="1" dirty="0">
              <a:solidFill>
                <a:srgbClr val="FFC000"/>
              </a:solidFill>
              <a:latin typeface="微软雅黑" panose="020B0503020204020204" pitchFamily="34" charset="-122"/>
              <a:ea typeface="微软雅黑" panose="020B0503020204020204" pitchFamily="34" charset="-122"/>
            </a:endParaRPr>
          </a:p>
        </p:txBody>
      </p:sp>
      <p:sp>
        <p:nvSpPr>
          <p:cNvPr id="49" name="文本框 48">
            <a:extLst>
              <a:ext uri="{FF2B5EF4-FFF2-40B4-BE49-F238E27FC236}">
                <a16:creationId xmlns:a16="http://schemas.microsoft.com/office/drawing/2014/main" id="{BE82AC74-8E3C-F524-C408-F37A649D5C4E}"/>
              </a:ext>
            </a:extLst>
          </p:cNvPr>
          <p:cNvSpPr txBox="1"/>
          <p:nvPr/>
        </p:nvSpPr>
        <p:spPr>
          <a:xfrm>
            <a:off x="7448738" y="5370957"/>
            <a:ext cx="1354424" cy="369332"/>
          </a:xfrm>
          <a:prstGeom prst="rect">
            <a:avLst/>
          </a:prstGeom>
          <a:noFill/>
        </p:spPr>
        <p:txBody>
          <a:bodyPr wrap="square" rtlCol="0">
            <a:spAutoFit/>
          </a:bodyPr>
          <a:lstStyle/>
          <a:p>
            <a:r>
              <a:rPr lang="en-US" b="1" dirty="0">
                <a:solidFill>
                  <a:srgbClr val="FFC000"/>
                </a:solidFill>
                <a:latin typeface="微软雅黑" panose="020B0503020204020204" pitchFamily="34" charset="-122"/>
                <a:ea typeface="微软雅黑" panose="020B0503020204020204" pitchFamily="34" charset="-122"/>
              </a:rPr>
              <a:t>A</a:t>
            </a:r>
            <a:r>
              <a:rPr lang="zh-CN" altLang="en-US" b="1" dirty="0">
                <a:solidFill>
                  <a:srgbClr val="FFC000"/>
                </a:solidFill>
                <a:latin typeface="微软雅黑" panose="020B0503020204020204" pitchFamily="34" charset="-122"/>
                <a:ea typeface="微软雅黑" panose="020B0503020204020204" pitchFamily="34" charset="-122"/>
              </a:rPr>
              <a:t>、</a:t>
            </a:r>
            <a:r>
              <a:rPr lang="en-US" b="1" dirty="0">
                <a:solidFill>
                  <a:srgbClr val="FFC000"/>
                </a:solidFill>
                <a:latin typeface="微软雅黑" panose="020B0503020204020204" pitchFamily="34" charset="-122"/>
                <a:ea typeface="微软雅黑" panose="020B0503020204020204" pitchFamily="34" charset="-122"/>
              </a:rPr>
              <a:t>C</a:t>
            </a:r>
            <a:r>
              <a:rPr lang="zh-CN" altLang="en-US" b="1" dirty="0">
                <a:solidFill>
                  <a:srgbClr val="FFC000"/>
                </a:solidFill>
                <a:latin typeface="微软雅黑" panose="020B0503020204020204" pitchFamily="34" charset="-122"/>
                <a:ea typeface="微软雅黑" panose="020B0503020204020204" pitchFamily="34" charset="-122"/>
              </a:rPr>
              <a:t>、</a:t>
            </a:r>
            <a:r>
              <a:rPr lang="en-US" altLang="zh-CN" b="1" dirty="0">
                <a:solidFill>
                  <a:srgbClr val="FFC000"/>
                </a:solidFill>
                <a:latin typeface="微软雅黑" panose="020B0503020204020204" pitchFamily="34" charset="-122"/>
                <a:ea typeface="微软雅黑" panose="020B0503020204020204" pitchFamily="34" charset="-122"/>
              </a:rPr>
              <a:t>D</a:t>
            </a:r>
            <a:endParaRPr lang="en-US" b="1" dirty="0">
              <a:solidFill>
                <a:srgbClr val="FFC000"/>
              </a:solidFill>
              <a:latin typeface="微软雅黑" panose="020B0503020204020204" pitchFamily="34" charset="-122"/>
              <a:ea typeface="微软雅黑" panose="020B0503020204020204" pitchFamily="34" charset="-122"/>
            </a:endParaRPr>
          </a:p>
        </p:txBody>
      </p:sp>
      <p:sp>
        <p:nvSpPr>
          <p:cNvPr id="50" name="文本框 49">
            <a:extLst>
              <a:ext uri="{FF2B5EF4-FFF2-40B4-BE49-F238E27FC236}">
                <a16:creationId xmlns:a16="http://schemas.microsoft.com/office/drawing/2014/main" id="{B32A3122-A377-4536-6D35-8B939F8FC069}"/>
              </a:ext>
            </a:extLst>
          </p:cNvPr>
          <p:cNvSpPr txBox="1"/>
          <p:nvPr/>
        </p:nvSpPr>
        <p:spPr>
          <a:xfrm>
            <a:off x="8231086" y="6144796"/>
            <a:ext cx="323497" cy="369332"/>
          </a:xfrm>
          <a:prstGeom prst="rect">
            <a:avLst/>
          </a:prstGeom>
          <a:noFill/>
        </p:spPr>
        <p:txBody>
          <a:bodyPr wrap="square" rtlCol="0">
            <a:spAutoFit/>
          </a:bodyPr>
          <a:lstStyle/>
          <a:p>
            <a:r>
              <a:rPr lang="en-US" altLang="zh-CN" b="1" dirty="0">
                <a:solidFill>
                  <a:srgbClr val="FFC000"/>
                </a:solidFill>
                <a:latin typeface="微软雅黑" panose="020B0503020204020204" pitchFamily="34" charset="-122"/>
                <a:ea typeface="微软雅黑" panose="020B0503020204020204" pitchFamily="34" charset="-122"/>
              </a:rPr>
              <a:t>E</a:t>
            </a:r>
            <a:endParaRPr lang="en-US" b="1" dirty="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2817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94EC37-4959-8D4A-3205-DE8B30A69F11}"/>
              </a:ext>
            </a:extLst>
          </p:cNvPr>
          <p:cNvSpPr txBox="1"/>
          <p:nvPr/>
        </p:nvSpPr>
        <p:spPr>
          <a:xfrm>
            <a:off x="555171" y="261259"/>
            <a:ext cx="8469086"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“三面两线管理体系”</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底线是什么？</a:t>
            </a:r>
            <a:endParaRPr lang="en-US" sz="2400" b="1" dirty="0">
              <a:solidFill>
                <a:schemeClr val="bg1"/>
              </a:solidFill>
              <a:latin typeface="微软雅黑" panose="020B0503020204020204" pitchFamily="34" charset="-122"/>
              <a:ea typeface="微软雅黑" panose="020B0503020204020204" pitchFamily="34" charset="-122"/>
            </a:endParaRPr>
          </a:p>
        </p:txBody>
      </p:sp>
      <p:sp>
        <p:nvSpPr>
          <p:cNvPr id="55" name="TextBox 54">
            <a:extLst>
              <a:ext uri="{FF2B5EF4-FFF2-40B4-BE49-F238E27FC236}">
                <a16:creationId xmlns:a16="http://schemas.microsoft.com/office/drawing/2014/main" id="{7DA6DF30-4D13-E41E-41D7-E3C8A1822700}"/>
              </a:ext>
            </a:extLst>
          </p:cNvPr>
          <p:cNvSpPr txBox="1"/>
          <p:nvPr/>
        </p:nvSpPr>
        <p:spPr>
          <a:xfrm>
            <a:off x="547642" y="943630"/>
            <a:ext cx="11140440" cy="600164"/>
          </a:xfrm>
          <a:prstGeom prst="rect">
            <a:avLst/>
          </a:prstGeom>
          <a:noFill/>
          <a:ln>
            <a:solidFill>
              <a:schemeClr val="bg1"/>
            </a:solidFill>
          </a:ln>
        </p:spPr>
        <p:txBody>
          <a:bodyPr wrap="square" lIns="0" tIns="0" rIns="0" bIns="45720" rtlCol="0">
            <a:spAutoFit/>
          </a:bodyPr>
          <a:lstStyle/>
          <a:p>
            <a:pPr marL="285750" indent="-285750">
              <a:buFont typeface="Wingdings" panose="05000000000000000000" pitchFamily="2" charset="2"/>
              <a:buChar char="q"/>
            </a:pPr>
            <a:r>
              <a:rPr lang="zh-CN" altLang="en-US" dirty="0">
                <a:solidFill>
                  <a:schemeClr val="bg1"/>
                </a:solidFill>
                <a:latin typeface="微软雅黑" panose="020B0503020204020204" pitchFamily="34" charset="-122"/>
                <a:ea typeface="微软雅黑" panose="020B0503020204020204" pitchFamily="34" charset="-122"/>
              </a:rPr>
              <a:t>尊重供应商，</a:t>
            </a:r>
            <a:r>
              <a:rPr lang="zh-CN" altLang="en-US" sz="1800" b="1" dirty="0">
                <a:solidFill>
                  <a:srgbClr val="FFC000"/>
                </a:solidFill>
                <a:latin typeface="微软雅黑" panose="020B0503020204020204" pitchFamily="34" charset="-122"/>
                <a:ea typeface="微软雅黑" panose="020B0503020204020204" pitchFamily="34" charset="-122"/>
              </a:rPr>
              <a:t>要让供应商成为你的朋友</a:t>
            </a:r>
            <a:r>
              <a:rPr lang="zh-CN" altLang="en-US" sz="1800" dirty="0">
                <a:solidFill>
                  <a:schemeClr val="bg1"/>
                </a:solidFill>
                <a:latin typeface="微软雅黑" panose="020B0503020204020204" pitchFamily="34" charset="-122"/>
                <a:ea typeface="微软雅黑" panose="020B0503020204020204" pitchFamily="34" charset="-122"/>
              </a:rPr>
              <a:t>，给你出主意，帮着你一起降</a:t>
            </a:r>
            <a:r>
              <a:rPr lang="zh-CN" altLang="en-US" dirty="0">
                <a:solidFill>
                  <a:schemeClr val="bg1"/>
                </a:solidFill>
                <a:latin typeface="微软雅黑" panose="020B0503020204020204" pitchFamily="34" charset="-122"/>
                <a:ea typeface="微软雅黑" panose="020B0503020204020204" pitchFamily="34" charset="-122"/>
              </a:rPr>
              <a:t>本，不能过分压榨供应商</a:t>
            </a:r>
            <a:endParaRPr lang="en-US" altLang="zh-CN"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q"/>
            </a:pPr>
            <a:r>
              <a:rPr lang="zh-CN" altLang="en-US" dirty="0">
                <a:solidFill>
                  <a:schemeClr val="bg1"/>
                </a:solidFill>
                <a:latin typeface="微软雅黑" panose="020B0503020204020204" pitchFamily="34" charset="-122"/>
                <a:ea typeface="微软雅黑" panose="020B0503020204020204" pitchFamily="34" charset="-122"/>
              </a:rPr>
              <a:t>只有团结了供应商，才能</a:t>
            </a:r>
            <a:r>
              <a:rPr lang="zh-CN" altLang="en-US" b="1" dirty="0">
                <a:solidFill>
                  <a:srgbClr val="FFC000"/>
                </a:solidFill>
                <a:latin typeface="微软雅黑" panose="020B0503020204020204" pitchFamily="34" charset="-122"/>
                <a:ea typeface="微软雅黑" panose="020B0503020204020204" pitchFamily="34" charset="-122"/>
              </a:rPr>
              <a:t>发现更多新的降本机会，</a:t>
            </a:r>
            <a:r>
              <a:rPr lang="zh-CN" altLang="en-US" dirty="0">
                <a:solidFill>
                  <a:schemeClr val="bg1"/>
                </a:solidFill>
                <a:latin typeface="微软雅黑" panose="020B0503020204020204" pitchFamily="34" charset="-122"/>
                <a:ea typeface="微软雅黑" panose="020B0503020204020204" pitchFamily="34" charset="-122"/>
              </a:rPr>
              <a:t>持续获得降本结果</a:t>
            </a:r>
            <a:endParaRPr lang="en-US" altLang="zh-CN" sz="1800" dirty="0">
              <a:solidFill>
                <a:schemeClr val="bg1"/>
              </a:solidFill>
              <a:latin typeface="微软雅黑" panose="020B0503020204020204" pitchFamily="34" charset="-122"/>
              <a:ea typeface="微软雅黑" panose="020B0503020204020204" pitchFamily="34" charset="-122"/>
            </a:endParaRPr>
          </a:p>
        </p:txBody>
      </p:sp>
      <p:graphicFrame>
        <p:nvGraphicFramePr>
          <p:cNvPr id="2" name="Table 1">
            <a:extLst>
              <a:ext uri="{FF2B5EF4-FFF2-40B4-BE49-F238E27FC236}">
                <a16:creationId xmlns:a16="http://schemas.microsoft.com/office/drawing/2014/main" id="{22BEF696-B107-DE63-DE96-6A74E4DEFB03}"/>
              </a:ext>
            </a:extLst>
          </p:cNvPr>
          <p:cNvGraphicFramePr>
            <a:graphicFrameLocks noGrp="1"/>
          </p:cNvGraphicFramePr>
          <p:nvPr>
            <p:extLst>
              <p:ext uri="{D42A27DB-BD31-4B8C-83A1-F6EECF244321}">
                <p14:modId xmlns:p14="http://schemas.microsoft.com/office/powerpoint/2010/main" val="3080103510"/>
              </p:ext>
            </p:extLst>
          </p:nvPr>
        </p:nvGraphicFramePr>
        <p:xfrm>
          <a:off x="974790" y="2133600"/>
          <a:ext cx="10242420" cy="3749844"/>
        </p:xfrm>
        <a:graphic>
          <a:graphicData uri="http://schemas.openxmlformats.org/drawingml/2006/table">
            <a:tbl>
              <a:tblPr>
                <a:tableStyleId>{BC89EF96-8CEA-46FF-86C4-4CE0E7609802}</a:tableStyleId>
              </a:tblPr>
              <a:tblGrid>
                <a:gridCol w="1022219">
                  <a:extLst>
                    <a:ext uri="{9D8B030D-6E8A-4147-A177-3AD203B41FA5}">
                      <a16:colId xmlns:a16="http://schemas.microsoft.com/office/drawing/2014/main" val="1319681396"/>
                    </a:ext>
                  </a:extLst>
                </a:gridCol>
                <a:gridCol w="9220201">
                  <a:extLst>
                    <a:ext uri="{9D8B030D-6E8A-4147-A177-3AD203B41FA5}">
                      <a16:colId xmlns:a16="http://schemas.microsoft.com/office/drawing/2014/main" val="3598399182"/>
                    </a:ext>
                  </a:extLst>
                </a:gridCol>
              </a:tblGrid>
              <a:tr h="624974">
                <a:tc>
                  <a:txBody>
                    <a:bodyPr/>
                    <a:lstStyle/>
                    <a:p>
                      <a:pPr marL="0" marR="0" algn="ctr">
                        <a:spcBef>
                          <a:spcPts val="0"/>
                        </a:spcBef>
                        <a:spcAft>
                          <a:spcPts val="0"/>
                        </a:spcAft>
                      </a:pPr>
                      <a:r>
                        <a:rPr lang="zh-CN" altLang="en-US" sz="20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序号</a:t>
                      </a:r>
                    </a:p>
                  </a:txBody>
                  <a:tcPr marL="55786" marR="55786" marT="37191" marB="37191">
                    <a:solidFill>
                      <a:srgbClr val="023892"/>
                    </a:solidFill>
                  </a:tcPr>
                </a:tc>
                <a:tc>
                  <a:txBody>
                    <a:bodyPr/>
                    <a:lstStyle/>
                    <a:p>
                      <a:pPr marL="0" marR="0" algn="ctr">
                        <a:spcBef>
                          <a:spcPts val="0"/>
                        </a:spcBef>
                        <a:spcAft>
                          <a:spcPts val="0"/>
                        </a:spcAft>
                      </a:pPr>
                      <a:r>
                        <a:rPr lang="zh-CN" altLang="en-US" sz="2000" b="1" kern="100" dirty="0">
                          <a:solidFill>
                            <a:schemeClr val="bg1"/>
                          </a:solidFill>
                          <a:effectLst/>
                          <a:latin typeface="微软雅黑" panose="020B0503020204020204" pitchFamily="34" charset="-122"/>
                          <a:ea typeface="微软雅黑" panose="020B0503020204020204" pitchFamily="34" charset="-122"/>
                        </a:rPr>
                        <a:t>五个供应商合作降本事项</a:t>
                      </a:r>
                      <a:endParaRPr lang="zh-CN" altLang="en-US" sz="20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5786" marR="55786" marT="37191" marB="37191">
                    <a:solidFill>
                      <a:srgbClr val="023892"/>
                    </a:solidFill>
                  </a:tcPr>
                </a:tc>
                <a:extLst>
                  <a:ext uri="{0D108BD9-81ED-4DB2-BD59-A6C34878D82A}">
                    <a16:rowId xmlns:a16="http://schemas.microsoft.com/office/drawing/2014/main" val="1651157431"/>
                  </a:ext>
                </a:extLst>
              </a:tr>
              <a:tr h="624974">
                <a:tc>
                  <a:txBody>
                    <a:bodyPr/>
                    <a:lstStyle/>
                    <a:p>
                      <a:pPr marL="0" marR="0" algn="ctr">
                        <a:spcBef>
                          <a:spcPts val="0"/>
                        </a:spcBef>
                        <a:spcAft>
                          <a:spcPts val="0"/>
                        </a:spcAft>
                      </a:pPr>
                      <a:r>
                        <a:rPr lang="en-US" altLang="zh-CN" sz="20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0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5786" marR="55786" marT="37191" marB="37191"/>
                </a:tc>
                <a:tc>
                  <a:txBody>
                    <a:bodyPr/>
                    <a:lstStyle/>
                    <a:p>
                      <a:pPr marL="0" marR="0" algn="ctr">
                        <a:spcBef>
                          <a:spcPts val="0"/>
                        </a:spcBef>
                        <a:spcAft>
                          <a:spcPts val="0"/>
                        </a:spcAft>
                      </a:pPr>
                      <a:r>
                        <a:rPr lang="zh-CN" altLang="en-US" sz="2000" kern="100" dirty="0">
                          <a:solidFill>
                            <a:schemeClr val="bg1"/>
                          </a:solidFill>
                          <a:effectLst/>
                          <a:latin typeface="微软雅黑" panose="020B0503020204020204" pitchFamily="34" charset="-122"/>
                          <a:ea typeface="微软雅黑" panose="020B0503020204020204" pitchFamily="34" charset="-122"/>
                        </a:rPr>
                        <a:t>建立多层级沟通机制</a:t>
                      </a:r>
                      <a:endParaRPr lang="zh-CN" altLang="en-US" sz="20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5786" marR="55786" marT="37191" marB="37191"/>
                </a:tc>
                <a:extLst>
                  <a:ext uri="{0D108BD9-81ED-4DB2-BD59-A6C34878D82A}">
                    <a16:rowId xmlns:a16="http://schemas.microsoft.com/office/drawing/2014/main" val="114644148"/>
                  </a:ext>
                </a:extLst>
              </a:tr>
              <a:tr h="624974">
                <a:tc>
                  <a:txBody>
                    <a:bodyPr/>
                    <a:lstStyle/>
                    <a:p>
                      <a:pPr marL="0" marR="0" algn="ctr">
                        <a:spcBef>
                          <a:spcPts val="0"/>
                        </a:spcBef>
                        <a:spcAft>
                          <a:spcPts val="0"/>
                        </a:spcAft>
                      </a:pPr>
                      <a:r>
                        <a:rPr lang="en-US" altLang="zh-CN" sz="20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0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5786" marR="55786" marT="37191" marB="37191"/>
                </a:tc>
                <a:tc>
                  <a:txBody>
                    <a:bodyPr/>
                    <a:lstStyle/>
                    <a:p>
                      <a:pPr marL="0" marR="0" algn="ctr">
                        <a:spcBef>
                          <a:spcPts val="0"/>
                        </a:spcBef>
                        <a:spcAft>
                          <a:spcPts val="0"/>
                        </a:spcAft>
                      </a:pPr>
                      <a:r>
                        <a:rPr lang="zh-CN" altLang="en-US" sz="2000" kern="100" dirty="0">
                          <a:solidFill>
                            <a:schemeClr val="bg1"/>
                          </a:solidFill>
                          <a:effectLst/>
                          <a:latin typeface="微软雅黑" panose="020B0503020204020204" pitchFamily="34" charset="-122"/>
                          <a:ea typeface="微软雅黑" panose="020B0503020204020204" pitchFamily="34" charset="-122"/>
                        </a:rPr>
                        <a:t>定期开展降本课题研讨会</a:t>
                      </a:r>
                      <a:endParaRPr lang="zh-CN" altLang="en-US" sz="20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5786" marR="55786" marT="37191" marB="37191"/>
                </a:tc>
                <a:extLst>
                  <a:ext uri="{0D108BD9-81ED-4DB2-BD59-A6C34878D82A}">
                    <a16:rowId xmlns:a16="http://schemas.microsoft.com/office/drawing/2014/main" val="3378680173"/>
                  </a:ext>
                </a:extLst>
              </a:tr>
              <a:tr h="624974">
                <a:tc>
                  <a:txBody>
                    <a:bodyPr/>
                    <a:lstStyle/>
                    <a:p>
                      <a:pPr marL="0" marR="0" algn="ctr">
                        <a:spcBef>
                          <a:spcPts val="0"/>
                        </a:spcBef>
                        <a:spcAft>
                          <a:spcPts val="0"/>
                        </a:spcAft>
                      </a:pPr>
                      <a:r>
                        <a:rPr lang="en-US" altLang="zh-CN" sz="20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0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5786" marR="55786" marT="37191" marB="37191"/>
                </a:tc>
                <a:tc>
                  <a:txBody>
                    <a:bodyPr/>
                    <a:lstStyle/>
                    <a:p>
                      <a:pPr marL="0" marR="0" algn="ctr">
                        <a:spcBef>
                          <a:spcPts val="0"/>
                        </a:spcBef>
                        <a:spcAft>
                          <a:spcPts val="0"/>
                        </a:spcAft>
                      </a:pPr>
                      <a:r>
                        <a:rPr lang="zh-CN" altLang="en-US" sz="2000" kern="100" dirty="0">
                          <a:solidFill>
                            <a:schemeClr val="bg1"/>
                          </a:solidFill>
                          <a:effectLst/>
                          <a:latin typeface="微软雅黑" panose="020B0503020204020204" pitchFamily="34" charset="-122"/>
                          <a:ea typeface="微软雅黑" panose="020B0503020204020204" pitchFamily="34" charset="-122"/>
                        </a:rPr>
                        <a:t>优先选为竞评对象</a:t>
                      </a:r>
                      <a:endParaRPr lang="zh-CN" altLang="en-US" sz="20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5786" marR="55786" marT="37191" marB="37191"/>
                </a:tc>
                <a:extLst>
                  <a:ext uri="{0D108BD9-81ED-4DB2-BD59-A6C34878D82A}">
                    <a16:rowId xmlns:a16="http://schemas.microsoft.com/office/drawing/2014/main" val="2096196160"/>
                  </a:ext>
                </a:extLst>
              </a:tr>
              <a:tr h="624974">
                <a:tc>
                  <a:txBody>
                    <a:bodyPr/>
                    <a:lstStyle/>
                    <a:p>
                      <a:pPr marL="0" marR="0" algn="ctr">
                        <a:spcBef>
                          <a:spcPts val="0"/>
                        </a:spcBef>
                        <a:spcAft>
                          <a:spcPts val="0"/>
                        </a:spcAft>
                      </a:pPr>
                      <a:r>
                        <a:rPr lang="en-US" altLang="zh-CN" sz="20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0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5786" marR="55786" marT="37191" marB="37191"/>
                </a:tc>
                <a:tc>
                  <a:txBody>
                    <a:bodyPr/>
                    <a:lstStyle/>
                    <a:p>
                      <a:pPr marL="0" marR="0" algn="ctr">
                        <a:spcBef>
                          <a:spcPts val="0"/>
                        </a:spcBef>
                        <a:spcAft>
                          <a:spcPts val="0"/>
                        </a:spcAft>
                      </a:pPr>
                      <a:r>
                        <a:rPr lang="zh-CN" altLang="en-US" sz="2000" kern="100" dirty="0">
                          <a:solidFill>
                            <a:schemeClr val="bg1"/>
                          </a:solidFill>
                          <a:effectLst/>
                          <a:latin typeface="微软雅黑" panose="020B0503020204020204" pitchFamily="34" charset="-122"/>
                          <a:ea typeface="微软雅黑" panose="020B0503020204020204" pitchFamily="34" charset="-122"/>
                        </a:rPr>
                        <a:t>订单量倾斜</a:t>
                      </a:r>
                      <a:endParaRPr lang="zh-CN" altLang="en-US" sz="20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5786" marR="55786" marT="37191" marB="37191"/>
                </a:tc>
                <a:extLst>
                  <a:ext uri="{0D108BD9-81ED-4DB2-BD59-A6C34878D82A}">
                    <a16:rowId xmlns:a16="http://schemas.microsoft.com/office/drawing/2014/main" val="1851033773"/>
                  </a:ext>
                </a:extLst>
              </a:tr>
              <a:tr h="624974">
                <a:tc>
                  <a:txBody>
                    <a:bodyPr/>
                    <a:lstStyle/>
                    <a:p>
                      <a:pPr marL="0" marR="0" algn="ctr">
                        <a:spcBef>
                          <a:spcPts val="0"/>
                        </a:spcBef>
                        <a:spcAft>
                          <a:spcPts val="0"/>
                        </a:spcAft>
                      </a:pPr>
                      <a:r>
                        <a:rPr lang="en-US" altLang="zh-CN" sz="20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5</a:t>
                      </a:r>
                      <a:endParaRPr lang="zh-CN" altLang="en-US" sz="20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5786" marR="55786" marT="37191" marB="37191"/>
                </a:tc>
                <a:tc>
                  <a:txBody>
                    <a:bodyPr/>
                    <a:lstStyle/>
                    <a:p>
                      <a:pPr marL="0" marR="0" algn="ctr">
                        <a:spcBef>
                          <a:spcPts val="0"/>
                        </a:spcBef>
                        <a:spcAft>
                          <a:spcPts val="0"/>
                        </a:spcAft>
                      </a:pPr>
                      <a:r>
                        <a:rPr lang="zh-CN" altLang="en-US" sz="2000" kern="100" dirty="0">
                          <a:solidFill>
                            <a:schemeClr val="bg1"/>
                          </a:solidFill>
                          <a:effectLst/>
                          <a:latin typeface="微软雅黑" panose="020B0503020204020204" pitchFamily="34" charset="-122"/>
                          <a:ea typeface="微软雅黑" panose="020B0503020204020204" pitchFamily="34" charset="-122"/>
                        </a:rPr>
                        <a:t>优势采购资源的共享</a:t>
                      </a:r>
                      <a:endParaRPr lang="zh-CN" altLang="en-US" sz="20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5786" marR="55786" marT="37191" marB="37191"/>
                </a:tc>
                <a:extLst>
                  <a:ext uri="{0D108BD9-81ED-4DB2-BD59-A6C34878D82A}">
                    <a16:rowId xmlns:a16="http://schemas.microsoft.com/office/drawing/2014/main" val="864407498"/>
                  </a:ext>
                </a:extLst>
              </a:tr>
            </a:tbl>
          </a:graphicData>
        </a:graphic>
      </p:graphicFrame>
      <p:pic>
        <p:nvPicPr>
          <p:cNvPr id="23" name="Picture 22">
            <a:extLst>
              <a:ext uri="{FF2B5EF4-FFF2-40B4-BE49-F238E27FC236}">
                <a16:creationId xmlns:a16="http://schemas.microsoft.com/office/drawing/2014/main" id="{9C7F9036-8E98-FDA3-99ED-3469BCAE2436}"/>
              </a:ext>
            </a:extLst>
          </p:cNvPr>
          <p:cNvPicPr>
            <a:picLocks noChangeAspect="1"/>
          </p:cNvPicPr>
          <p:nvPr/>
        </p:nvPicPr>
        <p:blipFill>
          <a:blip r:embed="rId3"/>
          <a:stretch>
            <a:fillRect/>
          </a:stretch>
        </p:blipFill>
        <p:spPr>
          <a:xfrm>
            <a:off x="8306946" y="69833"/>
            <a:ext cx="1027554" cy="753010"/>
          </a:xfrm>
          <a:prstGeom prst="rect">
            <a:avLst/>
          </a:prstGeom>
        </p:spPr>
      </p:pic>
    </p:spTree>
    <p:extLst>
      <p:ext uri="{BB962C8B-B14F-4D97-AF65-F5344CB8AC3E}">
        <p14:creationId xmlns:p14="http://schemas.microsoft.com/office/powerpoint/2010/main" val="338645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94EC37-4959-8D4A-3205-DE8B30A69F11}"/>
              </a:ext>
            </a:extLst>
          </p:cNvPr>
          <p:cNvSpPr txBox="1"/>
          <p:nvPr/>
        </p:nvSpPr>
        <p:spPr>
          <a:xfrm>
            <a:off x="547642" y="288389"/>
            <a:ext cx="6248400"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小结</a:t>
            </a:r>
            <a:endParaRPr lang="en-US" sz="2400" b="1" dirty="0">
              <a:solidFill>
                <a:schemeClr val="bg1"/>
              </a:solidFill>
              <a:latin typeface="微软雅黑" panose="020B0503020204020204" pitchFamily="34" charset="-122"/>
              <a:ea typeface="微软雅黑" panose="020B0503020204020204" pitchFamily="34" charset="-122"/>
            </a:endParaRPr>
          </a:p>
        </p:txBody>
      </p:sp>
      <p:sp>
        <p:nvSpPr>
          <p:cNvPr id="8" name="TextBox 7">
            <a:extLst>
              <a:ext uri="{FF2B5EF4-FFF2-40B4-BE49-F238E27FC236}">
                <a16:creationId xmlns:a16="http://schemas.microsoft.com/office/drawing/2014/main" id="{7609B4B4-ED0A-140F-7A59-8EAE94C37B3F}"/>
              </a:ext>
            </a:extLst>
          </p:cNvPr>
          <p:cNvSpPr txBox="1"/>
          <p:nvPr/>
        </p:nvSpPr>
        <p:spPr>
          <a:xfrm>
            <a:off x="547642" y="965403"/>
            <a:ext cx="11140440" cy="877163"/>
          </a:xfrm>
          <a:prstGeom prst="rect">
            <a:avLst/>
          </a:prstGeom>
          <a:noFill/>
          <a:ln>
            <a:solidFill>
              <a:schemeClr val="bg1"/>
            </a:solidFill>
          </a:ln>
        </p:spPr>
        <p:txBody>
          <a:bodyPr wrap="square" lIns="0" tIns="0" rIns="0" bIns="45720" rtlCol="0">
            <a:spAutoFit/>
          </a:bodyPr>
          <a:lstStyle/>
          <a:p>
            <a:pPr marL="285750" indent="-285750">
              <a:buFont typeface="Wingdings" panose="05000000000000000000" pitchFamily="2" charset="2"/>
              <a:buChar char="q"/>
            </a:pPr>
            <a:r>
              <a:rPr lang="zh-CN" altLang="en-US" sz="1800" dirty="0">
                <a:solidFill>
                  <a:schemeClr val="bg1"/>
                </a:solidFill>
                <a:latin typeface="微软雅黑" panose="020B0503020204020204" pitchFamily="34" charset="-122"/>
                <a:ea typeface="微软雅黑" panose="020B0503020204020204" pitchFamily="34" charset="-122"/>
              </a:rPr>
              <a:t>通过</a:t>
            </a:r>
            <a:r>
              <a:rPr lang="zh-CN" altLang="en-US" sz="1800" b="1" dirty="0">
                <a:solidFill>
                  <a:srgbClr val="FFC000"/>
                </a:solidFill>
                <a:latin typeface="微软雅黑" panose="020B0503020204020204" pitchFamily="34" charset="-122"/>
                <a:ea typeface="微软雅黑" panose="020B0503020204020204" pitchFamily="34" charset="-122"/>
              </a:rPr>
              <a:t>领导赋能、</a:t>
            </a:r>
            <a:r>
              <a:rPr lang="zh-CN" altLang="en-US" b="1" dirty="0">
                <a:solidFill>
                  <a:srgbClr val="FFC000"/>
                </a:solidFill>
                <a:latin typeface="微软雅黑" panose="020B0503020204020204" pitchFamily="34" charset="-122"/>
                <a:ea typeface="微软雅黑" panose="020B0503020204020204" pitchFamily="34" charset="-122"/>
              </a:rPr>
              <a:t>组织分工</a:t>
            </a:r>
            <a:r>
              <a:rPr lang="zh-CN" altLang="en-US" sz="1800" b="1" dirty="0">
                <a:solidFill>
                  <a:srgbClr val="FFC000"/>
                </a:solidFill>
                <a:latin typeface="微软雅黑" panose="020B0503020204020204" pitchFamily="34" charset="-122"/>
                <a:ea typeface="微软雅黑" panose="020B0503020204020204" pitchFamily="34" charset="-122"/>
              </a:rPr>
              <a:t>、横纵向挖潜、专业指导、项目管理和供应商协同</a:t>
            </a:r>
            <a:r>
              <a:rPr lang="zh-CN" altLang="en-US" sz="1800" dirty="0">
                <a:solidFill>
                  <a:schemeClr val="bg1"/>
                </a:solidFill>
                <a:latin typeface="微软雅黑" panose="020B0503020204020204" pitchFamily="34" charset="-122"/>
                <a:ea typeface="微软雅黑" panose="020B0503020204020204" pitchFamily="34" charset="-122"/>
              </a:rPr>
              <a:t>，你成功打造了一个</a:t>
            </a:r>
            <a:r>
              <a:rPr lang="zh-CN" altLang="en-US" sz="1800" b="1" dirty="0">
                <a:solidFill>
                  <a:srgbClr val="FFC000"/>
                </a:solidFill>
                <a:latin typeface="微软雅黑" panose="020B0503020204020204" pitchFamily="34" charset="-122"/>
                <a:ea typeface="微软雅黑" panose="020B0503020204020204" pitchFamily="34" charset="-122"/>
              </a:rPr>
              <a:t>非产采购持续降本管理体系</a:t>
            </a:r>
            <a:r>
              <a:rPr lang="zh-CN" altLang="en-US" sz="1800" dirty="0">
                <a:solidFill>
                  <a:schemeClr val="bg1"/>
                </a:solidFill>
                <a:latin typeface="微软雅黑" panose="020B0503020204020204" pitchFamily="34" charset="-122"/>
                <a:ea typeface="微软雅黑" panose="020B0503020204020204" pitchFamily="34" charset="-122"/>
              </a:rPr>
              <a:t>，能够在</a:t>
            </a:r>
            <a:r>
              <a:rPr lang="en-US" altLang="zh-CN" sz="1800" dirty="0">
                <a:solidFill>
                  <a:schemeClr val="bg1"/>
                </a:solidFill>
                <a:latin typeface="微软雅黑" panose="020B0503020204020204" pitchFamily="34" charset="-122"/>
                <a:ea typeface="微软雅黑" panose="020B0503020204020204" pitchFamily="34" charset="-122"/>
              </a:rPr>
              <a:t>30</a:t>
            </a:r>
            <a:r>
              <a:rPr lang="zh-CN" altLang="en-US" sz="1800" dirty="0">
                <a:solidFill>
                  <a:schemeClr val="bg1"/>
                </a:solidFill>
                <a:latin typeface="微软雅黑" panose="020B0503020204020204" pitchFamily="34" charset="-122"/>
                <a:ea typeface="微软雅黑" panose="020B0503020204020204" pitchFamily="34" charset="-122"/>
              </a:rPr>
              <a:t>天内取得阶段性的降本目标与举措，在未来识别更多降本机会，通过不断立项、指导、协调并跟踪落地，给企业带来</a:t>
            </a:r>
            <a:r>
              <a:rPr lang="zh-CN" altLang="en-US" sz="1800" b="1" dirty="0">
                <a:solidFill>
                  <a:srgbClr val="FFC000"/>
                </a:solidFill>
                <a:latin typeface="微软雅黑" panose="020B0503020204020204" pitchFamily="34" charset="-122"/>
                <a:ea typeface="微软雅黑" panose="020B0503020204020204" pitchFamily="34" charset="-122"/>
              </a:rPr>
              <a:t>全面而又持续的非产</a:t>
            </a:r>
            <a:r>
              <a:rPr lang="zh-CN" altLang="en-US" b="1" dirty="0">
                <a:solidFill>
                  <a:srgbClr val="FFC000"/>
                </a:solidFill>
                <a:latin typeface="微软雅黑" panose="020B0503020204020204" pitchFamily="34" charset="-122"/>
                <a:ea typeface="微软雅黑" panose="020B0503020204020204" pitchFamily="34" charset="-122"/>
              </a:rPr>
              <a:t>采购</a:t>
            </a:r>
            <a:r>
              <a:rPr lang="zh-CN" altLang="en-US" sz="1800" b="1" dirty="0">
                <a:solidFill>
                  <a:srgbClr val="FFC000"/>
                </a:solidFill>
                <a:latin typeface="微软雅黑" panose="020B0503020204020204" pitchFamily="34" charset="-122"/>
                <a:ea typeface="微软雅黑" panose="020B0503020204020204" pitchFamily="34" charset="-122"/>
              </a:rPr>
              <a:t>降本成果</a:t>
            </a:r>
            <a:endParaRPr lang="en-US" altLang="zh-CN" sz="1800" b="1" dirty="0">
              <a:solidFill>
                <a:srgbClr val="FFC000"/>
              </a:solidFill>
              <a:latin typeface="微软雅黑" panose="020B0503020204020204" pitchFamily="34" charset="-122"/>
              <a:ea typeface="微软雅黑" panose="020B0503020204020204" pitchFamily="34" charset="-122"/>
            </a:endParaRPr>
          </a:p>
        </p:txBody>
      </p:sp>
      <p:grpSp>
        <p:nvGrpSpPr>
          <p:cNvPr id="17" name="Group 16">
            <a:extLst>
              <a:ext uri="{FF2B5EF4-FFF2-40B4-BE49-F238E27FC236}">
                <a16:creationId xmlns:a16="http://schemas.microsoft.com/office/drawing/2014/main" id="{53E795CC-6C25-46D4-8DA0-E83E582C5F05}"/>
              </a:ext>
            </a:extLst>
          </p:cNvPr>
          <p:cNvGrpSpPr/>
          <p:nvPr/>
        </p:nvGrpSpPr>
        <p:grpSpPr>
          <a:xfrm>
            <a:off x="740231" y="2721905"/>
            <a:ext cx="5725887" cy="3691595"/>
            <a:chOff x="2449286" y="1116763"/>
            <a:chExt cx="7097485" cy="5196952"/>
          </a:xfrm>
        </p:grpSpPr>
        <p:sp>
          <p:nvSpPr>
            <p:cNvPr id="18" name="Isosceles Triangle 17">
              <a:extLst>
                <a:ext uri="{FF2B5EF4-FFF2-40B4-BE49-F238E27FC236}">
                  <a16:creationId xmlns:a16="http://schemas.microsoft.com/office/drawing/2014/main" id="{0902B29D-44DF-9970-D05E-A504D529DA94}"/>
                </a:ext>
              </a:extLst>
            </p:cNvPr>
            <p:cNvSpPr/>
            <p:nvPr/>
          </p:nvSpPr>
          <p:spPr>
            <a:xfrm>
              <a:off x="2449286" y="1116763"/>
              <a:ext cx="7021286" cy="907980"/>
            </a:xfrm>
            <a:prstGeom prst="triangl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8171558-F3B6-37E0-5256-7465F90D6345}"/>
                </a:ext>
              </a:extLst>
            </p:cNvPr>
            <p:cNvSpPr txBox="1"/>
            <p:nvPr/>
          </p:nvSpPr>
          <p:spPr>
            <a:xfrm>
              <a:off x="4833380" y="1458686"/>
              <a:ext cx="3396343" cy="369332"/>
            </a:xfrm>
            <a:prstGeom prst="rect">
              <a:avLst/>
            </a:prstGeom>
            <a:noFill/>
          </p:spPr>
          <p:txBody>
            <a:bodyPr wrap="square" rtlCol="0">
              <a:spAutoFit/>
            </a:bodyPr>
            <a:lstStyle/>
            <a:p>
              <a:r>
                <a:rPr lang="zh-CN" altLang="en-US" b="1" dirty="0">
                  <a:solidFill>
                    <a:srgbClr val="023892"/>
                  </a:solidFill>
                  <a:latin typeface="微软雅黑" panose="020B0503020204020204" pitchFamily="34" charset="-122"/>
                  <a:ea typeface="微软雅黑" panose="020B0503020204020204" pitchFamily="34" charset="-122"/>
                </a:rPr>
                <a:t>自上而下的组织</a:t>
              </a:r>
              <a:endParaRPr lang="en-US" b="1" dirty="0">
                <a:solidFill>
                  <a:srgbClr val="023892"/>
                </a:solidFill>
                <a:latin typeface="微软雅黑" panose="020B0503020204020204" pitchFamily="34" charset="-122"/>
                <a:ea typeface="微软雅黑" panose="020B0503020204020204" pitchFamily="34" charset="-122"/>
              </a:endParaRPr>
            </a:p>
          </p:txBody>
        </p:sp>
        <p:sp>
          <p:nvSpPr>
            <p:cNvPr id="20" name="Rectangle 19">
              <a:extLst>
                <a:ext uri="{FF2B5EF4-FFF2-40B4-BE49-F238E27FC236}">
                  <a16:creationId xmlns:a16="http://schemas.microsoft.com/office/drawing/2014/main" id="{18C27EDB-E5F1-7106-BC14-C5A1698C2769}"/>
                </a:ext>
              </a:extLst>
            </p:cNvPr>
            <p:cNvSpPr/>
            <p:nvPr/>
          </p:nvSpPr>
          <p:spPr>
            <a:xfrm>
              <a:off x="2547258" y="2188028"/>
              <a:ext cx="6923314" cy="77288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7C3EF13-4250-2608-BF39-7B1BFB6E155B}"/>
                </a:ext>
              </a:extLst>
            </p:cNvPr>
            <p:cNvSpPr txBox="1"/>
            <p:nvPr/>
          </p:nvSpPr>
          <p:spPr>
            <a:xfrm>
              <a:off x="4855154" y="2405744"/>
              <a:ext cx="3396343" cy="369332"/>
            </a:xfrm>
            <a:prstGeom prst="rect">
              <a:avLst/>
            </a:prstGeom>
            <a:noFill/>
          </p:spPr>
          <p:txBody>
            <a:bodyPr wrap="square" rtlCol="0">
              <a:spAutoFit/>
            </a:bodyPr>
            <a:lstStyle/>
            <a:p>
              <a:r>
                <a:rPr lang="zh-CN" altLang="en-US" b="1" dirty="0">
                  <a:solidFill>
                    <a:srgbClr val="023892"/>
                  </a:solidFill>
                  <a:latin typeface="微软雅黑" panose="020B0503020204020204" pitchFamily="34" charset="-122"/>
                  <a:ea typeface="微软雅黑" panose="020B0503020204020204" pitchFamily="34" charset="-122"/>
                </a:rPr>
                <a:t>跨部门品类集采</a:t>
              </a:r>
              <a:endParaRPr lang="en-US" b="1" dirty="0">
                <a:solidFill>
                  <a:srgbClr val="023892"/>
                </a:solidFill>
                <a:latin typeface="微软雅黑" panose="020B0503020204020204" pitchFamily="34" charset="-122"/>
                <a:ea typeface="微软雅黑" panose="020B0503020204020204" pitchFamily="34" charset="-122"/>
              </a:endParaRPr>
            </a:p>
          </p:txBody>
        </p:sp>
        <p:sp>
          <p:nvSpPr>
            <p:cNvPr id="22" name="Flowchart: Off-page Connector 21">
              <a:extLst>
                <a:ext uri="{FF2B5EF4-FFF2-40B4-BE49-F238E27FC236}">
                  <a16:creationId xmlns:a16="http://schemas.microsoft.com/office/drawing/2014/main" id="{C8DAE8F0-BB73-E031-A451-9131AE0362F2}"/>
                </a:ext>
              </a:extLst>
            </p:cNvPr>
            <p:cNvSpPr/>
            <p:nvPr/>
          </p:nvSpPr>
          <p:spPr>
            <a:xfrm>
              <a:off x="2569029" y="3113314"/>
              <a:ext cx="1055914" cy="1393371"/>
            </a:xfrm>
            <a:prstGeom prst="flowChartOffpageConnector">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23892"/>
                  </a:solidFill>
                  <a:latin typeface="微软雅黑" panose="020B0503020204020204" pitchFamily="34" charset="-122"/>
                  <a:ea typeface="微软雅黑" panose="020B0503020204020204" pitchFamily="34" charset="-122"/>
                </a:rPr>
                <a:t>部门需求挖潜</a:t>
              </a:r>
              <a:endParaRPr lang="en-US" b="1" dirty="0">
                <a:solidFill>
                  <a:srgbClr val="023892"/>
                </a:solidFill>
                <a:latin typeface="微软雅黑" panose="020B0503020204020204" pitchFamily="34" charset="-122"/>
                <a:ea typeface="微软雅黑" panose="020B0503020204020204" pitchFamily="34" charset="-122"/>
              </a:endParaRPr>
            </a:p>
          </p:txBody>
        </p:sp>
        <p:sp>
          <p:nvSpPr>
            <p:cNvPr id="23" name="Flowchart: Off-page Connector 22">
              <a:extLst>
                <a:ext uri="{FF2B5EF4-FFF2-40B4-BE49-F238E27FC236}">
                  <a16:creationId xmlns:a16="http://schemas.microsoft.com/office/drawing/2014/main" id="{B0F1B16A-7E1F-6E3B-D3BD-4DC34520802D}"/>
                </a:ext>
              </a:extLst>
            </p:cNvPr>
            <p:cNvSpPr/>
            <p:nvPr/>
          </p:nvSpPr>
          <p:spPr>
            <a:xfrm>
              <a:off x="4022272" y="3113314"/>
              <a:ext cx="1055914" cy="1393371"/>
            </a:xfrm>
            <a:prstGeom prst="flowChartOffpageConnector">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23892"/>
                  </a:solidFill>
                  <a:latin typeface="微软雅黑" panose="020B0503020204020204" pitchFamily="34" charset="-122"/>
                  <a:ea typeface="微软雅黑" panose="020B0503020204020204" pitchFamily="34" charset="-122"/>
                </a:rPr>
                <a:t>部门需求挖潜</a:t>
              </a:r>
              <a:endParaRPr lang="en-US" b="1" dirty="0">
                <a:solidFill>
                  <a:srgbClr val="023892"/>
                </a:solidFill>
                <a:latin typeface="微软雅黑" panose="020B0503020204020204" pitchFamily="34" charset="-122"/>
                <a:ea typeface="微软雅黑" panose="020B0503020204020204" pitchFamily="34" charset="-122"/>
              </a:endParaRPr>
            </a:p>
          </p:txBody>
        </p:sp>
        <p:sp>
          <p:nvSpPr>
            <p:cNvPr id="24" name="Flowchart: Off-page Connector 23">
              <a:extLst>
                <a:ext uri="{FF2B5EF4-FFF2-40B4-BE49-F238E27FC236}">
                  <a16:creationId xmlns:a16="http://schemas.microsoft.com/office/drawing/2014/main" id="{727969E0-720F-80CA-95DB-A02DA2B00832}"/>
                </a:ext>
              </a:extLst>
            </p:cNvPr>
            <p:cNvSpPr/>
            <p:nvPr/>
          </p:nvSpPr>
          <p:spPr>
            <a:xfrm>
              <a:off x="5475515" y="3113314"/>
              <a:ext cx="1055914" cy="1393371"/>
            </a:xfrm>
            <a:prstGeom prst="flowChartOffpageConnector">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23892"/>
                  </a:solidFill>
                  <a:latin typeface="微软雅黑" panose="020B0503020204020204" pitchFamily="34" charset="-122"/>
                  <a:ea typeface="微软雅黑" panose="020B0503020204020204" pitchFamily="34" charset="-122"/>
                </a:rPr>
                <a:t>部门需求挖潜</a:t>
              </a:r>
              <a:endParaRPr lang="en-US" b="1" dirty="0">
                <a:solidFill>
                  <a:srgbClr val="023892"/>
                </a:solidFill>
                <a:latin typeface="微软雅黑" panose="020B0503020204020204" pitchFamily="34" charset="-122"/>
                <a:ea typeface="微软雅黑" panose="020B0503020204020204" pitchFamily="34" charset="-122"/>
              </a:endParaRPr>
            </a:p>
          </p:txBody>
        </p:sp>
        <p:sp>
          <p:nvSpPr>
            <p:cNvPr id="25" name="Flowchart: Off-page Connector 24">
              <a:extLst>
                <a:ext uri="{FF2B5EF4-FFF2-40B4-BE49-F238E27FC236}">
                  <a16:creationId xmlns:a16="http://schemas.microsoft.com/office/drawing/2014/main" id="{F3ED0DD1-0E4E-4B05-15DA-2F747D51D77E}"/>
                </a:ext>
              </a:extLst>
            </p:cNvPr>
            <p:cNvSpPr/>
            <p:nvPr/>
          </p:nvSpPr>
          <p:spPr>
            <a:xfrm>
              <a:off x="6928758" y="3113314"/>
              <a:ext cx="1055914" cy="1393371"/>
            </a:xfrm>
            <a:prstGeom prst="flowChartOffpageConnector">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23892"/>
                  </a:solidFill>
                  <a:latin typeface="微软雅黑" panose="020B0503020204020204" pitchFamily="34" charset="-122"/>
                  <a:ea typeface="微软雅黑" panose="020B0503020204020204" pitchFamily="34" charset="-122"/>
                </a:rPr>
                <a:t>部门需求挖潜</a:t>
              </a:r>
              <a:endParaRPr lang="en-US" b="1" dirty="0">
                <a:solidFill>
                  <a:srgbClr val="023892"/>
                </a:solidFill>
                <a:latin typeface="微软雅黑" panose="020B0503020204020204" pitchFamily="34" charset="-122"/>
                <a:ea typeface="微软雅黑" panose="020B0503020204020204" pitchFamily="34" charset="-122"/>
              </a:endParaRPr>
            </a:p>
          </p:txBody>
        </p:sp>
        <p:sp>
          <p:nvSpPr>
            <p:cNvPr id="26" name="Flowchart: Off-page Connector 25">
              <a:extLst>
                <a:ext uri="{FF2B5EF4-FFF2-40B4-BE49-F238E27FC236}">
                  <a16:creationId xmlns:a16="http://schemas.microsoft.com/office/drawing/2014/main" id="{A901A30F-BC45-CD8F-F981-3557A6E17061}"/>
                </a:ext>
              </a:extLst>
            </p:cNvPr>
            <p:cNvSpPr/>
            <p:nvPr/>
          </p:nvSpPr>
          <p:spPr>
            <a:xfrm>
              <a:off x="8382001" y="3113314"/>
              <a:ext cx="1055914" cy="1393371"/>
            </a:xfrm>
            <a:prstGeom prst="flowChartOffpageConnector">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023892"/>
                  </a:solidFill>
                  <a:latin typeface="微软雅黑" panose="020B0503020204020204" pitchFamily="34" charset="-122"/>
                  <a:ea typeface="微软雅黑" panose="020B0503020204020204" pitchFamily="34" charset="-122"/>
                </a:rPr>
                <a:t>……</a:t>
              </a:r>
              <a:endParaRPr lang="en-US" b="1" dirty="0">
                <a:solidFill>
                  <a:srgbClr val="023892"/>
                </a:solidFill>
                <a:latin typeface="微软雅黑" panose="020B0503020204020204" pitchFamily="34" charset="-122"/>
                <a:ea typeface="微软雅黑" panose="020B0503020204020204" pitchFamily="34" charset="-122"/>
              </a:endParaRPr>
            </a:p>
          </p:txBody>
        </p:sp>
        <p:sp>
          <p:nvSpPr>
            <p:cNvPr id="27" name="Arrow: Pentagon 26">
              <a:extLst>
                <a:ext uri="{FF2B5EF4-FFF2-40B4-BE49-F238E27FC236}">
                  <a16:creationId xmlns:a16="http://schemas.microsoft.com/office/drawing/2014/main" id="{750DCD02-CF5A-85A9-2D49-37020B893465}"/>
                </a:ext>
              </a:extLst>
            </p:cNvPr>
            <p:cNvSpPr/>
            <p:nvPr/>
          </p:nvSpPr>
          <p:spPr>
            <a:xfrm>
              <a:off x="2623457" y="4789714"/>
              <a:ext cx="6923314" cy="696686"/>
            </a:xfrm>
            <a:prstGeom prst="homePlat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时间线：过去</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现在</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未来</a:t>
              </a:r>
              <a:endParaRPr lang="en-US" b="1" dirty="0">
                <a:latin typeface="微软雅黑" panose="020B0503020204020204" pitchFamily="34" charset="-122"/>
                <a:ea typeface="微软雅黑" panose="020B0503020204020204" pitchFamily="34" charset="-122"/>
              </a:endParaRPr>
            </a:p>
          </p:txBody>
        </p:sp>
        <p:sp>
          <p:nvSpPr>
            <p:cNvPr id="28" name="Arrow: Pentagon 27">
              <a:extLst>
                <a:ext uri="{FF2B5EF4-FFF2-40B4-BE49-F238E27FC236}">
                  <a16:creationId xmlns:a16="http://schemas.microsoft.com/office/drawing/2014/main" id="{0EC3EA9A-9AC6-4437-73C8-FF204A326DB3}"/>
                </a:ext>
              </a:extLst>
            </p:cNvPr>
            <p:cNvSpPr/>
            <p:nvPr/>
          </p:nvSpPr>
          <p:spPr>
            <a:xfrm>
              <a:off x="2623457" y="5617029"/>
              <a:ext cx="6923314" cy="696686"/>
            </a:xfrm>
            <a:prstGeom prst="homePlat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底线：尊重供应商</a:t>
              </a:r>
              <a:endParaRPr lang="en-US" b="1" dirty="0">
                <a:latin typeface="微软雅黑" panose="020B0503020204020204" pitchFamily="34" charset="-122"/>
                <a:ea typeface="微软雅黑" panose="020B0503020204020204" pitchFamily="34" charset="-122"/>
              </a:endParaRPr>
            </a:p>
          </p:txBody>
        </p:sp>
      </p:grpSp>
      <p:pic>
        <p:nvPicPr>
          <p:cNvPr id="30" name="Picture 29" descr="A diagram of different types of information&#10;&#10;Description automatically generated with medium confidence">
            <a:extLst>
              <a:ext uri="{FF2B5EF4-FFF2-40B4-BE49-F238E27FC236}">
                <a16:creationId xmlns:a16="http://schemas.microsoft.com/office/drawing/2014/main" id="{4DF93444-7B98-363A-FE54-296BFF8993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865" y="2613044"/>
            <a:ext cx="4543283" cy="3987042"/>
          </a:xfrm>
          <a:prstGeom prst="rect">
            <a:avLst/>
          </a:prstGeom>
        </p:spPr>
      </p:pic>
      <p:sp>
        <p:nvSpPr>
          <p:cNvPr id="2" name="TextBox 1">
            <a:extLst>
              <a:ext uri="{FF2B5EF4-FFF2-40B4-BE49-F238E27FC236}">
                <a16:creationId xmlns:a16="http://schemas.microsoft.com/office/drawing/2014/main" id="{1AC07E4D-670B-841D-A911-17D2ED50634A}"/>
              </a:ext>
            </a:extLst>
          </p:cNvPr>
          <p:cNvSpPr txBox="1"/>
          <p:nvPr/>
        </p:nvSpPr>
        <p:spPr>
          <a:xfrm>
            <a:off x="1678444" y="2122520"/>
            <a:ext cx="3757248" cy="400110"/>
          </a:xfrm>
          <a:prstGeom prst="rect">
            <a:avLst/>
          </a:prstGeom>
          <a:solidFill>
            <a:srgbClr val="023892"/>
          </a:solid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三面两线管理体系</a:t>
            </a:r>
            <a:endParaRPr lang="en-US" sz="2000" b="1" dirty="0">
              <a:solidFill>
                <a:schemeClr val="bg1"/>
              </a:solidFill>
              <a:latin typeface="微软雅黑" panose="020B0503020204020204" pitchFamily="34" charset="-122"/>
              <a:ea typeface="微软雅黑" panose="020B0503020204020204" pitchFamily="34" charset="-122"/>
            </a:endParaRPr>
          </a:p>
        </p:txBody>
      </p:sp>
      <p:sp>
        <p:nvSpPr>
          <p:cNvPr id="3" name="TextBox 2">
            <a:extLst>
              <a:ext uri="{FF2B5EF4-FFF2-40B4-BE49-F238E27FC236}">
                <a16:creationId xmlns:a16="http://schemas.microsoft.com/office/drawing/2014/main" id="{EBE97693-12B3-53FD-31FF-98E31B4FC8C3}"/>
              </a:ext>
            </a:extLst>
          </p:cNvPr>
          <p:cNvSpPr txBox="1"/>
          <p:nvPr/>
        </p:nvSpPr>
        <p:spPr>
          <a:xfrm>
            <a:off x="7521227" y="2122520"/>
            <a:ext cx="3757248" cy="400110"/>
          </a:xfrm>
          <a:prstGeom prst="rect">
            <a:avLst/>
          </a:prstGeom>
          <a:solidFill>
            <a:srgbClr val="023892"/>
          </a:solid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四环学习体系</a:t>
            </a:r>
            <a:endParaRPr lang="en-US" sz="2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74907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jiangjue"/>
          <p:cNvPicPr>
            <a:picLocks noChangeAspect="1"/>
          </p:cNvPicPr>
          <p:nvPr/>
        </p:nvPicPr>
        <p:blipFill>
          <a:blip r:embed="rId4"/>
          <a:stretch>
            <a:fillRect/>
          </a:stretch>
        </p:blipFill>
        <p:spPr>
          <a:xfrm>
            <a:off x="5692774" y="206549"/>
            <a:ext cx="6238249" cy="4770953"/>
          </a:xfrm>
          <a:prstGeom prst="rect">
            <a:avLst/>
          </a:prstGeom>
        </p:spPr>
      </p:pic>
      <p:pic>
        <p:nvPicPr>
          <p:cNvPr id="3" name="图片 2" descr="老师照片"/>
          <p:cNvPicPr>
            <a:picLocks noChangeAspect="1"/>
          </p:cNvPicPr>
          <p:nvPr/>
        </p:nvPicPr>
        <p:blipFill>
          <a:blip r:embed="rId5"/>
          <a:stretch>
            <a:fillRect/>
          </a:stretch>
        </p:blipFill>
        <p:spPr>
          <a:xfrm>
            <a:off x="7419367" y="849471"/>
            <a:ext cx="4244519" cy="5174180"/>
          </a:xfrm>
          <a:prstGeom prst="rect">
            <a:avLst/>
          </a:prstGeom>
        </p:spPr>
      </p:pic>
      <p:sp>
        <p:nvSpPr>
          <p:cNvPr id="26" name="文本框 25"/>
          <p:cNvSpPr txBox="1"/>
          <p:nvPr/>
        </p:nvSpPr>
        <p:spPr>
          <a:xfrm>
            <a:off x="926861" y="1864817"/>
            <a:ext cx="3995302" cy="1054712"/>
          </a:xfrm>
          <a:prstGeom prst="rect">
            <a:avLst/>
          </a:prstGeom>
          <a:noFill/>
        </p:spPr>
        <p:txBody>
          <a:bodyPr wrap="square" rtlCol="0" anchor="t">
            <a:spAutoFit/>
          </a:bodyPr>
          <a:lstStyle/>
          <a:p>
            <a:pPr marL="457200" indent="-457200" algn="dist">
              <a:lnSpc>
                <a:spcPct val="110000"/>
              </a:lnSpc>
              <a:buSzPct val="91000"/>
              <a:buFont typeface="Wingdings" panose="05000000000000000000" charset="0"/>
              <a:buChar char="ú"/>
            </a:pPr>
            <a:r>
              <a:rPr lang="en-US" altLang="zh-CN" sz="1940" dirty="0">
                <a:solidFill>
                  <a:schemeClr val="bg1"/>
                </a:solidFill>
                <a:effectLst/>
                <a:latin typeface="Adobe 黑体 Std" panose="020B0400000000000000" charset="-122"/>
                <a:ea typeface="Adobe 黑体 Std" panose="020B0400000000000000" charset="-122"/>
                <a:sym typeface="+mn-ea"/>
              </a:rPr>
              <a:t>15</a:t>
            </a:r>
            <a:r>
              <a:rPr lang="zh-CN" altLang="en-US" sz="1940" dirty="0">
                <a:solidFill>
                  <a:schemeClr val="bg1"/>
                </a:solidFill>
                <a:effectLst/>
                <a:latin typeface="Adobe 黑体 Std" panose="020B0400000000000000" charset="-122"/>
                <a:ea typeface="Adobe 黑体 Std" panose="020B0400000000000000" charset="-122"/>
                <a:sym typeface="+mn-ea"/>
              </a:rPr>
              <a:t>年采购</a:t>
            </a:r>
            <a:r>
              <a:rPr lang="zh-CN" altLang="en-US" sz="1940" dirty="0">
                <a:solidFill>
                  <a:schemeClr val="bg1"/>
                </a:solidFill>
                <a:latin typeface="Adobe 黑体 Std" panose="020B0400000000000000" charset="-122"/>
                <a:ea typeface="Adobe 黑体 Std" panose="020B0400000000000000" charset="-122"/>
                <a:sym typeface="+mn-ea"/>
              </a:rPr>
              <a:t>与供应链</a:t>
            </a:r>
            <a:r>
              <a:rPr lang="zh-CN" altLang="en-US" sz="1940" dirty="0">
                <a:solidFill>
                  <a:schemeClr val="bg1"/>
                </a:solidFill>
                <a:effectLst/>
                <a:latin typeface="Adobe 黑体 Std" panose="020B0400000000000000" charset="-122"/>
                <a:ea typeface="Adobe 黑体 Std" panose="020B0400000000000000" charset="-122"/>
                <a:sym typeface="+mn-ea"/>
              </a:rPr>
              <a:t>管理</a:t>
            </a:r>
            <a:r>
              <a:rPr lang="zh-CN" altLang="en-US" sz="1940" dirty="0">
                <a:solidFill>
                  <a:schemeClr val="bg1"/>
                </a:solidFill>
                <a:latin typeface="Adobe 黑体 Std" panose="020B0400000000000000" charset="-122"/>
                <a:ea typeface="Adobe 黑体 Std" panose="020B0400000000000000" charset="-122"/>
                <a:sym typeface="+mn-ea"/>
              </a:rPr>
              <a:t>经验</a:t>
            </a:r>
            <a:endParaRPr lang="zh-CN" altLang="en-US" sz="1940" dirty="0">
              <a:solidFill>
                <a:schemeClr val="bg1"/>
              </a:solidFill>
              <a:effectLst/>
              <a:latin typeface="Adobe 黑体 Std" panose="020B0400000000000000" charset="-122"/>
              <a:ea typeface="Adobe 黑体 Std" panose="020B0400000000000000" charset="-122"/>
              <a:sym typeface="+mn-ea"/>
            </a:endParaRPr>
          </a:p>
          <a:p>
            <a:pPr marL="457200" indent="-457200" algn="dist">
              <a:lnSpc>
                <a:spcPct val="110000"/>
              </a:lnSpc>
              <a:buSzPct val="91000"/>
              <a:buFont typeface="Wingdings" panose="05000000000000000000" charset="0"/>
              <a:buChar char="ú"/>
            </a:pPr>
            <a:r>
              <a:rPr lang="en-US" altLang="zh-CN" sz="1940" dirty="0">
                <a:solidFill>
                  <a:schemeClr val="bg1"/>
                </a:solidFill>
                <a:effectLst/>
                <a:latin typeface="Adobe 黑体 Std" panose="020B0400000000000000" charset="-122"/>
                <a:ea typeface="Adobe 黑体 Std" panose="020B0400000000000000" charset="-122"/>
                <a:sym typeface="+mn-ea"/>
              </a:rPr>
              <a:t>5</a:t>
            </a:r>
            <a:r>
              <a:rPr lang="zh-CN" altLang="en-US" sz="1940" dirty="0">
                <a:solidFill>
                  <a:schemeClr val="bg1"/>
                </a:solidFill>
                <a:effectLst/>
                <a:latin typeface="Adobe 黑体 Std" panose="020B0400000000000000" charset="-122"/>
                <a:ea typeface="Adobe 黑体 Std" panose="020B0400000000000000" charset="-122"/>
                <a:sym typeface="+mn-ea"/>
              </a:rPr>
              <a:t>年咨询、培训、</a:t>
            </a:r>
            <a:r>
              <a:rPr lang="zh-CN" altLang="en-US" sz="1940" dirty="0">
                <a:solidFill>
                  <a:schemeClr val="bg1"/>
                </a:solidFill>
                <a:latin typeface="Adobe 黑体 Std" panose="020B0400000000000000" charset="-122"/>
                <a:ea typeface="Adobe 黑体 Std" panose="020B0400000000000000" charset="-122"/>
                <a:sym typeface="+mn-ea"/>
              </a:rPr>
              <a:t>高管</a:t>
            </a:r>
            <a:r>
              <a:rPr lang="zh-CN" altLang="en-US" sz="1940" dirty="0">
                <a:solidFill>
                  <a:schemeClr val="bg1"/>
                </a:solidFill>
                <a:effectLst/>
                <a:latin typeface="Adobe 黑体 Std" panose="020B0400000000000000" charset="-122"/>
                <a:ea typeface="Adobe 黑体 Std" panose="020B0400000000000000" charset="-122"/>
                <a:sym typeface="+mn-ea"/>
              </a:rPr>
              <a:t>教练</a:t>
            </a:r>
          </a:p>
          <a:p>
            <a:pPr marL="457200" indent="-457200" algn="just">
              <a:lnSpc>
                <a:spcPct val="110000"/>
              </a:lnSpc>
              <a:buSzPct val="91000"/>
              <a:buFont typeface="Wingdings" panose="05000000000000000000" charset="0"/>
              <a:buChar char="ú"/>
            </a:pPr>
            <a:r>
              <a:rPr lang="zh-CN" altLang="en-US" sz="1940" dirty="0">
                <a:solidFill>
                  <a:schemeClr val="bg1"/>
                </a:solidFill>
                <a:effectLst/>
                <a:latin typeface="Adobe 黑体 Std" panose="020B0400000000000000" charset="-122"/>
                <a:ea typeface="Adobe 黑体 Std" panose="020B0400000000000000" charset="-122"/>
                <a:sym typeface="+mn-ea"/>
              </a:rPr>
              <a:t>作者、译者</a:t>
            </a:r>
          </a:p>
        </p:txBody>
      </p:sp>
      <p:sp>
        <p:nvSpPr>
          <p:cNvPr id="28" name="矩形 27"/>
          <p:cNvSpPr/>
          <p:nvPr/>
        </p:nvSpPr>
        <p:spPr>
          <a:xfrm>
            <a:off x="1285875" y="1686560"/>
            <a:ext cx="1936750" cy="106680"/>
          </a:xfrm>
          <a:prstGeom prst="rect">
            <a:avLst/>
          </a:prstGeom>
          <a:solidFill>
            <a:schemeClr val="accent1">
              <a:lumMod val="75000"/>
            </a:schemeClr>
          </a:solidFill>
          <a:ln w="25400" cap="flat" cmpd="sng" algn="ctr">
            <a:noFill/>
            <a:prstDash val="solid"/>
            <a:round/>
            <a:headEnd type="none" w="med" len="med"/>
            <a:tailEnd type="none" w="med" len="med"/>
          </a:ln>
        </p:spPr>
        <p:txBody>
          <a:bodyPr vert="horz" wrap="square" lIns="40322" tIns="40322" rIns="40322" bIns="40322" numCol="1" anchor="t" anchorCtr="0" compatLnSpc="1">
            <a:noAutofit/>
          </a:bodyPr>
          <a:lstStyle/>
          <a:p>
            <a:pPr marL="0" marR="0" indent="0" algn="l" defTabSz="914400" rtl="0" eaLnBrk="1" fontAlgn="base" latinLnBrk="0" hangingPunct="0">
              <a:lnSpc>
                <a:spcPct val="100000"/>
              </a:lnSpc>
              <a:spcBef>
                <a:spcPct val="0"/>
              </a:spcBef>
              <a:spcAft>
                <a:spcPct val="0"/>
              </a:spcAft>
              <a:buClrTx/>
              <a:buSzTx/>
              <a:buFontTx/>
              <a:buNone/>
            </a:pPr>
            <a:endParaRPr kumimoji="0" lang="zh-CN" altLang="zh-CN" sz="159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p:txBody>
      </p:sp>
      <p:cxnSp>
        <p:nvCxnSpPr>
          <p:cNvPr id="30" name="直接连接符 29"/>
          <p:cNvCxnSpPr/>
          <p:nvPr/>
        </p:nvCxnSpPr>
        <p:spPr>
          <a:xfrm>
            <a:off x="3222451" y="1707447"/>
            <a:ext cx="1584331" cy="0"/>
          </a:xfrm>
          <a:prstGeom prst="line">
            <a:avLst/>
          </a:prstGeom>
          <a:ln w="11557">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926861" y="4623793"/>
            <a:ext cx="6402722" cy="726289"/>
          </a:xfrm>
          <a:prstGeom prst="rect">
            <a:avLst/>
          </a:prstGeom>
          <a:noFill/>
        </p:spPr>
        <p:txBody>
          <a:bodyPr wrap="square" rtlCol="0" anchor="t">
            <a:spAutoFit/>
          </a:bodyPr>
          <a:lstStyle/>
          <a:p>
            <a:pPr marL="457200" lvl="0" indent="-457200" algn="just">
              <a:lnSpc>
                <a:spcPct val="110000"/>
              </a:lnSpc>
              <a:buSzPct val="91000"/>
              <a:buFont typeface="Arial" panose="020B0604020202020204" pitchFamily="34" charset="0"/>
              <a:buChar char="•"/>
            </a:pPr>
            <a:r>
              <a:rPr lang="zh-CN" altLang="en-US" sz="1940" dirty="0">
                <a:solidFill>
                  <a:schemeClr val="bg1"/>
                </a:solidFill>
                <a:effectLst/>
                <a:latin typeface="Adobe 黑体 Std" panose="020B0400000000000000" charset="-122"/>
                <a:ea typeface="Adobe 黑体 Std" panose="020B0400000000000000" charset="-122"/>
                <a:sym typeface="+mn-ea"/>
              </a:rPr>
              <a:t>曾</a:t>
            </a:r>
            <a:r>
              <a:rPr lang="zh-CN" altLang="en-US" sz="1940" dirty="0">
                <a:solidFill>
                  <a:schemeClr val="bg1"/>
                </a:solidFill>
                <a:latin typeface="Adobe 黑体 Std" panose="020B0400000000000000" charset="-122"/>
                <a:ea typeface="Adobe 黑体 Std" panose="020B0400000000000000" charset="-122"/>
                <a:sym typeface="+mn-ea"/>
              </a:rPr>
              <a:t>帮助多家</a:t>
            </a:r>
            <a:r>
              <a:rPr lang="zh-CN" altLang="en-US" sz="1940" dirty="0">
                <a:solidFill>
                  <a:schemeClr val="bg1"/>
                </a:solidFill>
                <a:effectLst/>
                <a:latin typeface="Adobe 黑体 Std" panose="020B0400000000000000" charset="-122"/>
                <a:ea typeface="Adobe 黑体 Std" panose="020B0400000000000000" charset="-122"/>
                <a:sym typeface="+mn-ea"/>
              </a:rPr>
              <a:t>千亿级集团公司建立集采中心，重塑采购管理体系，</a:t>
            </a:r>
            <a:r>
              <a:rPr lang="zh-CN" altLang="en-US" sz="1940" dirty="0">
                <a:solidFill>
                  <a:schemeClr val="bg1"/>
                </a:solidFill>
                <a:latin typeface="Adobe 黑体 Std" panose="020B0400000000000000" charset="-122"/>
                <a:ea typeface="Adobe 黑体 Std" panose="020B0400000000000000" charset="-122"/>
                <a:sym typeface="+mn-ea"/>
              </a:rPr>
              <a:t>多次</a:t>
            </a:r>
            <a:r>
              <a:rPr lang="zh-CN" altLang="en-US" sz="1940" dirty="0">
                <a:solidFill>
                  <a:schemeClr val="bg1"/>
                </a:solidFill>
                <a:effectLst/>
                <a:latin typeface="Adobe 黑体 Std" panose="020B0400000000000000" charset="-122"/>
                <a:ea typeface="Adobe 黑体 Std" panose="020B0400000000000000" charset="-122"/>
                <a:sym typeface="+mn-ea"/>
              </a:rPr>
              <a:t>指导全品类采购降本增效</a:t>
            </a:r>
          </a:p>
        </p:txBody>
      </p:sp>
      <p:sp>
        <p:nvSpPr>
          <p:cNvPr id="39" name="圆角矩形 38"/>
          <p:cNvSpPr/>
          <p:nvPr/>
        </p:nvSpPr>
        <p:spPr>
          <a:xfrm>
            <a:off x="914505" y="3385318"/>
            <a:ext cx="6453342" cy="421148"/>
          </a:xfrm>
          <a:prstGeom prst="roundRect">
            <a:avLst/>
          </a:prstGeom>
          <a:solidFill>
            <a:schemeClr val="accent1">
              <a:lumMod val="20000"/>
              <a:lumOff val="80000"/>
            </a:schemeClr>
          </a:solidFill>
          <a:ln w="25400" cap="flat" cmpd="sng" algn="ctr">
            <a:noFill/>
            <a:prstDash val="solid"/>
            <a:round/>
            <a:headEnd type="none" w="med" len="med"/>
            <a:tailEnd type="none" w="med" len="med"/>
          </a:ln>
        </p:spPr>
        <p:txBody>
          <a:bodyPr vert="horz" wrap="square" lIns="40322" tIns="40322" rIns="40322" bIns="40322" numCol="1" anchor="t" anchorCtr="0" compatLnSpc="1">
            <a:spAutoFit/>
          </a:bodyPr>
          <a:lstStyle/>
          <a:p>
            <a:pPr marL="0" marR="0" indent="0" algn="l" defTabSz="914400" rtl="0" eaLnBrk="1" fontAlgn="base" latinLnBrk="0" hangingPunct="0">
              <a:lnSpc>
                <a:spcPct val="100000"/>
              </a:lnSpc>
              <a:spcBef>
                <a:spcPct val="0"/>
              </a:spcBef>
              <a:spcAft>
                <a:spcPct val="0"/>
              </a:spcAft>
              <a:buClrTx/>
              <a:buSzTx/>
              <a:buFontTx/>
              <a:buNone/>
            </a:pPr>
            <a:endParaRPr kumimoji="0" lang="zh-CN" altLang="zh-CN" sz="159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p:txBody>
      </p:sp>
      <p:pic>
        <p:nvPicPr>
          <p:cNvPr id="34" name="图片 33" descr="WechatIMG564"/>
          <p:cNvPicPr>
            <a:picLocks noChangeAspect="1"/>
          </p:cNvPicPr>
          <p:nvPr/>
        </p:nvPicPr>
        <p:blipFill>
          <a:blip r:embed="rId6"/>
          <a:stretch>
            <a:fillRect/>
          </a:stretch>
        </p:blipFill>
        <p:spPr>
          <a:xfrm>
            <a:off x="2527702" y="3070669"/>
            <a:ext cx="819644" cy="1252474"/>
          </a:xfrm>
          <a:prstGeom prst="rect">
            <a:avLst/>
          </a:prstGeom>
        </p:spPr>
      </p:pic>
      <p:pic>
        <p:nvPicPr>
          <p:cNvPr id="35" name="图片 34" descr="WechatIMG565"/>
          <p:cNvPicPr>
            <a:picLocks noChangeAspect="1"/>
          </p:cNvPicPr>
          <p:nvPr/>
        </p:nvPicPr>
        <p:blipFill>
          <a:blip r:embed="rId7"/>
          <a:stretch>
            <a:fillRect/>
          </a:stretch>
        </p:blipFill>
        <p:spPr>
          <a:xfrm>
            <a:off x="3421775" y="3039041"/>
            <a:ext cx="1226517" cy="1315731"/>
          </a:xfrm>
          <a:prstGeom prst="rect">
            <a:avLst/>
          </a:prstGeom>
        </p:spPr>
      </p:pic>
      <p:pic>
        <p:nvPicPr>
          <p:cNvPr id="36" name="图片 35" descr="WechatIMG575"/>
          <p:cNvPicPr>
            <a:picLocks noChangeAspect="1"/>
          </p:cNvPicPr>
          <p:nvPr/>
        </p:nvPicPr>
        <p:blipFill>
          <a:blip r:embed="rId8"/>
          <a:stretch>
            <a:fillRect/>
          </a:stretch>
        </p:blipFill>
        <p:spPr>
          <a:xfrm>
            <a:off x="1362603" y="3012333"/>
            <a:ext cx="999821" cy="1369850"/>
          </a:xfrm>
          <a:prstGeom prst="rect">
            <a:avLst/>
          </a:prstGeom>
        </p:spPr>
      </p:pic>
      <p:pic>
        <p:nvPicPr>
          <p:cNvPr id="6" name="图片 5" descr="一千天的奇迹"/>
          <p:cNvPicPr>
            <a:picLocks noChangeAspect="1"/>
          </p:cNvPicPr>
          <p:nvPr/>
        </p:nvPicPr>
        <p:blipFill>
          <a:blip r:embed="rId9"/>
          <a:stretch>
            <a:fillRect/>
          </a:stretch>
        </p:blipFill>
        <p:spPr>
          <a:xfrm>
            <a:off x="4555089" y="3075057"/>
            <a:ext cx="1268483" cy="1268483"/>
          </a:xfrm>
          <a:prstGeom prst="rect">
            <a:avLst/>
          </a:prstGeom>
        </p:spPr>
      </p:pic>
      <p:pic>
        <p:nvPicPr>
          <p:cNvPr id="8" name="Picture 7">
            <a:extLst>
              <a:ext uri="{FF2B5EF4-FFF2-40B4-BE49-F238E27FC236}">
                <a16:creationId xmlns:a16="http://schemas.microsoft.com/office/drawing/2014/main" id="{9E1BB1EE-590D-5159-16D3-385999A0E09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33338" y="3056619"/>
            <a:ext cx="1276149" cy="1276149"/>
          </a:xfrm>
          <a:prstGeom prst="rect">
            <a:avLst/>
          </a:prstGeom>
        </p:spPr>
      </p:pic>
      <p:sp>
        <p:nvSpPr>
          <p:cNvPr id="9" name="TextBox 8">
            <a:extLst>
              <a:ext uri="{FF2B5EF4-FFF2-40B4-BE49-F238E27FC236}">
                <a16:creationId xmlns:a16="http://schemas.microsoft.com/office/drawing/2014/main" id="{EC0FE67D-1502-2EA6-6B61-DFB5CEC4814C}"/>
              </a:ext>
            </a:extLst>
          </p:cNvPr>
          <p:cNvSpPr txBox="1"/>
          <p:nvPr/>
        </p:nvSpPr>
        <p:spPr>
          <a:xfrm>
            <a:off x="555171" y="261259"/>
            <a:ext cx="6248400"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讲师介绍</a:t>
            </a:r>
            <a:endParaRPr lang="en-US" sz="2400" b="1" dirty="0">
              <a:solidFill>
                <a:schemeClr val="bg1"/>
              </a:solidFill>
              <a:latin typeface="微软雅黑" panose="020B0503020204020204" pitchFamily="34" charset="-122"/>
              <a:ea typeface="微软雅黑" panose="020B0503020204020204" pitchFamily="34" charset="-122"/>
            </a:endParaRPr>
          </a:p>
        </p:txBody>
      </p:sp>
      <p:sp>
        <p:nvSpPr>
          <p:cNvPr id="2" name="TextBox 8">
            <a:extLst>
              <a:ext uri="{FF2B5EF4-FFF2-40B4-BE49-F238E27FC236}">
                <a16:creationId xmlns:a16="http://schemas.microsoft.com/office/drawing/2014/main" id="{FAE0C88B-E493-BA62-C0F9-68189B1B419E}"/>
              </a:ext>
            </a:extLst>
          </p:cNvPr>
          <p:cNvSpPr txBox="1"/>
          <p:nvPr/>
        </p:nvSpPr>
        <p:spPr>
          <a:xfrm>
            <a:off x="1295402" y="1184371"/>
            <a:ext cx="6248400"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姜珏</a:t>
            </a:r>
            <a:endParaRPr lang="en-US" sz="2400" b="1"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图片 64" descr="图片2"/>
          <p:cNvPicPr>
            <a:picLocks noChangeAspect="1"/>
          </p:cNvPicPr>
          <p:nvPr/>
        </p:nvPicPr>
        <p:blipFill>
          <a:blip r:embed="rId3"/>
          <a:stretch>
            <a:fillRect/>
          </a:stretch>
        </p:blipFill>
        <p:spPr>
          <a:xfrm>
            <a:off x="871220" y="331470"/>
            <a:ext cx="6169025" cy="1371600"/>
          </a:xfrm>
          <a:prstGeom prst="rect">
            <a:avLst/>
          </a:prstGeom>
        </p:spPr>
      </p:pic>
      <p:pic>
        <p:nvPicPr>
          <p:cNvPr id="35" name="Picture 34" descr="A qr code with a person's face&#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7655" y="3009265"/>
            <a:ext cx="2071370" cy="2071370"/>
          </a:xfrm>
          <a:prstGeom prst="rect">
            <a:avLst/>
          </a:prstGeom>
        </p:spPr>
      </p:pic>
      <p:sp>
        <p:nvSpPr>
          <p:cNvPr id="29" name="圆角矩形标注 9"/>
          <p:cNvSpPr/>
          <p:nvPr/>
        </p:nvSpPr>
        <p:spPr>
          <a:xfrm>
            <a:off x="2136140" y="1877695"/>
            <a:ext cx="2639060" cy="785495"/>
          </a:xfrm>
          <a:prstGeom prst="wedgeRoundRectCallout">
            <a:avLst>
              <a:gd name="adj1" fmla="val 3798"/>
              <a:gd name="adj2" fmla="val 76729"/>
              <a:gd name="adj3" fmla="val 16667"/>
            </a:avLst>
          </a:prstGeom>
          <a:solidFill>
            <a:schemeClr val="bg1"/>
          </a:solidFill>
          <a:ln>
            <a:solidFill>
              <a:srgbClr val="023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6"/>
          <p:cNvSpPr txBox="1"/>
          <p:nvPr/>
        </p:nvSpPr>
        <p:spPr>
          <a:xfrm>
            <a:off x="1906270" y="1930400"/>
            <a:ext cx="3162935" cy="694055"/>
          </a:xfrm>
          <a:prstGeom prst="rect">
            <a:avLst/>
          </a:prstGeom>
          <a:noFill/>
          <a:ln w="9525">
            <a:noFill/>
          </a:ln>
        </p:spPr>
        <p:txBody>
          <a:bodyPr wrap="square">
            <a:spAutoFit/>
          </a:bodyPr>
          <a:lstStyle/>
          <a:p>
            <a:pPr algn="ctr" eaLnBrk="1" hangingPunct="1">
              <a:lnSpc>
                <a:spcPct val="125000"/>
              </a:lnSpc>
              <a:spcAft>
                <a:spcPts val="800"/>
              </a:spcAft>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关注</a:t>
            </a:r>
            <a:r>
              <a:rPr lang="zh-CN" altLang="en-US" sz="1300" b="1" dirty="0">
                <a:solidFill>
                  <a:schemeClr val="tx2">
                    <a:lumMod val="75000"/>
                  </a:schemeClr>
                </a:solidFill>
                <a:latin typeface="微软雅黑" panose="020B0503020204020204" pitchFamily="34" charset="-122"/>
                <a:ea typeface="微软雅黑" panose="020B0503020204020204" pitchFamily="34" charset="-122"/>
              </a:rPr>
              <a:t>「采购实战家专栏」</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公众号</a:t>
            </a:r>
          </a:p>
          <a:p>
            <a:pPr algn="ctr" eaLnBrk="1" hangingPunct="1">
              <a:lnSpc>
                <a:spcPct val="125000"/>
              </a:lnSpc>
              <a:spcAft>
                <a:spcPts val="800"/>
              </a:spcAft>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学习采购实战经验、技巧和案例</a:t>
            </a:r>
          </a:p>
        </p:txBody>
      </p:sp>
      <p:grpSp>
        <p:nvGrpSpPr>
          <p:cNvPr id="31" name="组合 30"/>
          <p:cNvGrpSpPr/>
          <p:nvPr/>
        </p:nvGrpSpPr>
        <p:grpSpPr>
          <a:xfrm>
            <a:off x="929640" y="3649980"/>
            <a:ext cx="1430020" cy="339090"/>
            <a:chOff x="1704" y="7180"/>
            <a:chExt cx="3287" cy="686"/>
          </a:xfrm>
        </p:grpSpPr>
        <p:sp>
          <p:nvSpPr>
            <p:cNvPr id="13" name="燕尾形 32"/>
            <p:cNvSpPr/>
            <p:nvPr/>
          </p:nvSpPr>
          <p:spPr>
            <a:xfrm>
              <a:off x="1704" y="7180"/>
              <a:ext cx="3287" cy="686"/>
            </a:xfrm>
            <a:prstGeom prst="chevron">
              <a:avLst/>
            </a:prstGeom>
            <a:solidFill>
              <a:srgbClr val="E8E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21"/>
            <p:cNvSpPr txBox="1"/>
            <p:nvPr/>
          </p:nvSpPr>
          <p:spPr>
            <a:xfrm>
              <a:off x="2581" y="7180"/>
              <a:ext cx="1896" cy="613"/>
            </a:xfrm>
            <a:prstGeom prst="rect">
              <a:avLst/>
            </a:prstGeom>
            <a:noFill/>
            <a:ln w="9525">
              <a:noFill/>
            </a:ln>
          </p:spPr>
          <p:txBody>
            <a:bodyPr wrap="square">
              <a:spAutoFit/>
            </a:bodyPr>
            <a:lstStyle/>
            <a:p>
              <a:pPr algn="dist" eaLnBrk="1" hangingPunct="1">
                <a:lnSpc>
                  <a:spcPct val="125000"/>
                </a:lnSpc>
                <a:spcAft>
                  <a:spcPts val="800"/>
                </a:spcAft>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STEP 01</a:t>
              </a:r>
            </a:p>
          </p:txBody>
        </p:sp>
        <p:sp>
          <p:nvSpPr>
            <p:cNvPr id="15" name="燕尾形 36"/>
            <p:cNvSpPr/>
            <p:nvPr/>
          </p:nvSpPr>
          <p:spPr>
            <a:xfrm>
              <a:off x="2048" y="7180"/>
              <a:ext cx="533" cy="686"/>
            </a:xfrm>
            <a:prstGeom prst="chevron">
              <a:avLst/>
            </a:prstGeom>
            <a:solidFill>
              <a:srgbClr val="023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燕尾形 32"/>
          <p:cNvSpPr/>
          <p:nvPr/>
        </p:nvSpPr>
        <p:spPr>
          <a:xfrm>
            <a:off x="7458710" y="3706495"/>
            <a:ext cx="1430020" cy="339090"/>
          </a:xfrm>
          <a:prstGeom prst="chevron">
            <a:avLst/>
          </a:prstGeom>
          <a:solidFill>
            <a:srgbClr val="E8ED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21"/>
          <p:cNvSpPr txBox="1"/>
          <p:nvPr/>
        </p:nvSpPr>
        <p:spPr>
          <a:xfrm>
            <a:off x="7840345" y="3706495"/>
            <a:ext cx="824865" cy="302895"/>
          </a:xfrm>
          <a:prstGeom prst="rect">
            <a:avLst/>
          </a:prstGeom>
          <a:noFill/>
          <a:ln w="9525">
            <a:noFill/>
          </a:ln>
        </p:spPr>
        <p:txBody>
          <a:bodyPr wrap="square">
            <a:spAutoFit/>
          </a:bodyPr>
          <a:lstStyle/>
          <a:p>
            <a:pPr algn="dist" eaLnBrk="1" hangingPunct="1">
              <a:lnSpc>
                <a:spcPct val="125000"/>
              </a:lnSpc>
              <a:spcAft>
                <a:spcPts val="800"/>
              </a:spcAft>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STEP 02</a:t>
            </a:r>
          </a:p>
        </p:txBody>
      </p:sp>
      <p:sp>
        <p:nvSpPr>
          <p:cNvPr id="54" name="燕尾形 36"/>
          <p:cNvSpPr/>
          <p:nvPr/>
        </p:nvSpPr>
        <p:spPr>
          <a:xfrm>
            <a:off x="7608570" y="3706495"/>
            <a:ext cx="231775" cy="339090"/>
          </a:xfrm>
          <a:prstGeom prst="chevron">
            <a:avLst/>
          </a:prstGeom>
          <a:solidFill>
            <a:srgbClr val="023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4" name="图片 63" descr="图片1"/>
          <p:cNvPicPr>
            <a:picLocks noChangeAspect="1"/>
          </p:cNvPicPr>
          <p:nvPr/>
        </p:nvPicPr>
        <p:blipFill>
          <a:blip r:embed="rId5"/>
          <a:stretch>
            <a:fillRect/>
          </a:stretch>
        </p:blipFill>
        <p:spPr>
          <a:xfrm>
            <a:off x="956310" y="5174615"/>
            <a:ext cx="4754880" cy="609600"/>
          </a:xfrm>
          <a:prstGeom prst="rect">
            <a:avLst/>
          </a:prstGeom>
        </p:spPr>
      </p:pic>
      <p:grpSp>
        <p:nvGrpSpPr>
          <p:cNvPr id="19" name="iṧ1ídè"/>
          <p:cNvGrpSpPr/>
          <p:nvPr/>
        </p:nvGrpSpPr>
        <p:grpSpPr>
          <a:xfrm>
            <a:off x="9226550" y="2190115"/>
            <a:ext cx="1882775" cy="3507792"/>
            <a:chOff x="1302608" y="2265281"/>
            <a:chExt cx="2507191" cy="5272656"/>
          </a:xfrm>
        </p:grpSpPr>
        <p:grpSp>
          <p:nvGrpSpPr>
            <p:cNvPr id="21" name="išḻïḍê"/>
            <p:cNvGrpSpPr/>
            <p:nvPr/>
          </p:nvGrpSpPr>
          <p:grpSpPr>
            <a:xfrm>
              <a:off x="1352631" y="2265316"/>
              <a:ext cx="2444969" cy="5235474"/>
              <a:chOff x="1352631" y="2265316"/>
              <a:chExt cx="2444969" cy="5235474"/>
            </a:xfrm>
          </p:grpSpPr>
          <p:sp>
            <p:nvSpPr>
              <p:cNvPr id="23" name="íşḻiḓê"/>
              <p:cNvSpPr/>
              <p:nvPr/>
            </p:nvSpPr>
            <p:spPr bwMode="auto">
              <a:xfrm>
                <a:off x="1352631" y="2265316"/>
                <a:ext cx="2444969" cy="5235474"/>
              </a:xfrm>
              <a:custGeom>
                <a:avLst/>
                <a:gdLst>
                  <a:gd name="T0" fmla="*/ 1137 w 8550"/>
                  <a:gd name="T1" fmla="*/ 18168 h 18169"/>
                  <a:gd name="T2" fmla="*/ 1137 w 8550"/>
                  <a:gd name="T3" fmla="*/ 18168 h 18169"/>
                  <a:gd name="T4" fmla="*/ 0 w 8550"/>
                  <a:gd name="T5" fmla="*/ 17031 h 18169"/>
                  <a:gd name="T6" fmla="*/ 0 w 8550"/>
                  <a:gd name="T7" fmla="*/ 1137 h 18169"/>
                  <a:gd name="T8" fmla="*/ 1137 w 8550"/>
                  <a:gd name="T9" fmla="*/ 0 h 18169"/>
                  <a:gd name="T10" fmla="*/ 7412 w 8550"/>
                  <a:gd name="T11" fmla="*/ 0 h 18169"/>
                  <a:gd name="T12" fmla="*/ 8549 w 8550"/>
                  <a:gd name="T13" fmla="*/ 1137 h 18169"/>
                  <a:gd name="T14" fmla="*/ 8549 w 8550"/>
                  <a:gd name="T15" fmla="*/ 17031 h 18169"/>
                  <a:gd name="T16" fmla="*/ 7412 w 8550"/>
                  <a:gd name="T17" fmla="*/ 18168 h 18169"/>
                  <a:gd name="T18" fmla="*/ 1137 w 8550"/>
                  <a:gd name="T19" fmla="*/ 18168 h 18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50" h="18169">
                    <a:moveTo>
                      <a:pt x="1137" y="18168"/>
                    </a:moveTo>
                    <a:lnTo>
                      <a:pt x="1137" y="18168"/>
                    </a:lnTo>
                    <a:cubicBezTo>
                      <a:pt x="525" y="18168"/>
                      <a:pt x="0" y="17665"/>
                      <a:pt x="0" y="17031"/>
                    </a:cubicBezTo>
                    <a:cubicBezTo>
                      <a:pt x="0" y="1137"/>
                      <a:pt x="0" y="1137"/>
                      <a:pt x="0" y="1137"/>
                    </a:cubicBezTo>
                    <a:cubicBezTo>
                      <a:pt x="0" y="481"/>
                      <a:pt x="481" y="0"/>
                      <a:pt x="1137" y="0"/>
                    </a:cubicBezTo>
                    <a:cubicBezTo>
                      <a:pt x="7412" y="0"/>
                      <a:pt x="7412" y="0"/>
                      <a:pt x="7412" y="0"/>
                    </a:cubicBezTo>
                    <a:cubicBezTo>
                      <a:pt x="8068" y="0"/>
                      <a:pt x="8549" y="481"/>
                      <a:pt x="8549" y="1137"/>
                    </a:cubicBezTo>
                    <a:cubicBezTo>
                      <a:pt x="8549" y="17031"/>
                      <a:pt x="8549" y="17031"/>
                      <a:pt x="8549" y="17031"/>
                    </a:cubicBezTo>
                    <a:cubicBezTo>
                      <a:pt x="8549" y="17665"/>
                      <a:pt x="8046" y="18168"/>
                      <a:pt x="7412" y="18168"/>
                    </a:cubicBezTo>
                    <a:lnTo>
                      <a:pt x="1137" y="18168"/>
                    </a:lnTo>
                  </a:path>
                </a:pathLst>
              </a:custGeom>
              <a:solidFill>
                <a:srgbClr val="F4F4F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a:p>
            </p:txBody>
          </p:sp>
          <p:sp>
            <p:nvSpPr>
              <p:cNvPr id="25" name="iṧḻîḍe"/>
              <p:cNvSpPr/>
              <p:nvPr/>
            </p:nvSpPr>
            <p:spPr bwMode="auto">
              <a:xfrm>
                <a:off x="3144838" y="6534150"/>
                <a:ext cx="220662" cy="228600"/>
              </a:xfrm>
              <a:custGeom>
                <a:avLst/>
                <a:gdLst>
                  <a:gd name="T0" fmla="*/ 481 w 614"/>
                  <a:gd name="T1" fmla="*/ 634 h 635"/>
                  <a:gd name="T2" fmla="*/ 481 w 614"/>
                  <a:gd name="T3" fmla="*/ 634 h 635"/>
                  <a:gd name="T4" fmla="*/ 131 w 614"/>
                  <a:gd name="T5" fmla="*/ 634 h 635"/>
                  <a:gd name="T6" fmla="*/ 0 w 614"/>
                  <a:gd name="T7" fmla="*/ 503 h 635"/>
                  <a:gd name="T8" fmla="*/ 0 w 614"/>
                  <a:gd name="T9" fmla="*/ 131 h 635"/>
                  <a:gd name="T10" fmla="*/ 131 w 614"/>
                  <a:gd name="T11" fmla="*/ 0 h 635"/>
                  <a:gd name="T12" fmla="*/ 481 w 614"/>
                  <a:gd name="T13" fmla="*/ 0 h 635"/>
                  <a:gd name="T14" fmla="*/ 613 w 614"/>
                  <a:gd name="T15" fmla="*/ 131 h 635"/>
                  <a:gd name="T16" fmla="*/ 613 w 614"/>
                  <a:gd name="T17" fmla="*/ 503 h 635"/>
                  <a:gd name="T18" fmla="*/ 481 w 614"/>
                  <a:gd name="T19" fmla="*/ 634 h 635"/>
                  <a:gd name="T20" fmla="*/ 131 w 614"/>
                  <a:gd name="T21" fmla="*/ 44 h 635"/>
                  <a:gd name="T22" fmla="*/ 131 w 614"/>
                  <a:gd name="T23" fmla="*/ 44 h 635"/>
                  <a:gd name="T24" fmla="*/ 44 w 614"/>
                  <a:gd name="T25" fmla="*/ 131 h 635"/>
                  <a:gd name="T26" fmla="*/ 44 w 614"/>
                  <a:gd name="T27" fmla="*/ 503 h 635"/>
                  <a:gd name="T28" fmla="*/ 131 w 614"/>
                  <a:gd name="T29" fmla="*/ 568 h 635"/>
                  <a:gd name="T30" fmla="*/ 481 w 614"/>
                  <a:gd name="T31" fmla="*/ 568 h 635"/>
                  <a:gd name="T32" fmla="*/ 547 w 614"/>
                  <a:gd name="T33" fmla="*/ 503 h 635"/>
                  <a:gd name="T34" fmla="*/ 547 w 614"/>
                  <a:gd name="T35" fmla="*/ 131 h 635"/>
                  <a:gd name="T36" fmla="*/ 481 w 614"/>
                  <a:gd name="T37" fmla="*/ 44 h 635"/>
                  <a:gd name="T38" fmla="*/ 131 w 614"/>
                  <a:gd name="T39" fmla="*/ 44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4" h="635">
                    <a:moveTo>
                      <a:pt x="481" y="634"/>
                    </a:moveTo>
                    <a:lnTo>
                      <a:pt x="481" y="634"/>
                    </a:lnTo>
                    <a:cubicBezTo>
                      <a:pt x="131" y="634"/>
                      <a:pt x="131" y="634"/>
                      <a:pt x="131" y="634"/>
                    </a:cubicBezTo>
                    <a:cubicBezTo>
                      <a:pt x="44" y="634"/>
                      <a:pt x="0" y="568"/>
                      <a:pt x="0" y="503"/>
                    </a:cubicBezTo>
                    <a:cubicBezTo>
                      <a:pt x="0" y="131"/>
                      <a:pt x="0" y="131"/>
                      <a:pt x="0" y="131"/>
                    </a:cubicBezTo>
                    <a:cubicBezTo>
                      <a:pt x="0" y="44"/>
                      <a:pt x="44" y="0"/>
                      <a:pt x="131" y="0"/>
                    </a:cubicBezTo>
                    <a:cubicBezTo>
                      <a:pt x="481" y="0"/>
                      <a:pt x="481" y="0"/>
                      <a:pt x="481" y="0"/>
                    </a:cubicBezTo>
                    <a:cubicBezTo>
                      <a:pt x="547" y="0"/>
                      <a:pt x="613" y="44"/>
                      <a:pt x="613" y="131"/>
                    </a:cubicBezTo>
                    <a:cubicBezTo>
                      <a:pt x="613" y="503"/>
                      <a:pt x="613" y="503"/>
                      <a:pt x="613" y="503"/>
                    </a:cubicBezTo>
                    <a:cubicBezTo>
                      <a:pt x="613" y="568"/>
                      <a:pt x="547" y="634"/>
                      <a:pt x="481" y="634"/>
                    </a:cubicBezTo>
                    <a:close/>
                    <a:moveTo>
                      <a:pt x="131" y="44"/>
                    </a:moveTo>
                    <a:lnTo>
                      <a:pt x="131" y="44"/>
                    </a:lnTo>
                    <a:cubicBezTo>
                      <a:pt x="88" y="44"/>
                      <a:pt x="44" y="88"/>
                      <a:pt x="44" y="131"/>
                    </a:cubicBezTo>
                    <a:cubicBezTo>
                      <a:pt x="44" y="503"/>
                      <a:pt x="44" y="503"/>
                      <a:pt x="44" y="503"/>
                    </a:cubicBezTo>
                    <a:cubicBezTo>
                      <a:pt x="44" y="547"/>
                      <a:pt x="88" y="568"/>
                      <a:pt x="131" y="568"/>
                    </a:cubicBezTo>
                    <a:cubicBezTo>
                      <a:pt x="481" y="568"/>
                      <a:pt x="481" y="568"/>
                      <a:pt x="481" y="568"/>
                    </a:cubicBezTo>
                    <a:cubicBezTo>
                      <a:pt x="525" y="568"/>
                      <a:pt x="547" y="547"/>
                      <a:pt x="547" y="503"/>
                    </a:cubicBezTo>
                    <a:cubicBezTo>
                      <a:pt x="547" y="131"/>
                      <a:pt x="547" y="131"/>
                      <a:pt x="547" y="131"/>
                    </a:cubicBezTo>
                    <a:cubicBezTo>
                      <a:pt x="547" y="88"/>
                      <a:pt x="525" y="44"/>
                      <a:pt x="481" y="44"/>
                    </a:cubicBezTo>
                    <a:cubicBezTo>
                      <a:pt x="131" y="44"/>
                      <a:pt x="131" y="44"/>
                      <a:pt x="131" y="44"/>
                    </a:cubicBezTo>
                    <a:close/>
                  </a:path>
                </a:pathLst>
              </a:custGeom>
              <a:solidFill>
                <a:srgbClr val="F4F4F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91440" bIns="45720" anchor="ctr">
                <a:normAutofit fontScale="25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a:p>
            </p:txBody>
          </p:sp>
          <p:sp>
            <p:nvSpPr>
              <p:cNvPr id="26" name="i$1îḓé"/>
              <p:cNvSpPr/>
              <p:nvPr/>
            </p:nvSpPr>
            <p:spPr bwMode="auto">
              <a:xfrm>
                <a:off x="2339952" y="2335549"/>
                <a:ext cx="498693" cy="123941"/>
              </a:xfrm>
              <a:custGeom>
                <a:avLst/>
                <a:gdLst>
                  <a:gd name="T0" fmla="*/ 1268 w 1356"/>
                  <a:gd name="T1" fmla="*/ 131 h 132"/>
                  <a:gd name="T2" fmla="*/ 1268 w 1356"/>
                  <a:gd name="T3" fmla="*/ 131 h 132"/>
                  <a:gd name="T4" fmla="*/ 65 w 1356"/>
                  <a:gd name="T5" fmla="*/ 131 h 132"/>
                  <a:gd name="T6" fmla="*/ 0 w 1356"/>
                  <a:gd name="T7" fmla="*/ 66 h 132"/>
                  <a:gd name="T8" fmla="*/ 65 w 1356"/>
                  <a:gd name="T9" fmla="*/ 0 h 132"/>
                  <a:gd name="T10" fmla="*/ 1268 w 1356"/>
                  <a:gd name="T11" fmla="*/ 0 h 132"/>
                  <a:gd name="T12" fmla="*/ 1355 w 1356"/>
                  <a:gd name="T13" fmla="*/ 66 h 132"/>
                  <a:gd name="T14" fmla="*/ 1268 w 1356"/>
                  <a:gd name="T15" fmla="*/ 131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6" h="132">
                    <a:moveTo>
                      <a:pt x="1268" y="131"/>
                    </a:moveTo>
                    <a:lnTo>
                      <a:pt x="1268" y="131"/>
                    </a:lnTo>
                    <a:cubicBezTo>
                      <a:pt x="65" y="131"/>
                      <a:pt x="65" y="131"/>
                      <a:pt x="65" y="131"/>
                    </a:cubicBezTo>
                    <a:cubicBezTo>
                      <a:pt x="22" y="131"/>
                      <a:pt x="0" y="109"/>
                      <a:pt x="0" y="66"/>
                    </a:cubicBezTo>
                    <a:cubicBezTo>
                      <a:pt x="0" y="22"/>
                      <a:pt x="22" y="0"/>
                      <a:pt x="65" y="0"/>
                    </a:cubicBezTo>
                    <a:cubicBezTo>
                      <a:pt x="1268" y="0"/>
                      <a:pt x="1268" y="0"/>
                      <a:pt x="1268" y="0"/>
                    </a:cubicBezTo>
                    <a:cubicBezTo>
                      <a:pt x="1311" y="0"/>
                      <a:pt x="1355" y="22"/>
                      <a:pt x="1355" y="66"/>
                    </a:cubicBezTo>
                    <a:cubicBezTo>
                      <a:pt x="1355" y="109"/>
                      <a:pt x="1311" y="131"/>
                      <a:pt x="1268" y="131"/>
                    </a:cubicBezTo>
                  </a:path>
                </a:pathLst>
              </a:custGeom>
              <a:solidFill>
                <a:schemeClr val="bg2">
                  <a:lumMod val="25000"/>
                </a:schemeClr>
              </a:solidFill>
              <a:ln>
                <a:noFill/>
              </a:ln>
              <a:effectLst/>
              <a:extLst>
                <a:ext uri="{91240B29-F687-4F45-9708-019B960494DF}">
                  <a14:hiddenLine xmlns:a14="http://schemas.microsoft.com/office/drawing/2010/main" w="9525">
                    <a:solidFill>
                      <a:srgbClr val="808080"/>
                    </a:solidFill>
                    <a:bevel/>
                  </a14:hiddenLine>
                </a:ext>
              </a:extLst>
            </p:spPr>
            <p:txBody>
              <a:bodyPr wrap="square" lIns="91440" tIns="45720" rIns="91440" bIns="45720" anchor="ctr">
                <a:normAutofit fontScale="25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sz="100"/>
              </a:p>
            </p:txBody>
          </p:sp>
        </p:grpSp>
        <p:sp>
          <p:nvSpPr>
            <p:cNvPr id="22" name="îṥļiḑè"/>
            <p:cNvSpPr/>
            <p:nvPr/>
          </p:nvSpPr>
          <p:spPr bwMode="auto">
            <a:xfrm>
              <a:off x="1302608" y="2265281"/>
              <a:ext cx="2507191" cy="5272656"/>
            </a:xfrm>
            <a:custGeom>
              <a:avLst/>
              <a:gdLst>
                <a:gd name="T0" fmla="*/ 8417 w 8768"/>
                <a:gd name="T1" fmla="*/ 437 h 18431"/>
                <a:gd name="T2" fmla="*/ 8417 w 8768"/>
                <a:gd name="T3" fmla="*/ 437 h 18431"/>
                <a:gd name="T4" fmla="*/ 7543 w 8768"/>
                <a:gd name="T5" fmla="*/ 87 h 18431"/>
                <a:gd name="T6" fmla="*/ 7280 w 8768"/>
                <a:gd name="T7" fmla="*/ 87 h 18431"/>
                <a:gd name="T8" fmla="*/ 7280 w 8768"/>
                <a:gd name="T9" fmla="*/ 43 h 18431"/>
                <a:gd name="T10" fmla="*/ 7259 w 8768"/>
                <a:gd name="T11" fmla="*/ 0 h 18431"/>
                <a:gd name="T12" fmla="*/ 5903 w 8768"/>
                <a:gd name="T13" fmla="*/ 0 h 18431"/>
                <a:gd name="T14" fmla="*/ 5859 w 8768"/>
                <a:gd name="T15" fmla="*/ 43 h 18431"/>
                <a:gd name="T16" fmla="*/ 5859 w 8768"/>
                <a:gd name="T17" fmla="*/ 87 h 18431"/>
                <a:gd name="T18" fmla="*/ 1268 w 8768"/>
                <a:gd name="T19" fmla="*/ 87 h 18431"/>
                <a:gd name="T20" fmla="*/ 43 w 8768"/>
                <a:gd name="T21" fmla="*/ 1312 h 18431"/>
                <a:gd name="T22" fmla="*/ 43 w 8768"/>
                <a:gd name="T23" fmla="*/ 2602 h 18431"/>
                <a:gd name="T24" fmla="*/ 43 w 8768"/>
                <a:gd name="T25" fmla="*/ 2602 h 18431"/>
                <a:gd name="T26" fmla="*/ 0 w 8768"/>
                <a:gd name="T27" fmla="*/ 2624 h 18431"/>
                <a:gd name="T28" fmla="*/ 0 w 8768"/>
                <a:gd name="T29" fmla="*/ 3389 h 18431"/>
                <a:gd name="T30" fmla="*/ 43 w 8768"/>
                <a:gd name="T31" fmla="*/ 3432 h 18431"/>
                <a:gd name="T32" fmla="*/ 43 w 8768"/>
                <a:gd name="T33" fmla="*/ 3432 h 18431"/>
                <a:gd name="T34" fmla="*/ 43 w 8768"/>
                <a:gd name="T35" fmla="*/ 3761 h 18431"/>
                <a:gd name="T36" fmla="*/ 43 w 8768"/>
                <a:gd name="T37" fmla="*/ 3761 h 18431"/>
                <a:gd name="T38" fmla="*/ 0 w 8768"/>
                <a:gd name="T39" fmla="*/ 3804 h 18431"/>
                <a:gd name="T40" fmla="*/ 0 w 8768"/>
                <a:gd name="T41" fmla="*/ 4941 h 18431"/>
                <a:gd name="T42" fmla="*/ 43 w 8768"/>
                <a:gd name="T43" fmla="*/ 4963 h 18431"/>
                <a:gd name="T44" fmla="*/ 43 w 8768"/>
                <a:gd name="T45" fmla="*/ 4963 h 18431"/>
                <a:gd name="T46" fmla="*/ 43 w 8768"/>
                <a:gd name="T47" fmla="*/ 5269 h 18431"/>
                <a:gd name="T48" fmla="*/ 43 w 8768"/>
                <a:gd name="T49" fmla="*/ 5269 h 18431"/>
                <a:gd name="T50" fmla="*/ 0 w 8768"/>
                <a:gd name="T51" fmla="*/ 5313 h 18431"/>
                <a:gd name="T52" fmla="*/ 0 w 8768"/>
                <a:gd name="T53" fmla="*/ 6472 h 18431"/>
                <a:gd name="T54" fmla="*/ 43 w 8768"/>
                <a:gd name="T55" fmla="*/ 6493 h 18431"/>
                <a:gd name="T56" fmla="*/ 43 w 8768"/>
                <a:gd name="T57" fmla="*/ 6493 h 18431"/>
                <a:gd name="T58" fmla="*/ 43 w 8768"/>
                <a:gd name="T59" fmla="*/ 17206 h 18431"/>
                <a:gd name="T60" fmla="*/ 1268 w 8768"/>
                <a:gd name="T61" fmla="*/ 18430 h 18431"/>
                <a:gd name="T62" fmla="*/ 7543 w 8768"/>
                <a:gd name="T63" fmla="*/ 18430 h 18431"/>
                <a:gd name="T64" fmla="*/ 8767 w 8768"/>
                <a:gd name="T65" fmla="*/ 17206 h 18431"/>
                <a:gd name="T66" fmla="*/ 8767 w 8768"/>
                <a:gd name="T67" fmla="*/ 1312 h 18431"/>
                <a:gd name="T68" fmla="*/ 8417 w 8768"/>
                <a:gd name="T69" fmla="*/ 437 h 18431"/>
                <a:gd name="T70" fmla="*/ 8592 w 8768"/>
                <a:gd name="T71" fmla="*/ 17206 h 18431"/>
                <a:gd name="T72" fmla="*/ 8592 w 8768"/>
                <a:gd name="T73" fmla="*/ 17206 h 18431"/>
                <a:gd name="T74" fmla="*/ 7543 w 8768"/>
                <a:gd name="T75" fmla="*/ 18255 h 18431"/>
                <a:gd name="T76" fmla="*/ 1268 w 8768"/>
                <a:gd name="T77" fmla="*/ 18255 h 18431"/>
                <a:gd name="T78" fmla="*/ 218 w 8768"/>
                <a:gd name="T79" fmla="*/ 17206 h 18431"/>
                <a:gd name="T80" fmla="*/ 218 w 8768"/>
                <a:gd name="T81" fmla="*/ 1312 h 18431"/>
                <a:gd name="T82" fmla="*/ 1268 w 8768"/>
                <a:gd name="T83" fmla="*/ 262 h 18431"/>
                <a:gd name="T84" fmla="*/ 7543 w 8768"/>
                <a:gd name="T85" fmla="*/ 262 h 18431"/>
                <a:gd name="T86" fmla="*/ 8592 w 8768"/>
                <a:gd name="T87" fmla="*/ 1312 h 18431"/>
                <a:gd name="T88" fmla="*/ 8592 w 8768"/>
                <a:gd name="T89" fmla="*/ 17206 h 18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68" h="18431">
                  <a:moveTo>
                    <a:pt x="8417" y="437"/>
                  </a:moveTo>
                  <a:lnTo>
                    <a:pt x="8417" y="437"/>
                  </a:lnTo>
                  <a:cubicBezTo>
                    <a:pt x="8199" y="218"/>
                    <a:pt x="7893" y="87"/>
                    <a:pt x="7543" y="87"/>
                  </a:cubicBezTo>
                  <a:cubicBezTo>
                    <a:pt x="7280" y="87"/>
                    <a:pt x="7280" y="87"/>
                    <a:pt x="7280" y="87"/>
                  </a:cubicBezTo>
                  <a:cubicBezTo>
                    <a:pt x="7280" y="43"/>
                    <a:pt x="7280" y="43"/>
                    <a:pt x="7280" y="43"/>
                  </a:cubicBezTo>
                  <a:cubicBezTo>
                    <a:pt x="7280" y="22"/>
                    <a:pt x="7280" y="0"/>
                    <a:pt x="7259" y="0"/>
                  </a:cubicBezTo>
                  <a:cubicBezTo>
                    <a:pt x="5903" y="0"/>
                    <a:pt x="5903" y="0"/>
                    <a:pt x="5903" y="0"/>
                  </a:cubicBezTo>
                  <a:cubicBezTo>
                    <a:pt x="5881" y="0"/>
                    <a:pt x="5859" y="22"/>
                    <a:pt x="5859" y="43"/>
                  </a:cubicBezTo>
                  <a:cubicBezTo>
                    <a:pt x="5859" y="87"/>
                    <a:pt x="5859" y="87"/>
                    <a:pt x="5859" y="87"/>
                  </a:cubicBezTo>
                  <a:cubicBezTo>
                    <a:pt x="1268" y="87"/>
                    <a:pt x="1268" y="87"/>
                    <a:pt x="1268" y="87"/>
                  </a:cubicBezTo>
                  <a:cubicBezTo>
                    <a:pt x="568" y="87"/>
                    <a:pt x="43" y="590"/>
                    <a:pt x="43" y="1312"/>
                  </a:cubicBezTo>
                  <a:cubicBezTo>
                    <a:pt x="43" y="2602"/>
                    <a:pt x="43" y="2602"/>
                    <a:pt x="43" y="2602"/>
                  </a:cubicBezTo>
                  <a:lnTo>
                    <a:pt x="43" y="2602"/>
                  </a:lnTo>
                  <a:cubicBezTo>
                    <a:pt x="22" y="2602"/>
                    <a:pt x="0" y="2602"/>
                    <a:pt x="0" y="2624"/>
                  </a:cubicBezTo>
                  <a:cubicBezTo>
                    <a:pt x="0" y="3389"/>
                    <a:pt x="0" y="3389"/>
                    <a:pt x="0" y="3389"/>
                  </a:cubicBezTo>
                  <a:cubicBezTo>
                    <a:pt x="0" y="3411"/>
                    <a:pt x="22" y="3432"/>
                    <a:pt x="43" y="3432"/>
                  </a:cubicBezTo>
                  <a:lnTo>
                    <a:pt x="43" y="3432"/>
                  </a:lnTo>
                  <a:cubicBezTo>
                    <a:pt x="43" y="3761"/>
                    <a:pt x="43" y="3761"/>
                    <a:pt x="43" y="3761"/>
                  </a:cubicBezTo>
                  <a:lnTo>
                    <a:pt x="43" y="3761"/>
                  </a:lnTo>
                  <a:cubicBezTo>
                    <a:pt x="22" y="3761"/>
                    <a:pt x="0" y="3782"/>
                    <a:pt x="0" y="3804"/>
                  </a:cubicBezTo>
                  <a:cubicBezTo>
                    <a:pt x="0" y="4941"/>
                    <a:pt x="0" y="4941"/>
                    <a:pt x="0" y="4941"/>
                  </a:cubicBezTo>
                  <a:cubicBezTo>
                    <a:pt x="0" y="4963"/>
                    <a:pt x="22" y="4963"/>
                    <a:pt x="43" y="4963"/>
                  </a:cubicBezTo>
                  <a:lnTo>
                    <a:pt x="43" y="4963"/>
                  </a:lnTo>
                  <a:cubicBezTo>
                    <a:pt x="43" y="5269"/>
                    <a:pt x="43" y="5269"/>
                    <a:pt x="43" y="5269"/>
                  </a:cubicBezTo>
                  <a:lnTo>
                    <a:pt x="43" y="5269"/>
                  </a:lnTo>
                  <a:cubicBezTo>
                    <a:pt x="22" y="5269"/>
                    <a:pt x="0" y="5291"/>
                    <a:pt x="0" y="5313"/>
                  </a:cubicBezTo>
                  <a:cubicBezTo>
                    <a:pt x="0" y="6472"/>
                    <a:pt x="0" y="6472"/>
                    <a:pt x="0" y="6472"/>
                  </a:cubicBezTo>
                  <a:cubicBezTo>
                    <a:pt x="0" y="6493"/>
                    <a:pt x="22" y="6493"/>
                    <a:pt x="43" y="6493"/>
                  </a:cubicBezTo>
                  <a:lnTo>
                    <a:pt x="43" y="6493"/>
                  </a:lnTo>
                  <a:cubicBezTo>
                    <a:pt x="43" y="17206"/>
                    <a:pt x="43" y="17206"/>
                    <a:pt x="43" y="17206"/>
                  </a:cubicBezTo>
                  <a:cubicBezTo>
                    <a:pt x="43" y="17883"/>
                    <a:pt x="590" y="18430"/>
                    <a:pt x="1268" y="18430"/>
                  </a:cubicBezTo>
                  <a:cubicBezTo>
                    <a:pt x="7543" y="18430"/>
                    <a:pt x="7543" y="18430"/>
                    <a:pt x="7543" y="18430"/>
                  </a:cubicBezTo>
                  <a:cubicBezTo>
                    <a:pt x="8221" y="18430"/>
                    <a:pt x="8767" y="17883"/>
                    <a:pt x="8767" y="17206"/>
                  </a:cubicBezTo>
                  <a:cubicBezTo>
                    <a:pt x="8767" y="1312"/>
                    <a:pt x="8767" y="1312"/>
                    <a:pt x="8767" y="1312"/>
                  </a:cubicBezTo>
                  <a:cubicBezTo>
                    <a:pt x="8767" y="984"/>
                    <a:pt x="8658" y="678"/>
                    <a:pt x="8417" y="437"/>
                  </a:cubicBezTo>
                  <a:close/>
                  <a:moveTo>
                    <a:pt x="8592" y="17206"/>
                  </a:moveTo>
                  <a:lnTo>
                    <a:pt x="8592" y="17206"/>
                  </a:lnTo>
                  <a:cubicBezTo>
                    <a:pt x="8592" y="17795"/>
                    <a:pt x="8133" y="18255"/>
                    <a:pt x="7543" y="18255"/>
                  </a:cubicBezTo>
                  <a:cubicBezTo>
                    <a:pt x="1268" y="18255"/>
                    <a:pt x="1268" y="18255"/>
                    <a:pt x="1268" y="18255"/>
                  </a:cubicBezTo>
                  <a:cubicBezTo>
                    <a:pt x="700" y="18255"/>
                    <a:pt x="218" y="17795"/>
                    <a:pt x="218" y="17206"/>
                  </a:cubicBezTo>
                  <a:cubicBezTo>
                    <a:pt x="218" y="1312"/>
                    <a:pt x="218" y="1312"/>
                    <a:pt x="218" y="1312"/>
                  </a:cubicBezTo>
                  <a:cubicBezTo>
                    <a:pt x="218" y="700"/>
                    <a:pt x="656" y="262"/>
                    <a:pt x="1268" y="262"/>
                  </a:cubicBezTo>
                  <a:cubicBezTo>
                    <a:pt x="7543" y="262"/>
                    <a:pt x="7543" y="262"/>
                    <a:pt x="7543" y="262"/>
                  </a:cubicBezTo>
                  <a:cubicBezTo>
                    <a:pt x="8155" y="262"/>
                    <a:pt x="8592" y="721"/>
                    <a:pt x="8592" y="1312"/>
                  </a:cubicBezTo>
                  <a:lnTo>
                    <a:pt x="8592" y="17206"/>
                  </a:lnTo>
                  <a:close/>
                </a:path>
              </a:pathLst>
            </a:custGeom>
            <a:solidFill>
              <a:srgbClr val="E2E2E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a:p>
          </p:txBody>
        </p:sp>
      </p:grpSp>
      <p:sp>
        <p:nvSpPr>
          <p:cNvPr id="67" name="圆角矩形 66"/>
          <p:cNvSpPr/>
          <p:nvPr/>
        </p:nvSpPr>
        <p:spPr>
          <a:xfrm>
            <a:off x="9333744" y="2322731"/>
            <a:ext cx="1671135" cy="3267297"/>
          </a:xfrm>
          <a:prstGeom prst="roundRect">
            <a:avLst>
              <a:gd name="adj" fmla="val 8124"/>
            </a:avLst>
          </a:prstGeom>
          <a:solidFill>
            <a:srgbClr val="FBFCF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B60F4696-FD01-A3C1-10CB-CB82078E13EF}"/>
              </a:ext>
            </a:extLst>
          </p:cNvPr>
          <p:cNvSpPr txBox="1"/>
          <p:nvPr/>
        </p:nvSpPr>
        <p:spPr>
          <a:xfrm>
            <a:off x="555171" y="261259"/>
            <a:ext cx="6248400"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万物之美、成长最美</a:t>
            </a:r>
            <a:endParaRPr lang="en-US" sz="2400" b="1" dirty="0">
              <a:solidFill>
                <a:schemeClr val="bg1"/>
              </a:solidFill>
              <a:latin typeface="微软雅黑" panose="020B0503020204020204" pitchFamily="34" charset="-122"/>
              <a:ea typeface="微软雅黑" panose="020B0503020204020204" pitchFamily="34" charset="-122"/>
            </a:endParaRPr>
          </a:p>
        </p:txBody>
      </p:sp>
      <p:pic>
        <p:nvPicPr>
          <p:cNvPr id="5" name="Picture 4" descr="A qr code with a person's face&#10;&#10;Description automatically generated">
            <a:extLst>
              <a:ext uri="{FF2B5EF4-FFF2-40B4-BE49-F238E27FC236}">
                <a16:creationId xmlns:a16="http://schemas.microsoft.com/office/drawing/2014/main" id="{A389E2F4-A010-849F-9004-D0BCA1376C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2305" y="3009805"/>
            <a:ext cx="2071371" cy="2071371"/>
          </a:xfrm>
          <a:prstGeom prst="rect">
            <a:avLst/>
          </a:prstGeom>
        </p:spPr>
      </p:pic>
      <p:sp>
        <p:nvSpPr>
          <p:cNvPr id="6" name="圆角矩形标注 9">
            <a:extLst>
              <a:ext uri="{FF2B5EF4-FFF2-40B4-BE49-F238E27FC236}">
                <a16:creationId xmlns:a16="http://schemas.microsoft.com/office/drawing/2014/main" id="{A8FF6913-39A1-848A-6794-E0CFD5120B8F}"/>
              </a:ext>
            </a:extLst>
          </p:cNvPr>
          <p:cNvSpPr/>
          <p:nvPr/>
        </p:nvSpPr>
        <p:spPr>
          <a:xfrm>
            <a:off x="5133340" y="1864995"/>
            <a:ext cx="2639060" cy="785495"/>
          </a:xfrm>
          <a:prstGeom prst="wedgeRoundRectCallout">
            <a:avLst>
              <a:gd name="adj1" fmla="val 3798"/>
              <a:gd name="adj2" fmla="val 76729"/>
              <a:gd name="adj3" fmla="val 16667"/>
            </a:avLst>
          </a:prstGeom>
          <a:solidFill>
            <a:schemeClr val="bg1"/>
          </a:solidFill>
          <a:ln>
            <a:solidFill>
              <a:srgbClr val="023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65C2CB92-4004-757E-3F05-CB30F505A3E9}"/>
              </a:ext>
            </a:extLst>
          </p:cNvPr>
          <p:cNvSpPr txBox="1"/>
          <p:nvPr/>
        </p:nvSpPr>
        <p:spPr>
          <a:xfrm>
            <a:off x="4892040" y="1921656"/>
            <a:ext cx="3162935" cy="672172"/>
          </a:xfrm>
          <a:prstGeom prst="rect">
            <a:avLst/>
          </a:prstGeom>
          <a:noFill/>
          <a:ln w="9525">
            <a:noFill/>
          </a:ln>
        </p:spPr>
        <p:txBody>
          <a:bodyPr wrap="square">
            <a:spAutoFit/>
          </a:bodyPr>
          <a:lstStyle/>
          <a:p>
            <a:pPr algn="ctr" eaLnBrk="1" hangingPunct="1">
              <a:lnSpc>
                <a:spcPct val="125000"/>
              </a:lnSpc>
              <a:spcAft>
                <a:spcPts val="800"/>
              </a:spcAft>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关注</a:t>
            </a:r>
            <a:r>
              <a:rPr lang="zh-CN" altLang="en-US" sz="1300" b="1" dirty="0">
                <a:solidFill>
                  <a:schemeClr val="tx2">
                    <a:lumMod val="75000"/>
                  </a:schemeClr>
                </a:solidFill>
                <a:latin typeface="微软雅黑" panose="020B0503020204020204" pitchFamily="34" charset="-122"/>
                <a:ea typeface="微软雅黑" panose="020B0503020204020204" pitchFamily="34" charset="-122"/>
              </a:rPr>
              <a:t>「采购领导者专栏」</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公众号</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eaLnBrk="1" hangingPunct="1">
              <a:lnSpc>
                <a:spcPct val="125000"/>
              </a:lnSpc>
              <a:spcAft>
                <a:spcPts val="800"/>
              </a:spcAft>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学习最新管理方法、模型和案例</a:t>
            </a:r>
          </a:p>
        </p:txBody>
      </p:sp>
      <p:pic>
        <p:nvPicPr>
          <p:cNvPr id="4" name="图片 3" descr="QR 代码&#10;&#10;描述已自动生成">
            <a:extLst>
              <a:ext uri="{FF2B5EF4-FFF2-40B4-BE49-F238E27FC236}">
                <a16:creationId xmlns:a16="http://schemas.microsoft.com/office/drawing/2014/main" id="{233C3857-5875-4FA8-4DE4-C746BCF959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00137" y="3655225"/>
            <a:ext cx="1340925" cy="1827892"/>
          </a:xfrm>
          <a:prstGeom prst="rect">
            <a:avLst/>
          </a:prstGeom>
        </p:spPr>
      </p:pic>
      <p:sp>
        <p:nvSpPr>
          <p:cNvPr id="12" name="文本框 6"/>
          <p:cNvSpPr txBox="1"/>
          <p:nvPr/>
        </p:nvSpPr>
        <p:spPr>
          <a:xfrm>
            <a:off x="9404520" y="2839452"/>
            <a:ext cx="1576309" cy="594366"/>
          </a:xfrm>
          <a:prstGeom prst="rect">
            <a:avLst/>
          </a:prstGeom>
          <a:noFill/>
          <a:ln w="9525">
            <a:noFill/>
          </a:ln>
        </p:spPr>
        <p:txBody>
          <a:bodyPr wrap="square">
            <a:noAutofit/>
          </a:bodyPr>
          <a:lstStyle/>
          <a:p>
            <a:pPr algn="ctr" eaLnBrk="1" hangingPunct="1">
              <a:lnSpc>
                <a:spcPct val="125000"/>
              </a:lnSpc>
              <a:spcAft>
                <a:spcPts val="800"/>
              </a:spcAft>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添加</a:t>
            </a:r>
            <a:r>
              <a:rPr lang="zh-CN" altLang="en-US" sz="1100" b="1" dirty="0">
                <a:solidFill>
                  <a:schemeClr val="tx1">
                    <a:lumMod val="50000"/>
                    <a:lumOff val="50000"/>
                  </a:schemeClr>
                </a:solidFill>
                <a:latin typeface="微软雅黑" panose="020B0503020204020204" pitchFamily="34" charset="-122"/>
                <a:ea typeface="微软雅黑" panose="020B0503020204020204" pitchFamily="34" charset="-122"/>
                <a:sym typeface="+mn-ea"/>
              </a:rPr>
              <a:t>「</a:t>
            </a:r>
            <a:r>
              <a:rPr lang="zh-CN" altLang="en-US" sz="1100" b="1" dirty="0">
                <a:solidFill>
                  <a:schemeClr val="tx1">
                    <a:lumMod val="50000"/>
                    <a:lumOff val="50000"/>
                  </a:schemeClr>
                </a:solidFill>
                <a:latin typeface="微软雅黑" panose="020B0503020204020204" pitchFamily="34" charset="-122"/>
                <a:ea typeface="微软雅黑" panose="020B0503020204020204" pitchFamily="34" charset="-122"/>
              </a:rPr>
              <a:t>姜珏」</a:t>
            </a: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微信号</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eaLnBrk="1" hangingPunct="1">
              <a:lnSpc>
                <a:spcPct val="125000"/>
              </a:lnSpc>
              <a:spcAft>
                <a:spcPts val="800"/>
              </a:spcAft>
            </a:pPr>
            <a:r>
              <a:rPr lang="en-US" altLang="zh-CN" sz="1100" b="1" dirty="0" err="1">
                <a:solidFill>
                  <a:schemeClr val="tx1">
                    <a:lumMod val="50000"/>
                    <a:lumOff val="50000"/>
                  </a:schemeClr>
                </a:solidFill>
                <a:latin typeface="微软雅黑" panose="020B0503020204020204" pitchFamily="34" charset="-122"/>
                <a:ea typeface="微软雅黑" panose="020B0503020204020204" pitchFamily="34" charset="-122"/>
              </a:rPr>
              <a:t>caigoujianglaoshi</a:t>
            </a:r>
            <a:endParaRPr lang="zh-CN" altLang="en-US" sz="11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eaLnBrk="1" hangingPunct="1">
              <a:lnSpc>
                <a:spcPct val="125000"/>
              </a:lnSpc>
              <a:spcAft>
                <a:spcPts val="800"/>
              </a:spcAft>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共享成长之美</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F4D9BDB7-4A3C-98A6-AF63-D1D1CF951044}"/>
              </a:ext>
            </a:extLst>
          </p:cNvPr>
          <p:cNvSpPr/>
          <p:nvPr/>
        </p:nvSpPr>
        <p:spPr>
          <a:xfrm>
            <a:off x="445987" y="2535691"/>
            <a:ext cx="11392717" cy="4153814"/>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矩形 3">
            <a:extLst>
              <a:ext uri="{FF2B5EF4-FFF2-40B4-BE49-F238E27FC236}">
                <a16:creationId xmlns:a16="http://schemas.microsoft.com/office/drawing/2014/main" id="{D667354D-F3B0-1193-2873-E095ECB2689F}"/>
              </a:ext>
            </a:extLst>
          </p:cNvPr>
          <p:cNvSpPr/>
          <p:nvPr/>
        </p:nvSpPr>
        <p:spPr>
          <a:xfrm>
            <a:off x="794657" y="2587521"/>
            <a:ext cx="10657114" cy="863352"/>
          </a:xfrm>
          <a:prstGeom prst="rect">
            <a:avLst/>
          </a:prstGeom>
          <a:ln>
            <a:solidFill>
              <a:srgbClr val="5B9B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椭圆 25">
            <a:extLst>
              <a:ext uri="{FF2B5EF4-FFF2-40B4-BE49-F238E27FC236}">
                <a16:creationId xmlns:a16="http://schemas.microsoft.com/office/drawing/2014/main" id="{1F3F975F-D861-D052-05A1-109431A8049A}"/>
              </a:ext>
            </a:extLst>
          </p:cNvPr>
          <p:cNvSpPr/>
          <p:nvPr/>
        </p:nvSpPr>
        <p:spPr>
          <a:xfrm>
            <a:off x="7513298" y="4090591"/>
            <a:ext cx="2691675" cy="2728218"/>
          </a:xfrm>
          <a:prstGeom prst="ellipse">
            <a:avLst/>
          </a:pr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9">
            <a:extLst>
              <a:ext uri="{FF2B5EF4-FFF2-40B4-BE49-F238E27FC236}">
                <a16:creationId xmlns:a16="http://schemas.microsoft.com/office/drawing/2014/main" id="{BE34743C-D7F5-5E44-9BBE-7BA5B8DA4637}"/>
              </a:ext>
            </a:extLst>
          </p:cNvPr>
          <p:cNvSpPr txBox="1"/>
          <p:nvPr/>
        </p:nvSpPr>
        <p:spPr>
          <a:xfrm>
            <a:off x="555171" y="261259"/>
            <a:ext cx="6248400"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为什么企业一定要持续的降本增效</a:t>
            </a:r>
            <a:endParaRPr lang="en-US" sz="2400" b="1" dirty="0">
              <a:solidFill>
                <a:schemeClr val="bg1"/>
              </a:solidFill>
              <a:latin typeface="微软雅黑" panose="020B0503020204020204" pitchFamily="34" charset="-122"/>
              <a:ea typeface="微软雅黑" panose="020B0503020204020204" pitchFamily="34" charset="-122"/>
            </a:endParaRPr>
          </a:p>
        </p:txBody>
      </p:sp>
      <p:graphicFrame>
        <p:nvGraphicFramePr>
          <p:cNvPr id="5" name="表格 4">
            <a:extLst>
              <a:ext uri="{FF2B5EF4-FFF2-40B4-BE49-F238E27FC236}">
                <a16:creationId xmlns:a16="http://schemas.microsoft.com/office/drawing/2014/main" id="{2EF1186B-3DDB-451D-61E2-1641B494DCE7}"/>
              </a:ext>
            </a:extLst>
          </p:cNvPr>
          <p:cNvGraphicFramePr>
            <a:graphicFrameLocks noGrp="1"/>
          </p:cNvGraphicFramePr>
          <p:nvPr>
            <p:extLst>
              <p:ext uri="{D42A27DB-BD31-4B8C-83A1-F6EECF244321}">
                <p14:modId xmlns:p14="http://schemas.microsoft.com/office/powerpoint/2010/main" val="3097165588"/>
              </p:ext>
            </p:extLst>
          </p:nvPr>
        </p:nvGraphicFramePr>
        <p:xfrm>
          <a:off x="7869925" y="4957683"/>
          <a:ext cx="2022744" cy="1516380"/>
        </p:xfrm>
        <a:graphic>
          <a:graphicData uri="http://schemas.openxmlformats.org/drawingml/2006/table">
            <a:tbl>
              <a:tblPr/>
              <a:tblGrid>
                <a:gridCol w="2022744">
                  <a:extLst>
                    <a:ext uri="{9D8B030D-6E8A-4147-A177-3AD203B41FA5}">
                      <a16:colId xmlns:a16="http://schemas.microsoft.com/office/drawing/2014/main" val="2160340430"/>
                    </a:ext>
                  </a:extLst>
                </a:gridCol>
              </a:tblGrid>
              <a:tr h="184150">
                <a:tc>
                  <a:txBody>
                    <a:bodyPr/>
                    <a:lstStyle/>
                    <a:p>
                      <a:pPr algn="ctr" fontAlgn="ctr"/>
                      <a:r>
                        <a:rPr lang="zh-CN" altLang="en-US" sz="1200" b="0" i="0" u="none" strike="noStrike">
                          <a:solidFill>
                            <a:schemeClr val="tx1"/>
                          </a:solidFill>
                          <a:effectLst/>
                          <a:latin typeface="微软雅黑" panose="020B0503020204020204" pitchFamily="34" charset="-122"/>
                          <a:ea typeface="微软雅黑" panose="020B0503020204020204" pitchFamily="34" charset="-122"/>
                        </a:rPr>
                        <a:t>建筑不动产和设施管理</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9939411"/>
                  </a:ext>
                </a:extLst>
              </a:tr>
              <a:tr h="184150">
                <a:tc>
                  <a:txBody>
                    <a:bodyPr/>
                    <a:lstStyle/>
                    <a:p>
                      <a:pPr algn="ctr" fontAlgn="ctr"/>
                      <a:r>
                        <a:rPr lang="zh-CN" altLang="en-US" sz="1200" b="0" i="0" u="none" strike="noStrike">
                          <a:solidFill>
                            <a:schemeClr val="tx1"/>
                          </a:solidFill>
                          <a:effectLst/>
                          <a:latin typeface="微软雅黑" panose="020B0503020204020204" pitchFamily="34" charset="-122"/>
                          <a:ea typeface="微软雅黑" panose="020B0503020204020204" pitchFamily="34" charset="-122"/>
                        </a:rPr>
                        <a:t>广告、媒介</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5248034"/>
                  </a:ext>
                </a:extLst>
              </a:tr>
              <a:tr h="184150">
                <a:tc>
                  <a:txBody>
                    <a:bodyPr/>
                    <a:lstStyle/>
                    <a:p>
                      <a:pPr algn="ctr" fontAlgn="ctr"/>
                      <a:r>
                        <a:rPr lang="zh-CN" altLang="en-US" sz="1200" b="0" i="0" u="none" strike="noStrike">
                          <a:solidFill>
                            <a:schemeClr val="tx1"/>
                          </a:solidFill>
                          <a:effectLst/>
                          <a:latin typeface="微软雅黑" panose="020B0503020204020204" pitchFamily="34" charset="-122"/>
                          <a:ea typeface="微软雅黑" panose="020B0503020204020204" pitchFamily="34" charset="-122"/>
                        </a:rPr>
                        <a:t>咨询劳务和专业服务</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67606"/>
                  </a:ext>
                </a:extLst>
              </a:tr>
              <a:tr h="184150">
                <a:tc>
                  <a:txBody>
                    <a:bodyPr/>
                    <a:lstStyle/>
                    <a:p>
                      <a:pPr algn="ctr" fontAlgn="ctr"/>
                      <a:r>
                        <a:rPr lang="en-US" sz="1200" b="0" i="0" u="none" strike="noStrike" dirty="0">
                          <a:solidFill>
                            <a:schemeClr val="tx1"/>
                          </a:solidFill>
                          <a:effectLst/>
                          <a:latin typeface="微软雅黑" panose="020B0503020204020204" pitchFamily="34" charset="-122"/>
                          <a:ea typeface="微软雅黑" panose="020B0503020204020204" pitchFamily="34" charset="-122"/>
                        </a:rPr>
                        <a:t>IT</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软硬件</a:t>
                      </a:r>
                      <a:endParaRPr lang="en-US" sz="1200" b="0" i="0" u="none" strike="noStrike" dirty="0">
                        <a:solidFill>
                          <a:schemeClr val="tx1"/>
                        </a:solidFill>
                        <a:effectLst/>
                        <a:latin typeface="微软雅黑" panose="020B0503020204020204" pitchFamily="34" charset="-122"/>
                        <a:ea typeface="微软雅黑" panose="020B0503020204020204" pitchFamily="34"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5717642"/>
                  </a:ext>
                </a:extLst>
              </a:tr>
              <a:tr h="184150">
                <a:tc>
                  <a:txBody>
                    <a:bodyPr/>
                    <a:lstStyle/>
                    <a:p>
                      <a:pPr algn="ctr"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市场</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销售服务</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1044891"/>
                  </a:ext>
                </a:extLst>
              </a:tr>
              <a:tr h="184150">
                <a:tc>
                  <a:txBody>
                    <a:bodyPr/>
                    <a:lstStyle/>
                    <a:p>
                      <a:pPr algn="ctr"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差旅服务</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9610556"/>
                  </a:ext>
                </a:extLst>
              </a:tr>
              <a:tr h="190500">
                <a:tc>
                  <a:txBody>
                    <a:bodyPr/>
                    <a:lstStyle/>
                    <a:p>
                      <a:pPr algn="ctr"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物流运输</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955642"/>
                  </a:ext>
                </a:extLst>
              </a:tr>
              <a:tr h="190500">
                <a:tc>
                  <a:txBody>
                    <a:bodyPr/>
                    <a:lstStyle/>
                    <a:p>
                      <a:pPr algn="ctr" fontAlgn="ct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a:t>
                      </a:r>
                      <a:endParaRPr lang="zh-CN" altLang="en-US" sz="1200" b="0" i="0" u="none" strike="noStrike" dirty="0">
                        <a:solidFill>
                          <a:schemeClr val="tx1"/>
                        </a:solidFill>
                        <a:effectLst/>
                        <a:latin typeface="微软雅黑" panose="020B0503020204020204" pitchFamily="34" charset="-122"/>
                        <a:ea typeface="微软雅黑" panose="020B0503020204020204" pitchFamily="34"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9758629"/>
                  </a:ext>
                </a:extLst>
              </a:tr>
            </a:tbl>
          </a:graphicData>
        </a:graphic>
      </p:graphicFrame>
      <p:sp>
        <p:nvSpPr>
          <p:cNvPr id="6" name="矩形 5">
            <a:extLst>
              <a:ext uri="{FF2B5EF4-FFF2-40B4-BE49-F238E27FC236}">
                <a16:creationId xmlns:a16="http://schemas.microsoft.com/office/drawing/2014/main" id="{1BE74372-5C7E-5AF8-FAC5-2B77D1C85B5B}"/>
              </a:ext>
            </a:extLst>
          </p:cNvPr>
          <p:cNvSpPr/>
          <p:nvPr/>
        </p:nvSpPr>
        <p:spPr>
          <a:xfrm>
            <a:off x="1072223" y="2681463"/>
            <a:ext cx="1237672" cy="654344"/>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利润</a:t>
            </a:r>
            <a:endParaRPr lang="en-US" dirty="0">
              <a:solidFill>
                <a:schemeClr val="tx1"/>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E85AFC7C-E075-FBEB-2639-F373D1EF9ECC}"/>
              </a:ext>
            </a:extLst>
          </p:cNvPr>
          <p:cNvSpPr txBox="1"/>
          <p:nvPr/>
        </p:nvSpPr>
        <p:spPr>
          <a:xfrm>
            <a:off x="2520015" y="2730422"/>
            <a:ext cx="1874982"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a:t>
            </a:r>
            <a:endParaRPr lang="en-US" sz="2800" dirty="0">
              <a:solidFill>
                <a:schemeClr val="bg1"/>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CB546694-6751-E3D6-8574-28C5F24030BF}"/>
              </a:ext>
            </a:extLst>
          </p:cNvPr>
          <p:cNvSpPr/>
          <p:nvPr/>
        </p:nvSpPr>
        <p:spPr>
          <a:xfrm>
            <a:off x="3275641" y="2681463"/>
            <a:ext cx="1237672" cy="654344"/>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收入</a:t>
            </a:r>
            <a:endParaRPr lang="en-US" dirty="0">
              <a:solidFill>
                <a:schemeClr val="tx1"/>
              </a:solidFill>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320085C9-DF6C-159B-27D9-B692EE3C2DC6}"/>
              </a:ext>
            </a:extLst>
          </p:cNvPr>
          <p:cNvSpPr txBox="1"/>
          <p:nvPr/>
        </p:nvSpPr>
        <p:spPr>
          <a:xfrm>
            <a:off x="6301640" y="2587521"/>
            <a:ext cx="1874982" cy="769441"/>
          </a:xfrm>
          <a:prstGeom prst="rect">
            <a:avLst/>
          </a:prstGeom>
          <a:noFill/>
        </p:spPr>
        <p:txBody>
          <a:bodyPr wrap="square" rtlCol="0">
            <a:spAutoFit/>
          </a:bodyPr>
          <a:lstStyle/>
          <a:p>
            <a:r>
              <a:rPr lang="zh-CN" altLang="en-US" sz="4400" dirty="0">
                <a:solidFill>
                  <a:schemeClr val="bg1"/>
                </a:solidFill>
                <a:latin typeface="微软雅黑" panose="020B0503020204020204" pitchFamily="34" charset="-122"/>
                <a:ea typeface="微软雅黑" panose="020B0503020204020204" pitchFamily="34" charset="-122"/>
              </a:rPr>
              <a:t>－</a:t>
            </a:r>
            <a:endParaRPr lang="en-US" sz="4400" dirty="0">
              <a:solidFill>
                <a:schemeClr val="bg1"/>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FCA90ECD-DA9E-79B2-AE40-C11F06CDF910}"/>
              </a:ext>
            </a:extLst>
          </p:cNvPr>
          <p:cNvSpPr/>
          <p:nvPr/>
        </p:nvSpPr>
        <p:spPr>
          <a:xfrm>
            <a:off x="8658709" y="2681463"/>
            <a:ext cx="1237672" cy="654344"/>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支出</a:t>
            </a:r>
            <a:endParaRPr lang="en-US" dirty="0">
              <a:solidFill>
                <a:schemeClr val="tx1"/>
              </a:solidFill>
              <a:latin typeface="微软雅黑" panose="020B0503020204020204" pitchFamily="34" charset="-122"/>
              <a:ea typeface="微软雅黑" panose="020B0503020204020204" pitchFamily="34" charset="-122"/>
            </a:endParaRPr>
          </a:p>
        </p:txBody>
      </p:sp>
      <p:sp>
        <p:nvSpPr>
          <p:cNvPr id="12" name="矩形 11">
            <a:extLst>
              <a:ext uri="{FF2B5EF4-FFF2-40B4-BE49-F238E27FC236}">
                <a16:creationId xmlns:a16="http://schemas.microsoft.com/office/drawing/2014/main" id="{AAC893C2-CC51-D18C-9E06-8E9F0C4F06BA}"/>
              </a:ext>
            </a:extLst>
          </p:cNvPr>
          <p:cNvSpPr/>
          <p:nvPr/>
        </p:nvSpPr>
        <p:spPr>
          <a:xfrm>
            <a:off x="1493122" y="3983542"/>
            <a:ext cx="2313715" cy="386296"/>
          </a:xfrm>
          <a:prstGeom prst="rect">
            <a:avLst/>
          </a:prstGeom>
          <a:solidFill>
            <a:srgbClr val="0238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主营业务收入</a:t>
            </a:r>
            <a:endParaRPr lang="en-US" dirty="0">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F2DE6837-DCC1-B96D-0E39-861A3AF86D0C}"/>
              </a:ext>
            </a:extLst>
          </p:cNvPr>
          <p:cNvSpPr/>
          <p:nvPr/>
        </p:nvSpPr>
        <p:spPr>
          <a:xfrm>
            <a:off x="4124804" y="3985170"/>
            <a:ext cx="1419106" cy="386296"/>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营业外收入</a:t>
            </a:r>
            <a:endParaRPr lang="en-US" dirty="0">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2D8F0200-3638-3C1D-71E2-57D68BA8B9C7}"/>
              </a:ext>
            </a:extLst>
          </p:cNvPr>
          <p:cNvSpPr txBox="1"/>
          <p:nvPr/>
        </p:nvSpPr>
        <p:spPr>
          <a:xfrm>
            <a:off x="3696636" y="3883622"/>
            <a:ext cx="523221"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a:t>
            </a:r>
            <a:endParaRPr lang="en-US" sz="2800" dirty="0">
              <a:solidFill>
                <a:schemeClr val="bg1"/>
              </a:solidFill>
              <a:latin typeface="微软雅黑" panose="020B0503020204020204" pitchFamily="34" charset="-122"/>
              <a:ea typeface="微软雅黑" panose="020B0503020204020204" pitchFamily="34" charset="-122"/>
            </a:endParaRPr>
          </a:p>
        </p:txBody>
      </p:sp>
      <p:sp>
        <p:nvSpPr>
          <p:cNvPr id="15" name="矩形 14">
            <a:extLst>
              <a:ext uri="{FF2B5EF4-FFF2-40B4-BE49-F238E27FC236}">
                <a16:creationId xmlns:a16="http://schemas.microsoft.com/office/drawing/2014/main" id="{3C5FF9D8-23D9-1B45-6B30-C9E53CA1E105}"/>
              </a:ext>
            </a:extLst>
          </p:cNvPr>
          <p:cNvSpPr/>
          <p:nvPr/>
        </p:nvSpPr>
        <p:spPr>
          <a:xfrm>
            <a:off x="1493122" y="4406842"/>
            <a:ext cx="2313715" cy="507064"/>
          </a:xfrm>
          <a:prstGeom prst="rect">
            <a:avLst/>
          </a:prstGeom>
          <a:solidFill>
            <a:srgbClr val="0238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∑单价↓</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销量↓</a:t>
            </a:r>
            <a:endParaRPr lang="en-US" dirty="0">
              <a:latin typeface="微软雅黑" panose="020B0503020204020204" pitchFamily="34" charset="-122"/>
              <a:ea typeface="微软雅黑" panose="020B0503020204020204" pitchFamily="34" charset="-122"/>
            </a:endParaRPr>
          </a:p>
        </p:txBody>
      </p:sp>
      <p:sp>
        <p:nvSpPr>
          <p:cNvPr id="17" name="矩形 16">
            <a:extLst>
              <a:ext uri="{FF2B5EF4-FFF2-40B4-BE49-F238E27FC236}">
                <a16:creationId xmlns:a16="http://schemas.microsoft.com/office/drawing/2014/main" id="{02B770CE-5CDC-6C15-14E2-3A7352277EE4}"/>
              </a:ext>
            </a:extLst>
          </p:cNvPr>
          <p:cNvSpPr/>
          <p:nvPr/>
        </p:nvSpPr>
        <p:spPr>
          <a:xfrm>
            <a:off x="6032143" y="3997398"/>
            <a:ext cx="1482909" cy="386296"/>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成本支出</a:t>
            </a:r>
            <a:endParaRPr lang="en-US" dirty="0">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C087E958-E798-2650-4024-7F79858BDC4D}"/>
              </a:ext>
            </a:extLst>
          </p:cNvPr>
          <p:cNvSpPr/>
          <p:nvPr/>
        </p:nvSpPr>
        <p:spPr>
          <a:xfrm>
            <a:off x="7856063" y="4011254"/>
            <a:ext cx="3283516" cy="386296"/>
          </a:xfrm>
          <a:prstGeom prst="rect">
            <a:avLst/>
          </a:prstGeom>
          <a:solidFill>
            <a:srgbClr val="0238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费用支出</a:t>
            </a:r>
            <a:endParaRPr lang="en-US" dirty="0">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id="{30860FD7-15C3-3E41-6C51-DE8CD5AD9466}"/>
              </a:ext>
            </a:extLst>
          </p:cNvPr>
          <p:cNvSpPr/>
          <p:nvPr/>
        </p:nvSpPr>
        <p:spPr>
          <a:xfrm>
            <a:off x="7869927" y="4439170"/>
            <a:ext cx="2022744" cy="507064"/>
          </a:xfrm>
          <a:prstGeom prst="rect">
            <a:avLst/>
          </a:prstGeom>
          <a:solidFill>
            <a:srgbClr val="0238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非产采购支出</a:t>
            </a:r>
            <a:endParaRPr lang="en-US" b="1" dirty="0">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a16="http://schemas.microsoft.com/office/drawing/2014/main" id="{2848B175-2397-7729-161A-108DB3B66056}"/>
              </a:ext>
            </a:extLst>
          </p:cNvPr>
          <p:cNvSpPr/>
          <p:nvPr/>
        </p:nvSpPr>
        <p:spPr>
          <a:xfrm>
            <a:off x="9934257" y="4434552"/>
            <a:ext cx="1205322" cy="507064"/>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其他</a:t>
            </a:r>
            <a:endParaRPr lang="en-US" dirty="0">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a16="http://schemas.microsoft.com/office/drawing/2014/main" id="{1A8FD576-D0C1-78A5-3D47-D03DF79C4323}"/>
              </a:ext>
            </a:extLst>
          </p:cNvPr>
          <p:cNvSpPr txBox="1"/>
          <p:nvPr/>
        </p:nvSpPr>
        <p:spPr>
          <a:xfrm>
            <a:off x="445987" y="935435"/>
            <a:ext cx="11392717" cy="1544654"/>
          </a:xfrm>
          <a:prstGeom prst="rect">
            <a:avLst/>
          </a:prstGeom>
          <a:noFill/>
          <a:ln>
            <a:solidFill>
              <a:schemeClr val="bg1"/>
            </a:solidFill>
          </a:ln>
        </p:spPr>
        <p:txBody>
          <a:bodyPr wrap="square">
            <a:spAutoFit/>
          </a:bodyPr>
          <a:lstStyle/>
          <a:p>
            <a:pPr marL="285750" indent="-285750">
              <a:lnSpc>
                <a:spcPct val="120000"/>
              </a:lnSpc>
              <a:buFont typeface="Wingdings" panose="05000000000000000000" pitchFamily="2" charset="2"/>
              <a:buChar char="q"/>
            </a:pPr>
            <a:r>
              <a:rPr lang="zh-CN" altLang="en-US" sz="1600" dirty="0">
                <a:solidFill>
                  <a:schemeClr val="bg1"/>
                </a:solidFill>
                <a:latin typeface="微软雅黑" panose="020B0503020204020204" pitchFamily="34" charset="-122"/>
                <a:ea typeface="微软雅黑" panose="020B0503020204020204" pitchFamily="34" charset="-122"/>
              </a:rPr>
              <a:t>在经济下行时，如果非产采购支出不变，会出现</a:t>
            </a:r>
            <a:r>
              <a:rPr lang="zh-CN" altLang="en-US" sz="1600" b="1" dirty="0">
                <a:solidFill>
                  <a:srgbClr val="FFC000"/>
                </a:solidFill>
                <a:latin typeface="微软雅黑" panose="020B0503020204020204" pitchFamily="34" charset="-122"/>
                <a:ea typeface="微软雅黑" panose="020B0503020204020204" pitchFamily="34" charset="-122"/>
              </a:rPr>
              <a:t>收入下降但是费用不变</a:t>
            </a:r>
            <a:r>
              <a:rPr lang="zh-CN" altLang="en-US" sz="1600" dirty="0">
                <a:solidFill>
                  <a:schemeClr val="bg1"/>
                </a:solidFill>
                <a:latin typeface="微软雅黑" panose="020B0503020204020204" pitchFamily="34" charset="-122"/>
                <a:ea typeface="微软雅黑" panose="020B0503020204020204" pitchFamily="34" charset="-122"/>
              </a:rPr>
              <a:t>的尴尬局面，导致企业的</a:t>
            </a:r>
            <a:r>
              <a:rPr lang="zh-CN" altLang="en-US" sz="1600" b="1" dirty="0">
                <a:solidFill>
                  <a:srgbClr val="FFC000"/>
                </a:solidFill>
                <a:latin typeface="微软雅黑" panose="020B0503020204020204" pitchFamily="34" charset="-122"/>
                <a:ea typeface="微软雅黑" panose="020B0503020204020204" pitchFamily="34" charset="-122"/>
              </a:rPr>
              <a:t>利润</a:t>
            </a:r>
            <a:r>
              <a:rPr lang="zh-CN" altLang="en-US" sz="1600" b="1" dirty="0">
                <a:solidFill>
                  <a:schemeClr val="bg1"/>
                </a:solidFill>
                <a:latin typeface="微软雅黑" panose="020B0503020204020204" pitchFamily="34" charset="-122"/>
                <a:ea typeface="微软雅黑" panose="020B0503020204020204" pitchFamily="34" charset="-122"/>
              </a:rPr>
              <a:t>下降</a:t>
            </a:r>
            <a:endParaRPr lang="en-US" altLang="zh-CN" sz="1600" b="1"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q"/>
            </a:pPr>
            <a:r>
              <a:rPr lang="zh-CN" altLang="en-US" sz="1600" dirty="0">
                <a:solidFill>
                  <a:schemeClr val="bg1"/>
                </a:solidFill>
                <a:latin typeface="微软雅黑" panose="020B0503020204020204" pitchFamily="34" charset="-122"/>
                <a:ea typeface="微软雅黑" panose="020B0503020204020204" pitchFamily="34" charset="-122"/>
              </a:rPr>
              <a:t>更可怕的是，将来经济上行时，非产采购支出还会随着企业经营规模的扩大而增长，陷入</a:t>
            </a:r>
            <a:r>
              <a:rPr lang="zh-CN" altLang="en-US"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rgbClr val="FFC000"/>
                </a:solidFill>
                <a:latin typeface="微软雅黑" panose="020B0503020204020204" pitchFamily="34" charset="-122"/>
                <a:ea typeface="微软雅黑" panose="020B0503020204020204" pitchFamily="34" charset="-122"/>
              </a:rPr>
              <a:t>只升不降</a:t>
            </a:r>
            <a:r>
              <a:rPr lang="zh-CN" altLang="en-US" sz="1600" b="1"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的怪圈，影响企业的盈利能力，成为企业</a:t>
            </a:r>
            <a:r>
              <a:rPr lang="zh-CN" altLang="en-US"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rgbClr val="FFC000"/>
                </a:solidFill>
                <a:latin typeface="微软雅黑" panose="020B0503020204020204" pitchFamily="34" charset="-122"/>
                <a:ea typeface="微软雅黑" panose="020B0503020204020204" pitchFamily="34" charset="-122"/>
              </a:rPr>
              <a:t>虚胖</a:t>
            </a:r>
            <a:r>
              <a:rPr lang="zh-CN" altLang="en-US" sz="1600" b="1"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的原因，导致企业</a:t>
            </a:r>
            <a:r>
              <a:rPr lang="zh-CN" altLang="en-US"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rgbClr val="FFC000"/>
                </a:solidFill>
                <a:latin typeface="微软雅黑" panose="020B0503020204020204" pitchFamily="34" charset="-122"/>
                <a:ea typeface="微软雅黑" panose="020B0503020204020204" pitchFamily="34" charset="-122"/>
              </a:rPr>
              <a:t>大而不强</a:t>
            </a:r>
            <a:r>
              <a:rPr lang="zh-CN" altLang="en-US" sz="1600" b="1" dirty="0">
                <a:solidFill>
                  <a:schemeClr val="bg1"/>
                </a:solidFill>
                <a:latin typeface="微软雅黑" panose="020B0503020204020204" pitchFamily="34" charset="-122"/>
                <a:ea typeface="微软雅黑" panose="020B0503020204020204" pitchFamily="34" charset="-122"/>
              </a:rPr>
              <a:t>”</a:t>
            </a:r>
            <a:endParaRPr lang="en-US" altLang="zh-CN" sz="1600" b="1"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q"/>
            </a:pPr>
            <a:r>
              <a:rPr lang="zh-CN" altLang="en-US" sz="1600" dirty="0">
                <a:solidFill>
                  <a:schemeClr val="bg1"/>
                </a:solidFill>
                <a:latin typeface="微软雅黑" panose="020B0503020204020204" pitchFamily="34" charset="-122"/>
                <a:ea typeface="微软雅黑" panose="020B0503020204020204" pitchFamily="34" charset="-122"/>
              </a:rPr>
              <a:t>将来再次进入到经济下行周期时，企业还会因为利润率太低导致抗风险能力不强，陷入</a:t>
            </a:r>
            <a:r>
              <a:rPr lang="zh-CN" altLang="en-US"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rgbClr val="FFC000"/>
                </a:solidFill>
                <a:latin typeface="微软雅黑" panose="020B0503020204020204" pitchFamily="34" charset="-122"/>
                <a:ea typeface="微软雅黑" panose="020B0503020204020204" pitchFamily="34" charset="-122"/>
              </a:rPr>
              <a:t>规模越大，负债越多</a:t>
            </a:r>
            <a:r>
              <a:rPr lang="zh-CN" altLang="en-US" sz="1600" b="1"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的危机</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q"/>
            </a:pPr>
            <a:r>
              <a:rPr lang="zh-CN" altLang="en-US" sz="1600" dirty="0">
                <a:solidFill>
                  <a:schemeClr val="bg1"/>
                </a:solidFill>
                <a:latin typeface="微软雅黑" panose="020B0503020204020204" pitchFamily="34" charset="-122"/>
                <a:ea typeface="微软雅黑" panose="020B0503020204020204" pitchFamily="34" charset="-122"/>
              </a:rPr>
              <a:t>因此，所有企业都要</a:t>
            </a:r>
            <a:r>
              <a:rPr lang="zh-CN" altLang="en-US" sz="1600" b="1" dirty="0">
                <a:solidFill>
                  <a:srgbClr val="FFC000"/>
                </a:solidFill>
                <a:latin typeface="微软雅黑" panose="020B0503020204020204" pitchFamily="34" charset="-122"/>
                <a:ea typeface="微软雅黑" panose="020B0503020204020204" pitchFamily="34" charset="-122"/>
              </a:rPr>
              <a:t>提升非产采购管理能力</a:t>
            </a:r>
            <a:r>
              <a:rPr lang="zh-CN" altLang="en-US" sz="1600" dirty="0">
                <a:solidFill>
                  <a:schemeClr val="bg1"/>
                </a:solidFill>
                <a:latin typeface="微软雅黑" panose="020B0503020204020204" pitchFamily="34" charset="-122"/>
                <a:ea typeface="微软雅黑" panose="020B0503020204020204" pitchFamily="34" charset="-122"/>
              </a:rPr>
              <a:t>，从而提升花钱的效率，保持企业的成本竞争力</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id="{C514D69E-8921-FD9C-52C1-8DF3603ABE86}"/>
              </a:ext>
            </a:extLst>
          </p:cNvPr>
          <p:cNvSpPr txBox="1"/>
          <p:nvPr/>
        </p:nvSpPr>
        <p:spPr>
          <a:xfrm>
            <a:off x="7415199" y="3944580"/>
            <a:ext cx="523221"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a:t>
            </a:r>
            <a:endParaRPr lang="en-US" sz="2800" dirty="0">
              <a:solidFill>
                <a:schemeClr val="bg1"/>
              </a:solidFill>
              <a:latin typeface="微软雅黑" panose="020B0503020204020204" pitchFamily="34" charset="-122"/>
              <a:ea typeface="微软雅黑" panose="020B0503020204020204" pitchFamily="34" charset="-122"/>
            </a:endParaRPr>
          </a:p>
        </p:txBody>
      </p:sp>
      <p:sp>
        <p:nvSpPr>
          <p:cNvPr id="24" name="等腰三角形 23">
            <a:extLst>
              <a:ext uri="{FF2B5EF4-FFF2-40B4-BE49-F238E27FC236}">
                <a16:creationId xmlns:a16="http://schemas.microsoft.com/office/drawing/2014/main" id="{34860FC5-F8F8-A0D0-A823-78EDC4250393}"/>
              </a:ext>
            </a:extLst>
          </p:cNvPr>
          <p:cNvSpPr/>
          <p:nvPr/>
        </p:nvSpPr>
        <p:spPr>
          <a:xfrm rot="10800000">
            <a:off x="2708186" y="3450873"/>
            <a:ext cx="2372583" cy="461060"/>
          </a:xfrm>
          <a:prstGeom prst="triangle">
            <a:avLst/>
          </a:prstGeom>
          <a:gradFill>
            <a:gsLst>
              <a:gs pos="0">
                <a:srgbClr val="023892"/>
              </a:gs>
              <a:gs pos="100000">
                <a:srgbClr val="5B9BD5"/>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等腰三角形 24">
            <a:extLst>
              <a:ext uri="{FF2B5EF4-FFF2-40B4-BE49-F238E27FC236}">
                <a16:creationId xmlns:a16="http://schemas.microsoft.com/office/drawing/2014/main" id="{5FE09618-DCD0-4461-FF89-2C2FEDE3322C}"/>
              </a:ext>
            </a:extLst>
          </p:cNvPr>
          <p:cNvSpPr/>
          <p:nvPr/>
        </p:nvSpPr>
        <p:spPr>
          <a:xfrm rot="10800000">
            <a:off x="8190243" y="3449784"/>
            <a:ext cx="2372583" cy="461060"/>
          </a:xfrm>
          <a:prstGeom prst="triangle">
            <a:avLst/>
          </a:prstGeom>
          <a:gradFill>
            <a:gsLst>
              <a:gs pos="0">
                <a:srgbClr val="023892"/>
              </a:gs>
              <a:gs pos="100000">
                <a:srgbClr val="5B9BD5"/>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306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3">
            <a:extLst>
              <a:ext uri="{FF2B5EF4-FFF2-40B4-BE49-F238E27FC236}">
                <a16:creationId xmlns:a16="http://schemas.microsoft.com/office/drawing/2014/main" id="{46DFE5D8-A73A-8270-23ED-B4D16FDB2394}"/>
              </a:ext>
            </a:extLst>
          </p:cNvPr>
          <p:cNvGraphicFramePr/>
          <p:nvPr>
            <p:extLst>
              <p:ext uri="{D42A27DB-BD31-4B8C-83A1-F6EECF244321}">
                <p14:modId xmlns:p14="http://schemas.microsoft.com/office/powerpoint/2010/main" val="594910949"/>
              </p:ext>
            </p:extLst>
          </p:nvPr>
        </p:nvGraphicFramePr>
        <p:xfrm>
          <a:off x="955645" y="1089160"/>
          <a:ext cx="10280709" cy="5093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a:extLst>
              <a:ext uri="{FF2B5EF4-FFF2-40B4-BE49-F238E27FC236}">
                <a16:creationId xmlns:a16="http://schemas.microsoft.com/office/drawing/2014/main" id="{AF0DF495-4253-E4B0-B825-87FCF333A81E}"/>
              </a:ext>
            </a:extLst>
          </p:cNvPr>
          <p:cNvCxnSpPr>
            <a:cxnSpLocks/>
          </p:cNvCxnSpPr>
          <p:nvPr/>
        </p:nvCxnSpPr>
        <p:spPr>
          <a:xfrm>
            <a:off x="1948542" y="4963887"/>
            <a:ext cx="2645229" cy="2177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5701C8C-C585-222A-56DD-2886257A6D09}"/>
              </a:ext>
            </a:extLst>
          </p:cNvPr>
          <p:cNvSpPr txBox="1"/>
          <p:nvPr/>
        </p:nvSpPr>
        <p:spPr>
          <a:xfrm>
            <a:off x="4806045" y="4811485"/>
            <a:ext cx="4191000" cy="369332"/>
          </a:xfrm>
          <a:prstGeom prst="rect">
            <a:avLst/>
          </a:prstGeom>
          <a:noFill/>
        </p:spPr>
        <p:txBody>
          <a:bodyPr wrap="square" rtlCol="0">
            <a:spAutoFit/>
          </a:bodyPr>
          <a:lstStyle/>
          <a:p>
            <a:r>
              <a:rPr lang="zh-CN" altLang="en-US" dirty="0">
                <a:solidFill>
                  <a:srgbClr val="FFC000"/>
                </a:solidFill>
              </a:rPr>
              <a:t>大多数企业的非产采购在这里</a:t>
            </a:r>
            <a:endParaRPr lang="en-US" dirty="0">
              <a:solidFill>
                <a:srgbClr val="FFC000"/>
              </a:solidFill>
            </a:endParaRPr>
          </a:p>
        </p:txBody>
      </p:sp>
      <p:cxnSp>
        <p:nvCxnSpPr>
          <p:cNvPr id="9" name="Straight Connector 8">
            <a:extLst>
              <a:ext uri="{FF2B5EF4-FFF2-40B4-BE49-F238E27FC236}">
                <a16:creationId xmlns:a16="http://schemas.microsoft.com/office/drawing/2014/main" id="{44B3679D-5080-8B19-1A16-24929B5A5915}"/>
              </a:ext>
            </a:extLst>
          </p:cNvPr>
          <p:cNvCxnSpPr>
            <a:cxnSpLocks/>
          </p:cNvCxnSpPr>
          <p:nvPr/>
        </p:nvCxnSpPr>
        <p:spPr>
          <a:xfrm>
            <a:off x="3706039" y="4430487"/>
            <a:ext cx="2645229" cy="2177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3D838E4-3F44-F884-BF10-BE455DBCC8A9}"/>
              </a:ext>
            </a:extLst>
          </p:cNvPr>
          <p:cNvSpPr txBox="1"/>
          <p:nvPr/>
        </p:nvSpPr>
        <p:spPr>
          <a:xfrm>
            <a:off x="6563542" y="4278085"/>
            <a:ext cx="4191000" cy="369332"/>
          </a:xfrm>
          <a:prstGeom prst="rect">
            <a:avLst/>
          </a:prstGeom>
          <a:noFill/>
        </p:spPr>
        <p:txBody>
          <a:bodyPr wrap="square" rtlCol="0">
            <a:spAutoFit/>
          </a:bodyPr>
          <a:lstStyle/>
          <a:p>
            <a:r>
              <a:rPr lang="zh-CN" altLang="en-US" dirty="0">
                <a:solidFill>
                  <a:srgbClr val="FFC000"/>
                </a:solidFill>
              </a:rPr>
              <a:t>部分企业的非产采购在这里</a:t>
            </a:r>
            <a:endParaRPr lang="en-US" dirty="0">
              <a:solidFill>
                <a:srgbClr val="FFC000"/>
              </a:solidFill>
            </a:endParaRPr>
          </a:p>
        </p:txBody>
      </p:sp>
      <p:cxnSp>
        <p:nvCxnSpPr>
          <p:cNvPr id="12" name="Straight Connector 11">
            <a:extLst>
              <a:ext uri="{FF2B5EF4-FFF2-40B4-BE49-F238E27FC236}">
                <a16:creationId xmlns:a16="http://schemas.microsoft.com/office/drawing/2014/main" id="{8CF324AA-A343-6A95-EC27-12E0175AD836}"/>
              </a:ext>
            </a:extLst>
          </p:cNvPr>
          <p:cNvCxnSpPr>
            <a:cxnSpLocks/>
          </p:cNvCxnSpPr>
          <p:nvPr/>
        </p:nvCxnSpPr>
        <p:spPr>
          <a:xfrm>
            <a:off x="5138055" y="3951514"/>
            <a:ext cx="2645229" cy="2177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1878279-4E9B-2CC4-74C7-48461A8B697A}"/>
              </a:ext>
            </a:extLst>
          </p:cNvPr>
          <p:cNvSpPr txBox="1"/>
          <p:nvPr/>
        </p:nvSpPr>
        <p:spPr>
          <a:xfrm>
            <a:off x="7995558" y="3799112"/>
            <a:ext cx="4191000" cy="369332"/>
          </a:xfrm>
          <a:prstGeom prst="rect">
            <a:avLst/>
          </a:prstGeom>
          <a:noFill/>
        </p:spPr>
        <p:txBody>
          <a:bodyPr wrap="square" rtlCol="0">
            <a:spAutoFit/>
          </a:bodyPr>
          <a:lstStyle/>
          <a:p>
            <a:r>
              <a:rPr lang="zh-CN" altLang="en-US" dirty="0">
                <a:solidFill>
                  <a:srgbClr val="FFC000"/>
                </a:solidFill>
              </a:rPr>
              <a:t>少数企业的非产采购在这里</a:t>
            </a:r>
            <a:endParaRPr lang="en-US" dirty="0">
              <a:solidFill>
                <a:srgbClr val="FFC000"/>
              </a:solidFill>
            </a:endParaRPr>
          </a:p>
        </p:txBody>
      </p:sp>
      <p:sp>
        <p:nvSpPr>
          <p:cNvPr id="17" name="Isosceles Triangle 16">
            <a:extLst>
              <a:ext uri="{FF2B5EF4-FFF2-40B4-BE49-F238E27FC236}">
                <a16:creationId xmlns:a16="http://schemas.microsoft.com/office/drawing/2014/main" id="{30F8B5EE-0891-DCD8-1550-169973B19974}"/>
              </a:ext>
            </a:extLst>
          </p:cNvPr>
          <p:cNvSpPr/>
          <p:nvPr/>
        </p:nvSpPr>
        <p:spPr>
          <a:xfrm rot="16200000">
            <a:off x="7750629" y="3902525"/>
            <a:ext cx="332012" cy="14695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A48C1108-2727-24D9-D126-90C174AF9D05}"/>
              </a:ext>
            </a:extLst>
          </p:cNvPr>
          <p:cNvSpPr/>
          <p:nvPr/>
        </p:nvSpPr>
        <p:spPr>
          <a:xfrm rot="16200000">
            <a:off x="4566562" y="4914902"/>
            <a:ext cx="332012" cy="146955"/>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833372E0-F07F-38E0-284A-2EA43FC613D8}"/>
              </a:ext>
            </a:extLst>
          </p:cNvPr>
          <p:cNvSpPr/>
          <p:nvPr/>
        </p:nvSpPr>
        <p:spPr>
          <a:xfrm rot="16200000">
            <a:off x="6318615" y="4381500"/>
            <a:ext cx="332012" cy="146955"/>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13DB456-3C78-C07C-3C20-F320B258F439}"/>
              </a:ext>
            </a:extLst>
          </p:cNvPr>
          <p:cNvSpPr txBox="1"/>
          <p:nvPr/>
        </p:nvSpPr>
        <p:spPr>
          <a:xfrm>
            <a:off x="555170" y="261259"/>
            <a:ext cx="9046029"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企业如何提升非产采购能力，从而提升花钱的效率</a:t>
            </a:r>
            <a:endParaRPr 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3826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845A72-F33D-C7AC-DE9C-BD37C5068B87}"/>
              </a:ext>
            </a:extLst>
          </p:cNvPr>
          <p:cNvSpPr txBox="1"/>
          <p:nvPr/>
        </p:nvSpPr>
        <p:spPr>
          <a:xfrm>
            <a:off x="1393371" y="1922418"/>
            <a:ext cx="9601200" cy="2324547"/>
          </a:xfrm>
          <a:prstGeom prst="rect">
            <a:avLst/>
          </a:prstGeom>
          <a:noFill/>
        </p:spPr>
        <p:txBody>
          <a:bodyPr wrap="square" rtlCol="0">
            <a:spAutoFit/>
          </a:bodyPr>
          <a:lstStyle/>
          <a:p>
            <a:pP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假设您是一名非产采购管理者，在一家</a:t>
            </a:r>
            <a:r>
              <a:rPr lang="zh-CN" altLang="en-US" sz="3600" b="1" dirty="0">
                <a:solidFill>
                  <a:srgbClr val="FFC000"/>
                </a:solidFill>
                <a:latin typeface="微软雅黑" panose="020B0503020204020204" pitchFamily="34" charset="-122"/>
                <a:ea typeface="微软雅黑" panose="020B0503020204020204" pitchFamily="34" charset="-122"/>
              </a:rPr>
              <a:t>非产采购管理能力较低</a:t>
            </a:r>
            <a:r>
              <a:rPr lang="zh-CN" altLang="en-US" sz="2800" dirty="0">
                <a:solidFill>
                  <a:schemeClr val="bg1"/>
                </a:solidFill>
                <a:latin typeface="微软雅黑" panose="020B0503020204020204" pitchFamily="34" charset="-122"/>
                <a:ea typeface="微软雅黑" panose="020B0503020204020204" pitchFamily="34" charset="-122"/>
              </a:rPr>
              <a:t>的企业中，老板突然要求您在</a:t>
            </a:r>
            <a:r>
              <a:rPr lang="en-US" altLang="zh-CN" sz="3600" b="1" dirty="0">
                <a:solidFill>
                  <a:srgbClr val="FFC000"/>
                </a:solidFill>
                <a:latin typeface="微软雅黑" panose="020B0503020204020204" pitchFamily="34" charset="-122"/>
                <a:ea typeface="微软雅黑" panose="020B0503020204020204" pitchFamily="34" charset="-122"/>
              </a:rPr>
              <a:t>30</a:t>
            </a:r>
            <a:r>
              <a:rPr lang="zh-CN" altLang="en-US" sz="3600" b="1" dirty="0">
                <a:solidFill>
                  <a:srgbClr val="FFC000"/>
                </a:solidFill>
                <a:latin typeface="微软雅黑" panose="020B0503020204020204" pitchFamily="34" charset="-122"/>
                <a:ea typeface="微软雅黑" panose="020B0503020204020204" pitchFamily="34" charset="-122"/>
              </a:rPr>
              <a:t>天内降本</a:t>
            </a:r>
            <a:r>
              <a:rPr lang="en-US" altLang="zh-CN" sz="3600" b="1" dirty="0">
                <a:solidFill>
                  <a:srgbClr val="FFC000"/>
                </a:solidFill>
                <a:latin typeface="微软雅黑" panose="020B0503020204020204" pitchFamily="34" charset="-122"/>
                <a:ea typeface="微软雅黑" panose="020B0503020204020204" pitchFamily="34" charset="-122"/>
              </a:rPr>
              <a:t>10%</a:t>
            </a:r>
            <a:r>
              <a:rPr lang="zh-CN" altLang="en-US" sz="2800" dirty="0">
                <a:solidFill>
                  <a:schemeClr val="bg1"/>
                </a:solidFill>
                <a:latin typeface="微软雅黑" panose="020B0503020204020204" pitchFamily="34" charset="-122"/>
                <a:ea typeface="微软雅黑" panose="020B0503020204020204" pitchFamily="34" charset="-122"/>
              </a:rPr>
              <a:t>，你该怎么办？</a:t>
            </a:r>
            <a:endParaRPr lang="en-US" sz="2800" dirty="0">
              <a:solidFill>
                <a:schemeClr val="bg1"/>
              </a:solidFill>
              <a:latin typeface="微软雅黑" panose="020B0503020204020204" pitchFamily="34" charset="-122"/>
              <a:ea typeface="微软雅黑" panose="020B0503020204020204" pitchFamily="34" charset="-122"/>
            </a:endParaRPr>
          </a:p>
        </p:txBody>
      </p:sp>
      <p:sp>
        <p:nvSpPr>
          <p:cNvPr id="5" name="TextBox 4">
            <a:extLst>
              <a:ext uri="{FF2B5EF4-FFF2-40B4-BE49-F238E27FC236}">
                <a16:creationId xmlns:a16="http://schemas.microsoft.com/office/drawing/2014/main" id="{9094EC37-4959-8D4A-3205-DE8B30A69F11}"/>
              </a:ext>
            </a:extLst>
          </p:cNvPr>
          <p:cNvSpPr txBox="1"/>
          <p:nvPr/>
        </p:nvSpPr>
        <p:spPr>
          <a:xfrm>
            <a:off x="555171" y="261259"/>
            <a:ext cx="6248400"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你可曾遇到相似的难题，如何解决？</a:t>
            </a:r>
            <a:endParaRPr 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3660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37B9D6-DD20-2751-CF53-00385E04F6D3}"/>
              </a:ext>
            </a:extLst>
          </p:cNvPr>
          <p:cNvSpPr txBox="1"/>
          <p:nvPr/>
        </p:nvSpPr>
        <p:spPr>
          <a:xfrm>
            <a:off x="555170" y="261259"/>
            <a:ext cx="9416143"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第一时间要搞清楚的永远是：降本的基线是什么？如何计算降本？</a:t>
            </a:r>
            <a:endParaRPr lang="en-US" sz="2400" b="1" dirty="0">
              <a:solidFill>
                <a:schemeClr val="bg1"/>
              </a:solidFill>
              <a:latin typeface="微软雅黑" panose="020B0503020204020204" pitchFamily="34" charset="-122"/>
              <a:ea typeface="微软雅黑" panose="020B0503020204020204" pitchFamily="34" charset="-122"/>
            </a:endParaRPr>
          </a:p>
        </p:txBody>
      </p:sp>
      <p:graphicFrame>
        <p:nvGraphicFramePr>
          <p:cNvPr id="3" name="Table 2">
            <a:extLst>
              <a:ext uri="{FF2B5EF4-FFF2-40B4-BE49-F238E27FC236}">
                <a16:creationId xmlns:a16="http://schemas.microsoft.com/office/drawing/2014/main" id="{8BD8226F-914D-0B08-03C7-15F6B63B502B}"/>
              </a:ext>
            </a:extLst>
          </p:cNvPr>
          <p:cNvGraphicFramePr>
            <a:graphicFrameLocks noGrp="1"/>
          </p:cNvGraphicFramePr>
          <p:nvPr>
            <p:extLst>
              <p:ext uri="{D42A27DB-BD31-4B8C-83A1-F6EECF244321}">
                <p14:modId xmlns:p14="http://schemas.microsoft.com/office/powerpoint/2010/main" val="657818968"/>
              </p:ext>
            </p:extLst>
          </p:nvPr>
        </p:nvGraphicFramePr>
        <p:xfrm>
          <a:off x="677556" y="1423970"/>
          <a:ext cx="10836888" cy="5085687"/>
        </p:xfrm>
        <a:graphic>
          <a:graphicData uri="http://schemas.openxmlformats.org/drawingml/2006/table">
            <a:tbl>
              <a:tblPr/>
              <a:tblGrid>
                <a:gridCol w="605768">
                  <a:extLst>
                    <a:ext uri="{9D8B030D-6E8A-4147-A177-3AD203B41FA5}">
                      <a16:colId xmlns:a16="http://schemas.microsoft.com/office/drawing/2014/main" val="3266274296"/>
                    </a:ext>
                  </a:extLst>
                </a:gridCol>
                <a:gridCol w="1869440">
                  <a:extLst>
                    <a:ext uri="{9D8B030D-6E8A-4147-A177-3AD203B41FA5}">
                      <a16:colId xmlns:a16="http://schemas.microsoft.com/office/drawing/2014/main" val="2539228664"/>
                    </a:ext>
                  </a:extLst>
                </a:gridCol>
                <a:gridCol w="1259840">
                  <a:extLst>
                    <a:ext uri="{9D8B030D-6E8A-4147-A177-3AD203B41FA5}">
                      <a16:colId xmlns:a16="http://schemas.microsoft.com/office/drawing/2014/main" val="226236281"/>
                    </a:ext>
                  </a:extLst>
                </a:gridCol>
                <a:gridCol w="4103048">
                  <a:extLst>
                    <a:ext uri="{9D8B030D-6E8A-4147-A177-3AD203B41FA5}">
                      <a16:colId xmlns:a16="http://schemas.microsoft.com/office/drawing/2014/main" val="916912218"/>
                    </a:ext>
                  </a:extLst>
                </a:gridCol>
                <a:gridCol w="2998792">
                  <a:extLst>
                    <a:ext uri="{9D8B030D-6E8A-4147-A177-3AD203B41FA5}">
                      <a16:colId xmlns:a16="http://schemas.microsoft.com/office/drawing/2014/main" val="7915322"/>
                    </a:ext>
                  </a:extLst>
                </a:gridCol>
              </a:tblGrid>
              <a:tr h="265723">
                <a:tc>
                  <a:txBody>
                    <a:bodyPr/>
                    <a:lstStyle/>
                    <a:p>
                      <a:pPr algn="ctr">
                        <a:spcBef>
                          <a:spcPts val="500"/>
                        </a:spcBef>
                        <a:spcAft>
                          <a:spcPts val="500"/>
                        </a:spcAft>
                      </a:pPr>
                      <a:r>
                        <a:rPr lang="zh-CN" altLang="en-US" sz="1400" b="1"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序号</a:t>
                      </a: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892"/>
                    </a:solidFill>
                  </a:tcPr>
                </a:tc>
                <a:tc>
                  <a:txBody>
                    <a:bodyPr/>
                    <a:lstStyle/>
                    <a:p>
                      <a:pPr algn="ctr">
                        <a:spcBef>
                          <a:spcPts val="500"/>
                        </a:spcBef>
                        <a:spcAft>
                          <a:spcPts val="500"/>
                        </a:spcAft>
                      </a:pPr>
                      <a:r>
                        <a:rPr lang="zh-CN" altLang="en-US" sz="1400" b="1"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使用场景</a:t>
                      </a: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892"/>
                    </a:solidFill>
                  </a:tcPr>
                </a:tc>
                <a:tc>
                  <a:txBody>
                    <a:bodyPr/>
                    <a:lstStyle/>
                    <a:p>
                      <a:pPr algn="ctr">
                        <a:spcBef>
                          <a:spcPts val="500"/>
                        </a:spcBef>
                        <a:spcAft>
                          <a:spcPts val="500"/>
                        </a:spcAft>
                      </a:pPr>
                      <a:r>
                        <a:rPr lang="zh-CN" altLang="en-US" sz="1400" b="1"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基准</a:t>
                      </a:r>
                      <a:endParaRPr lang="zh-CN" altLang="en-US" sz="1400" b="1"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892"/>
                    </a:solidFill>
                  </a:tcPr>
                </a:tc>
                <a:tc>
                  <a:txBody>
                    <a:bodyPr/>
                    <a:lstStyle/>
                    <a:p>
                      <a:pPr algn="ctr">
                        <a:spcBef>
                          <a:spcPts val="500"/>
                        </a:spcBef>
                        <a:spcAft>
                          <a:spcPts val="500"/>
                        </a:spcAft>
                      </a:pPr>
                      <a:r>
                        <a:rPr lang="zh-CN" altLang="en-US" sz="1400" b="1"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计算公式</a:t>
                      </a:r>
                      <a:endParaRPr lang="zh-CN" altLang="en-US" sz="1400" b="1"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892"/>
                    </a:solidFill>
                  </a:tcPr>
                </a:tc>
                <a:tc>
                  <a:txBody>
                    <a:bodyPr/>
                    <a:lstStyle/>
                    <a:p>
                      <a:pPr algn="ctr">
                        <a:spcBef>
                          <a:spcPts val="500"/>
                        </a:spcBef>
                        <a:spcAft>
                          <a:spcPts val="500"/>
                        </a:spcAft>
                      </a:pPr>
                      <a:r>
                        <a:rPr lang="zh-CN" altLang="en-US" sz="1400" b="1"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非产采购应用案例</a:t>
                      </a: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892"/>
                    </a:solidFill>
                  </a:tcPr>
                </a:tc>
                <a:extLst>
                  <a:ext uri="{0D108BD9-81ED-4DB2-BD59-A6C34878D82A}">
                    <a16:rowId xmlns:a16="http://schemas.microsoft.com/office/drawing/2014/main" val="3814130746"/>
                  </a:ext>
                </a:extLst>
              </a:tr>
              <a:tr h="391277">
                <a:tc>
                  <a:txBody>
                    <a:bodyPr/>
                    <a:lstStyle/>
                    <a:p>
                      <a:pPr marL="0" marR="0" lvl="0" indent="0" algn="ctr" defTabSz="914400" rtl="0" eaLnBrk="1" fontAlgn="auto" latinLnBrk="0" hangingPunct="1">
                        <a:lnSpc>
                          <a:spcPct val="100000"/>
                        </a:lnSpc>
                        <a:spcBef>
                          <a:spcPts val="500"/>
                        </a:spcBef>
                        <a:spcAft>
                          <a:spcPts val="500"/>
                        </a:spcAft>
                        <a:buClrTx/>
                        <a:buSzTx/>
                        <a:buFontTx/>
                        <a:buNone/>
                        <a:tabLst/>
                        <a:defRPr/>
                      </a:pPr>
                      <a:r>
                        <a:rPr lang="en-US" altLang="zh-CN" sz="1100" kern="1200" dirty="0">
                          <a:solidFill>
                            <a:schemeClr val="bg1"/>
                          </a:solidFill>
                          <a:effectLst/>
                          <a:latin typeface="微软雅黑" panose="020B0503020204020204" pitchFamily="34" charset="-122"/>
                          <a:ea typeface="微软雅黑" panose="020B0503020204020204" pitchFamily="34" charset="-122"/>
                          <a:cs typeface="+mn-cs"/>
                        </a:rPr>
                        <a:t>1</a:t>
                      </a:r>
                      <a:endParaRPr lang="zh-CN" altLang="en-US" sz="1100" kern="1200" dirty="0">
                        <a:solidFill>
                          <a:schemeClr val="bg1"/>
                        </a:solidFill>
                        <a:effectLst/>
                        <a:latin typeface="微软雅黑" panose="020B0503020204020204" pitchFamily="34" charset="-122"/>
                        <a:ea typeface="微软雅黑" panose="020B0503020204020204" pitchFamily="34" charset="-122"/>
                        <a:cs typeface="+mn-cs"/>
                      </a:endParaRP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500"/>
                        </a:spcBef>
                        <a:spcAft>
                          <a:spcPts val="500"/>
                        </a:spcAft>
                        <a:buClrTx/>
                        <a:buSzTx/>
                        <a:buFontTx/>
                        <a:buNone/>
                        <a:tabLst/>
                        <a:defRPr/>
                      </a:pPr>
                      <a:r>
                        <a:rPr lang="zh-CN" altLang="en-US" sz="1100" b="1" kern="1200" dirty="0">
                          <a:solidFill>
                            <a:schemeClr val="bg1"/>
                          </a:solidFill>
                          <a:effectLst/>
                          <a:latin typeface="微软雅黑" panose="020B0503020204020204" pitchFamily="34" charset="-122"/>
                          <a:ea typeface="微软雅黑" panose="020B0503020204020204" pitchFamily="34" charset="-122"/>
                          <a:cs typeface="+mn-cs"/>
                        </a:rPr>
                        <a:t>曾经购买过的品类的单价降低</a:t>
                      </a: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500"/>
                        </a:spcBef>
                        <a:spcAft>
                          <a:spcPts val="500"/>
                        </a:spcAft>
                      </a:pP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 历史价格 </a:t>
                      </a:r>
                      <a:endParaRPr lang="zh-CN" altLang="en-US"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500"/>
                        </a:spcBef>
                        <a:spcAft>
                          <a:spcPts val="500"/>
                        </a:spcAft>
                      </a:pP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（中标价格</a:t>
                      </a:r>
                      <a:r>
                        <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历史价格）</a:t>
                      </a:r>
                      <a:r>
                        <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历史价格*</a:t>
                      </a:r>
                      <a:r>
                        <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100%</a:t>
                      </a:r>
                      <a:endParaRPr lang="zh-CN" altLang="en-US"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Bef>
                          <a:spcPts val="500"/>
                        </a:spcBef>
                        <a:spcAft>
                          <a:spcPts val="500"/>
                        </a:spcAft>
                        <a:buFont typeface="Wingdings" panose="05000000000000000000" pitchFamily="2" charset="2"/>
                        <a:buChar char=""/>
                      </a:pPr>
                      <a:r>
                        <a:rPr lang="zh-CN" altLang="en-US"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标准的办公用品、重复采购的印刷品</a:t>
                      </a: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879574"/>
                  </a:ext>
                </a:extLst>
              </a:tr>
              <a:tr h="1301543">
                <a:tc>
                  <a:txBody>
                    <a:bodyPr/>
                    <a:lstStyle/>
                    <a:p>
                      <a:pPr marL="0" marR="0" lvl="0" indent="0" algn="ctr" defTabSz="914400" rtl="0" eaLnBrk="1" fontAlgn="auto" latinLnBrk="0" hangingPunct="1">
                        <a:lnSpc>
                          <a:spcPct val="100000"/>
                        </a:lnSpc>
                        <a:spcBef>
                          <a:spcPts val="500"/>
                        </a:spcBef>
                        <a:spcAft>
                          <a:spcPts val="500"/>
                        </a:spcAft>
                        <a:buClrTx/>
                        <a:buSzTx/>
                        <a:buFontTx/>
                        <a:buNone/>
                        <a:tabLst/>
                        <a:defRPr/>
                      </a:pPr>
                      <a:r>
                        <a:rPr lang="en-US" altLang="zh-CN" sz="1100" kern="1200" dirty="0">
                          <a:solidFill>
                            <a:schemeClr val="bg1"/>
                          </a:solidFill>
                          <a:effectLst/>
                          <a:latin typeface="微软雅黑" panose="020B0503020204020204" pitchFamily="34" charset="-122"/>
                          <a:ea typeface="微软雅黑" panose="020B0503020204020204" pitchFamily="34" charset="-122"/>
                          <a:cs typeface="+mn-cs"/>
                        </a:rPr>
                        <a:t>2</a:t>
                      </a:r>
                      <a:endParaRPr lang="zh-CN" altLang="en-US" sz="1100" kern="1200" dirty="0">
                        <a:solidFill>
                          <a:schemeClr val="bg1"/>
                        </a:solidFill>
                        <a:effectLst/>
                        <a:latin typeface="微软雅黑" panose="020B0503020204020204" pitchFamily="34" charset="-122"/>
                        <a:ea typeface="微软雅黑" panose="020B0503020204020204" pitchFamily="34" charset="-122"/>
                        <a:cs typeface="+mn-cs"/>
                      </a:endParaRP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500"/>
                        </a:spcBef>
                        <a:spcAft>
                          <a:spcPts val="500"/>
                        </a:spcAft>
                        <a:buClrTx/>
                        <a:buSzTx/>
                        <a:buFontTx/>
                        <a:buNone/>
                        <a:tabLst/>
                        <a:defRPr/>
                      </a:pPr>
                      <a:r>
                        <a:rPr lang="zh-CN" altLang="en-US" sz="1100" b="1" kern="1200" dirty="0">
                          <a:solidFill>
                            <a:schemeClr val="bg1"/>
                          </a:solidFill>
                          <a:effectLst/>
                          <a:latin typeface="微软雅黑" panose="020B0503020204020204" pitchFamily="34" charset="-122"/>
                          <a:ea typeface="微软雅黑" panose="020B0503020204020204" pitchFamily="34" charset="-122"/>
                          <a:cs typeface="+mn-cs"/>
                        </a:rPr>
                        <a:t>新产品或服务</a:t>
                      </a: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500"/>
                        </a:spcBef>
                        <a:spcAft>
                          <a:spcPts val="500"/>
                        </a:spcAft>
                      </a:pP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平均报价</a:t>
                      </a:r>
                      <a:endParaRPr lang="zh-CN" altLang="en-US"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500"/>
                        </a:spcBef>
                        <a:spcAft>
                          <a:spcPts val="500"/>
                        </a:spcAft>
                      </a:pP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单一源：</a:t>
                      </a:r>
                      <a:endPar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gn="l">
                        <a:spcBef>
                          <a:spcPts val="500"/>
                        </a:spcBef>
                        <a:spcAft>
                          <a:spcPts val="500"/>
                        </a:spcAft>
                      </a:pP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（合同价格</a:t>
                      </a:r>
                      <a:r>
                        <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供应商的首轮报价 ）</a:t>
                      </a:r>
                      <a:r>
                        <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供应商的首轮报价</a:t>
                      </a:r>
                      <a:r>
                        <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*100%</a:t>
                      </a:r>
                      <a:endParaRPr lang="zh-CN" altLang="en-US"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gn="l">
                        <a:spcBef>
                          <a:spcPts val="500"/>
                        </a:spcBef>
                        <a:spcAft>
                          <a:spcPts val="500"/>
                        </a:spcAft>
                      </a:pP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多源：</a:t>
                      </a:r>
                      <a:endPar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gn="l">
                        <a:spcBef>
                          <a:spcPts val="500"/>
                        </a:spcBef>
                        <a:spcAft>
                          <a:spcPts val="500"/>
                        </a:spcAft>
                      </a:pP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（合同价格</a:t>
                      </a:r>
                      <a:r>
                        <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首轮报价最低</a:t>
                      </a:r>
                      <a:r>
                        <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家的平均价格 </a:t>
                      </a:r>
                      <a:r>
                        <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首轮报价最低</a:t>
                      </a:r>
                      <a:r>
                        <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家的平均价格</a:t>
                      </a:r>
                      <a:r>
                        <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*100%</a:t>
                      </a:r>
                      <a:endParaRPr lang="zh-CN" altLang="en-US"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Bef>
                          <a:spcPts val="500"/>
                        </a:spcBef>
                        <a:spcAft>
                          <a:spcPts val="500"/>
                        </a:spcAft>
                        <a:buFont typeface="Wingdings" panose="05000000000000000000" pitchFamily="2" charset="2"/>
                        <a:buChar char=""/>
                      </a:pPr>
                      <a:r>
                        <a:rPr lang="zh-CN" altLang="en-US"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全新的市场营销服务</a:t>
                      </a: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876756"/>
                  </a:ext>
                </a:extLst>
              </a:tr>
              <a:tr h="391277">
                <a:tc>
                  <a:txBody>
                    <a:bodyPr/>
                    <a:lstStyle/>
                    <a:p>
                      <a:pPr algn="ctr">
                        <a:spcBef>
                          <a:spcPts val="500"/>
                        </a:spcBef>
                        <a:spcAft>
                          <a:spcPts val="500"/>
                        </a:spcAft>
                      </a:pPr>
                      <a:r>
                        <a:rPr lang="en-US" altLang="zh-CN"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500"/>
                        </a:spcBef>
                        <a:spcAft>
                          <a:spcPts val="500"/>
                        </a:spcAft>
                      </a:pPr>
                      <a:r>
                        <a:rPr lang="zh-CN" altLang="en-US" sz="1100" b="1"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物资成本受原材料价格波动影响较大</a:t>
                      </a: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500"/>
                        </a:spcBef>
                        <a:spcAft>
                          <a:spcPts val="500"/>
                        </a:spcAft>
                      </a:pP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修正的市场价格</a:t>
                      </a:r>
                      <a:endParaRPr lang="zh-CN" altLang="en-US"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500"/>
                        </a:spcBef>
                        <a:spcAft>
                          <a:spcPts val="500"/>
                        </a:spcAft>
                      </a:pP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（中标价格</a:t>
                      </a:r>
                      <a:r>
                        <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市场价格*修正系数）</a:t>
                      </a:r>
                      <a:r>
                        <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市场价格*修正系数*</a:t>
                      </a:r>
                      <a:r>
                        <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100%</a:t>
                      </a:r>
                      <a:endParaRPr lang="zh-CN" altLang="en-US"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Bef>
                          <a:spcPts val="500"/>
                        </a:spcBef>
                        <a:spcAft>
                          <a:spcPts val="500"/>
                        </a:spcAft>
                        <a:buFont typeface="Wingdings" panose="05000000000000000000" pitchFamily="2" charset="2"/>
                        <a:buChar char=""/>
                      </a:pPr>
                      <a:r>
                        <a:rPr lang="zh-CN" altLang="en-US"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纸箱</a:t>
                      </a: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708596"/>
                  </a:ext>
                </a:extLst>
              </a:tr>
              <a:tr h="218641">
                <a:tc>
                  <a:txBody>
                    <a:bodyPr/>
                    <a:lstStyle/>
                    <a:p>
                      <a:pPr algn="ctr">
                        <a:spcBef>
                          <a:spcPts val="500"/>
                        </a:spcBef>
                        <a:spcAft>
                          <a:spcPts val="500"/>
                        </a:spcAft>
                      </a:pPr>
                      <a:r>
                        <a:rPr lang="en-US" altLang="zh-CN"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500"/>
                        </a:spcBef>
                        <a:spcAft>
                          <a:spcPts val="500"/>
                        </a:spcAft>
                      </a:pPr>
                      <a:r>
                        <a:rPr lang="zh-CN" altLang="en-US" sz="1100" b="1"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外购转自制</a:t>
                      </a: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500"/>
                        </a:spcBef>
                        <a:spcAft>
                          <a:spcPts val="500"/>
                        </a:spcAft>
                      </a:pP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采购成本</a:t>
                      </a:r>
                      <a:endParaRPr lang="zh-CN" altLang="en-US"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500"/>
                        </a:spcBef>
                        <a:spcAft>
                          <a:spcPts val="500"/>
                        </a:spcAft>
                      </a:pP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（自制成本</a:t>
                      </a:r>
                      <a:r>
                        <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采购成本）</a:t>
                      </a:r>
                      <a:r>
                        <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采购成本</a:t>
                      </a:r>
                      <a:r>
                        <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*100</a:t>
                      </a:r>
                      <a:endParaRPr lang="zh-CN" altLang="en-US"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Bef>
                          <a:spcPts val="500"/>
                        </a:spcBef>
                        <a:spcAft>
                          <a:spcPts val="500"/>
                        </a:spcAft>
                        <a:buFont typeface="Wingdings" panose="05000000000000000000" pitchFamily="2" charset="2"/>
                        <a:buChar char=""/>
                      </a:pPr>
                      <a:r>
                        <a:rPr lang="zh-CN" altLang="en-US" sz="1100" baseline="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网课系统从外购转自建</a:t>
                      </a:r>
                      <a:endParaRPr lang="zh-CN" altLang="en-US"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9588681"/>
                  </a:ext>
                </a:extLst>
              </a:tr>
              <a:tr h="391277">
                <a:tc>
                  <a:txBody>
                    <a:bodyPr/>
                    <a:lstStyle/>
                    <a:p>
                      <a:pPr algn="ctr">
                        <a:spcBef>
                          <a:spcPts val="500"/>
                        </a:spcBef>
                        <a:spcAft>
                          <a:spcPts val="500"/>
                        </a:spcAft>
                      </a:pPr>
                      <a:r>
                        <a:rPr lang="en-US" altLang="zh-CN"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5</a:t>
                      </a:r>
                      <a:endParaRPr lang="zh-CN" altLang="en-US"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500"/>
                        </a:spcBef>
                        <a:spcAft>
                          <a:spcPts val="500"/>
                        </a:spcAft>
                      </a:pPr>
                      <a:r>
                        <a:rPr lang="zh-CN" altLang="en-US" sz="1100" b="1"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购买转租赁</a:t>
                      </a: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500"/>
                        </a:spcBef>
                        <a:spcAft>
                          <a:spcPts val="500"/>
                        </a:spcAft>
                      </a:pPr>
                      <a:r>
                        <a:rPr lang="zh-CN" altLang="en-US"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采购总成本</a:t>
                      </a: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500"/>
                        </a:spcBef>
                        <a:spcAft>
                          <a:spcPts val="500"/>
                        </a:spcAft>
                        <a:buClrTx/>
                        <a:buSzTx/>
                        <a:buFontTx/>
                        <a:buNone/>
                        <a:tabLst/>
                        <a:defRPr/>
                      </a:pP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租赁总成本</a:t>
                      </a:r>
                      <a:r>
                        <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原采购总成本 ）</a:t>
                      </a:r>
                      <a:r>
                        <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原采购总成本</a:t>
                      </a:r>
                      <a:r>
                        <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*100</a:t>
                      </a:r>
                      <a:endParaRPr lang="zh-CN" altLang="en-US"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Bef>
                          <a:spcPts val="500"/>
                        </a:spcBef>
                        <a:spcAft>
                          <a:spcPts val="500"/>
                        </a:spcAft>
                        <a:buFont typeface="Wingdings" panose="05000000000000000000" pitchFamily="2" charset="2"/>
                        <a:buChar char=""/>
                      </a:pPr>
                      <a:r>
                        <a:rPr lang="zh-CN" altLang="en-US"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班车租赁等等</a:t>
                      </a: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6268646"/>
                  </a:ext>
                </a:extLst>
              </a:tr>
              <a:tr h="522063">
                <a:tc>
                  <a:txBody>
                    <a:bodyPr/>
                    <a:lstStyle/>
                    <a:p>
                      <a:pPr algn="ctr">
                        <a:spcBef>
                          <a:spcPts val="500"/>
                        </a:spcBef>
                        <a:spcAft>
                          <a:spcPts val="500"/>
                        </a:spcAft>
                      </a:pPr>
                      <a:r>
                        <a:rPr lang="en-US" altLang="zh-CN"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6</a:t>
                      </a:r>
                      <a:endParaRPr lang="zh-CN" altLang="en-US"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500"/>
                        </a:spcBef>
                        <a:spcAft>
                          <a:spcPts val="500"/>
                        </a:spcAft>
                      </a:pPr>
                      <a:r>
                        <a:rPr lang="zh-CN" altLang="en-US" sz="1100" b="1"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采购支出规避</a:t>
                      </a: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500"/>
                        </a:spcBef>
                        <a:spcAft>
                          <a:spcPts val="500"/>
                        </a:spcAft>
                      </a:pP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被避免的采购支出</a:t>
                      </a:r>
                      <a:endParaRPr lang="zh-CN" altLang="en-US"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500"/>
                        </a:spcBef>
                        <a:spcAft>
                          <a:spcPts val="500"/>
                        </a:spcAft>
                      </a:pP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在采购过程中因采购提供的需求、技术、方案优化建议而避免的采购成本支出</a:t>
                      </a:r>
                      <a:r>
                        <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原采购支出*</a:t>
                      </a:r>
                      <a:r>
                        <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100%</a:t>
                      </a:r>
                      <a:endParaRPr lang="zh-CN" altLang="en-US"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Bef>
                          <a:spcPts val="500"/>
                        </a:spcBef>
                        <a:spcAft>
                          <a:spcPts val="500"/>
                        </a:spcAft>
                        <a:buFont typeface="Wingdings" panose="05000000000000000000" pitchFamily="2" charset="2"/>
                        <a:buChar char=""/>
                      </a:pPr>
                      <a:r>
                        <a:rPr lang="zh-CN" altLang="en-US"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电脑质保期从一年延长到两年</a:t>
                      </a:r>
                      <a:endParaRPr lang="en-US" altLang="zh-CN"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42900" lvl="0" indent="-342900" algn="l">
                        <a:spcBef>
                          <a:spcPts val="500"/>
                        </a:spcBef>
                        <a:spcAft>
                          <a:spcPts val="500"/>
                        </a:spcAft>
                        <a:buFont typeface="Wingdings" panose="05000000000000000000" pitchFamily="2" charset="2"/>
                        <a:buChar char=""/>
                      </a:pPr>
                      <a:r>
                        <a:rPr lang="zh-CN" altLang="en-US"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要求供应商赠送某项服务</a:t>
                      </a: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6405068"/>
                  </a:ext>
                </a:extLst>
              </a:tr>
              <a:tr h="694699">
                <a:tc>
                  <a:txBody>
                    <a:bodyPr/>
                    <a:lstStyle/>
                    <a:p>
                      <a:pPr algn="ctr">
                        <a:spcBef>
                          <a:spcPts val="500"/>
                        </a:spcBef>
                        <a:spcAft>
                          <a:spcPts val="500"/>
                        </a:spcAft>
                      </a:pPr>
                      <a:r>
                        <a:rPr lang="en-US" altLang="zh-CN"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7</a:t>
                      </a:r>
                      <a:endParaRPr lang="zh-CN" altLang="en-US"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500"/>
                        </a:spcBef>
                        <a:spcAft>
                          <a:spcPts val="500"/>
                        </a:spcAft>
                      </a:pPr>
                      <a:r>
                        <a:rPr lang="zh-CN" altLang="en-US" sz="1100" b="1"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延长账期</a:t>
                      </a: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500"/>
                        </a:spcBef>
                        <a:spcAft>
                          <a:spcPts val="500"/>
                        </a:spcAft>
                      </a:pP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原账期</a:t>
                      </a: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500"/>
                        </a:spcBef>
                        <a:spcAft>
                          <a:spcPts val="500"/>
                        </a:spcAft>
                      </a:pP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年资金成本率</a:t>
                      </a:r>
                      <a:r>
                        <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/365*</a:t>
                      </a: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（新账期</a:t>
                      </a:r>
                      <a:r>
                        <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原账期）</a:t>
                      </a: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Bef>
                          <a:spcPts val="500"/>
                        </a:spcBef>
                        <a:spcAft>
                          <a:spcPts val="500"/>
                        </a:spcAft>
                        <a:buFont typeface="Wingdings" panose="05000000000000000000" pitchFamily="2" charset="2"/>
                        <a:buChar char=""/>
                      </a:pP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年资金成本率为</a:t>
                      </a:r>
                      <a:r>
                        <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，账期从</a:t>
                      </a:r>
                      <a:r>
                        <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30</a:t>
                      </a: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天延长到</a:t>
                      </a:r>
                      <a:r>
                        <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60</a:t>
                      </a: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天，则年降比例为</a:t>
                      </a:r>
                      <a:endPar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lvl="0" indent="0" algn="l">
                        <a:spcBef>
                          <a:spcPts val="500"/>
                        </a:spcBef>
                        <a:spcAft>
                          <a:spcPts val="500"/>
                        </a:spcAft>
                        <a:buFont typeface="Wingdings" panose="05000000000000000000" pitchFamily="2" charset="2"/>
                        <a:buNone/>
                      </a:pPr>
                      <a:r>
                        <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        4%/365*</a:t>
                      </a: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60-30</a:t>
                      </a:r>
                      <a:r>
                        <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=0.33%</a:t>
                      </a:r>
                      <a:endParaRPr lang="zh-CN" altLang="en-US" sz="110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5043278"/>
                  </a:ext>
                </a:extLst>
              </a:tr>
              <a:tr h="909187">
                <a:tc>
                  <a:txBody>
                    <a:bodyPr/>
                    <a:lstStyle/>
                    <a:p>
                      <a:pPr algn="ctr">
                        <a:spcBef>
                          <a:spcPts val="500"/>
                        </a:spcBef>
                        <a:spcAft>
                          <a:spcPts val="500"/>
                        </a:spcAft>
                      </a:pPr>
                      <a:r>
                        <a:rPr lang="en-US" altLang="zh-CN"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8</a:t>
                      </a:r>
                      <a:endParaRPr lang="zh-CN" altLang="en-US" sz="1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500"/>
                        </a:spcBef>
                        <a:spcAft>
                          <a:spcPts val="500"/>
                        </a:spcAft>
                        <a:buClrTx/>
                        <a:buSzTx/>
                        <a:buFontTx/>
                        <a:buNone/>
                        <a:tabLst/>
                        <a:defRPr/>
                      </a:pPr>
                      <a:r>
                        <a:rPr lang="zh-CN" altLang="en-US" sz="1100" b="1"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市场一揽子比较方法</a:t>
                      </a: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Bef>
                          <a:spcPts val="500"/>
                        </a:spcBef>
                        <a:spcAft>
                          <a:spcPts val="500"/>
                        </a:spcAft>
                      </a:pPr>
                      <a:r>
                        <a:rPr lang="zh-CN" altLang="en-US" sz="1100" b="0" kern="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历史价格</a:t>
                      </a: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r>
                        <a:rPr lang="zh-CN" altLang="en-US" sz="1100" kern="1200" dirty="0">
                          <a:solidFill>
                            <a:schemeClr val="bg1"/>
                          </a:solidFill>
                          <a:effectLst/>
                          <a:latin typeface="微软雅黑" panose="020B0503020204020204" pitchFamily="34" charset="-122"/>
                          <a:ea typeface="微软雅黑" panose="020B0503020204020204" pitchFamily="34" charset="-122"/>
                          <a:cs typeface="+mn-cs"/>
                        </a:rPr>
                        <a:t>对于某些规格型号多且杂的品类，可以选取一批有代表性的支出来计算加权平均价，与历史价格比较后，延伸到该品类的所有支出</a:t>
                      </a: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342900" algn="l" defTabSz="914400" rtl="0" eaLnBrk="1" fontAlgn="auto" latinLnBrk="0" hangingPunct="1">
                        <a:lnSpc>
                          <a:spcPct val="100000"/>
                        </a:lnSpc>
                        <a:spcBef>
                          <a:spcPts val="500"/>
                        </a:spcBef>
                        <a:spcAft>
                          <a:spcPts val="500"/>
                        </a:spcAft>
                        <a:buClrTx/>
                        <a:buSzTx/>
                        <a:buFont typeface="Wingdings" panose="05000000000000000000" pitchFamily="2" charset="2"/>
                        <a:buChar char=""/>
                        <a:tabLst/>
                        <a:defRPr/>
                      </a:pPr>
                      <a:r>
                        <a:rPr lang="zh-CN" altLang="en-US" sz="1100" kern="1200" dirty="0">
                          <a:solidFill>
                            <a:schemeClr val="bg1"/>
                          </a:solidFill>
                          <a:effectLst/>
                          <a:latin typeface="微软雅黑" panose="020B0503020204020204" pitchFamily="34" charset="-122"/>
                          <a:ea typeface="微软雅黑" panose="020B0503020204020204" pitchFamily="34" charset="-122"/>
                          <a:cs typeface="+mn-cs"/>
                        </a:rPr>
                        <a:t>选定</a:t>
                      </a:r>
                      <a:r>
                        <a:rPr lang="en-US" altLang="zh-CN" sz="1100" kern="1200" dirty="0">
                          <a:solidFill>
                            <a:schemeClr val="bg1"/>
                          </a:solidFill>
                          <a:effectLst/>
                          <a:latin typeface="微软雅黑" panose="020B0503020204020204" pitchFamily="34" charset="-122"/>
                          <a:ea typeface="微软雅黑" panose="020B0503020204020204" pitchFamily="34" charset="-122"/>
                          <a:cs typeface="+mn-cs"/>
                        </a:rPr>
                        <a:t>3-5</a:t>
                      </a:r>
                      <a:r>
                        <a:rPr lang="zh-CN" altLang="en-US" sz="1100" kern="1200" dirty="0">
                          <a:solidFill>
                            <a:schemeClr val="bg1"/>
                          </a:solidFill>
                          <a:effectLst/>
                          <a:latin typeface="微软雅黑" panose="020B0503020204020204" pitchFamily="34" charset="-122"/>
                          <a:ea typeface="微软雅黑" panose="020B0503020204020204" pitchFamily="34" charset="-122"/>
                          <a:cs typeface="+mn-cs"/>
                        </a:rPr>
                        <a:t>件可以代表某一品类（如印刷品制作）的物资或服务（通常选定年度预算最大的前</a:t>
                      </a:r>
                      <a:r>
                        <a:rPr lang="en-US" altLang="zh-CN" sz="1100" kern="1200" dirty="0">
                          <a:solidFill>
                            <a:schemeClr val="bg1"/>
                          </a:solidFill>
                          <a:effectLst/>
                          <a:latin typeface="微软雅黑" panose="020B0503020204020204" pitchFamily="34" charset="-122"/>
                          <a:ea typeface="微软雅黑" panose="020B0503020204020204" pitchFamily="34" charset="-122"/>
                          <a:cs typeface="+mn-cs"/>
                        </a:rPr>
                        <a:t>3-5</a:t>
                      </a:r>
                      <a:r>
                        <a:rPr lang="zh-CN" altLang="en-US" sz="1100" kern="1200" dirty="0">
                          <a:solidFill>
                            <a:schemeClr val="bg1"/>
                          </a:solidFill>
                          <a:effectLst/>
                          <a:latin typeface="微软雅黑" panose="020B0503020204020204" pitchFamily="34" charset="-122"/>
                          <a:ea typeface="微软雅黑" panose="020B0503020204020204" pitchFamily="34" charset="-122"/>
                          <a:cs typeface="+mn-cs"/>
                        </a:rPr>
                        <a:t>件），计算出这</a:t>
                      </a:r>
                      <a:r>
                        <a:rPr lang="en-US" altLang="zh-CN" sz="1100" kern="1200" dirty="0">
                          <a:solidFill>
                            <a:schemeClr val="bg1"/>
                          </a:solidFill>
                          <a:effectLst/>
                          <a:latin typeface="微软雅黑" panose="020B0503020204020204" pitchFamily="34" charset="-122"/>
                          <a:ea typeface="微软雅黑" panose="020B0503020204020204" pitchFamily="34" charset="-122"/>
                          <a:cs typeface="+mn-cs"/>
                        </a:rPr>
                        <a:t>3-5</a:t>
                      </a:r>
                      <a:r>
                        <a:rPr lang="zh-CN" altLang="en-US" sz="1100" kern="1200" dirty="0">
                          <a:solidFill>
                            <a:schemeClr val="bg1"/>
                          </a:solidFill>
                          <a:effectLst/>
                          <a:latin typeface="微软雅黑" panose="020B0503020204020204" pitchFamily="34" charset="-122"/>
                          <a:ea typeface="微软雅黑" panose="020B0503020204020204" pitchFamily="34" charset="-122"/>
                          <a:cs typeface="+mn-cs"/>
                        </a:rPr>
                        <a:t>件物资或服务的年度成本节省比率，这个百分比乘以该品类的年度预算总和，就是该品类的年度成本节省值</a:t>
                      </a:r>
                    </a:p>
                  </a:txBody>
                  <a:tcPr marL="33504" marR="33504" marT="22336" marB="223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0239373"/>
                  </a:ext>
                </a:extLst>
              </a:tr>
            </a:tbl>
          </a:graphicData>
        </a:graphic>
      </p:graphicFrame>
      <p:sp>
        <p:nvSpPr>
          <p:cNvPr id="4" name="TextBox 3">
            <a:extLst>
              <a:ext uri="{FF2B5EF4-FFF2-40B4-BE49-F238E27FC236}">
                <a16:creationId xmlns:a16="http://schemas.microsoft.com/office/drawing/2014/main" id="{C2FD24FD-AE89-9FAF-D180-86F244188A21}"/>
              </a:ext>
            </a:extLst>
          </p:cNvPr>
          <p:cNvSpPr txBox="1"/>
          <p:nvPr/>
        </p:nvSpPr>
        <p:spPr>
          <a:xfrm>
            <a:off x="602167" y="981310"/>
            <a:ext cx="10836888" cy="369332"/>
          </a:xfrm>
          <a:prstGeom prst="rect">
            <a:avLst/>
          </a:prstGeom>
          <a:noFill/>
          <a:ln>
            <a:solidFill>
              <a:schemeClr val="bg1"/>
            </a:solidFill>
          </a:ln>
        </p:spPr>
        <p:txBody>
          <a:bodyPr wrap="square" rtlCol="0">
            <a:spAutoFit/>
          </a:bodyPr>
          <a:lstStyle/>
          <a:p>
            <a:pPr marL="285750" indent="-285750">
              <a:buFont typeface="Wingdings" panose="05000000000000000000" pitchFamily="2" charset="2"/>
              <a:buChar char="q"/>
            </a:pPr>
            <a:r>
              <a:rPr lang="zh-CN" altLang="en-US" b="1" dirty="0">
                <a:solidFill>
                  <a:srgbClr val="FFC000"/>
                </a:solidFill>
                <a:latin typeface="微软雅黑" panose="020B0503020204020204" pitchFamily="34" charset="-122"/>
                <a:ea typeface="微软雅黑" panose="020B0503020204020204" pitchFamily="34" charset="-122"/>
              </a:rPr>
              <a:t>分品类、分场景</a:t>
            </a:r>
            <a:r>
              <a:rPr lang="zh-CN" altLang="en-US" dirty="0">
                <a:solidFill>
                  <a:schemeClr val="bg1"/>
                </a:solidFill>
                <a:latin typeface="微软雅黑" panose="020B0503020204020204" pitchFamily="34" charset="-122"/>
                <a:ea typeface="微软雅黑" panose="020B0503020204020204" pitchFamily="34" charset="-122"/>
              </a:rPr>
              <a:t>的制定降本基线和计算公式，定义了降本的标准</a:t>
            </a:r>
            <a:endParaRPr lang="en-US" dirty="0">
              <a:solidFill>
                <a:schemeClr val="bg1"/>
              </a:solidFill>
              <a:latin typeface="微软雅黑" panose="020B0503020204020204" pitchFamily="34" charset="-122"/>
              <a:ea typeface="微软雅黑" panose="020B0503020204020204" pitchFamily="34" charset="-122"/>
            </a:endParaRPr>
          </a:p>
        </p:txBody>
      </p:sp>
      <p:sp>
        <p:nvSpPr>
          <p:cNvPr id="5" name="Rectangle 4">
            <a:extLst>
              <a:ext uri="{FF2B5EF4-FFF2-40B4-BE49-F238E27FC236}">
                <a16:creationId xmlns:a16="http://schemas.microsoft.com/office/drawing/2014/main" id="{3A5D7FD6-6508-12F2-9446-C60D8956F4F7}"/>
              </a:ext>
            </a:extLst>
          </p:cNvPr>
          <p:cNvSpPr/>
          <p:nvPr/>
        </p:nvSpPr>
        <p:spPr>
          <a:xfrm rot="2455219">
            <a:off x="10551870" y="1399903"/>
            <a:ext cx="1774371" cy="369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示例</a:t>
            </a:r>
            <a:endParaRPr lang="en-US" dirty="0"/>
          </a:p>
        </p:txBody>
      </p:sp>
    </p:spTree>
    <p:extLst>
      <p:ext uri="{BB962C8B-B14F-4D97-AF65-F5344CB8AC3E}">
        <p14:creationId xmlns:p14="http://schemas.microsoft.com/office/powerpoint/2010/main" val="1886089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94EC37-4959-8D4A-3205-DE8B30A69F11}"/>
              </a:ext>
            </a:extLst>
          </p:cNvPr>
          <p:cNvSpPr txBox="1"/>
          <p:nvPr/>
        </p:nvSpPr>
        <p:spPr>
          <a:xfrm>
            <a:off x="555171" y="261259"/>
            <a:ext cx="6248400"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非产采购持续降本的“三面两线管理体系”</a:t>
            </a:r>
            <a:endParaRPr lang="en-US" sz="2400" b="1" dirty="0">
              <a:solidFill>
                <a:schemeClr val="bg1"/>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D26064A9-B984-4110-62D2-89EA920D738B}"/>
              </a:ext>
            </a:extLst>
          </p:cNvPr>
          <p:cNvSpPr txBox="1"/>
          <p:nvPr/>
        </p:nvSpPr>
        <p:spPr>
          <a:xfrm>
            <a:off x="514345" y="989371"/>
            <a:ext cx="11383742" cy="646331"/>
          </a:xfrm>
          <a:prstGeom prst="rect">
            <a:avLst/>
          </a:prstGeom>
          <a:noFill/>
          <a:ln>
            <a:solidFill>
              <a:schemeClr val="bg1"/>
            </a:solidFill>
          </a:ln>
        </p:spPr>
        <p:txBody>
          <a:bodyPr wrap="square">
            <a:spAutoFit/>
          </a:bodyPr>
          <a:lstStyle/>
          <a:p>
            <a:pPr marL="285750" indent="-285750">
              <a:buFont typeface="Wingdings" panose="05000000000000000000" pitchFamily="2" charset="2"/>
              <a:buChar char="q"/>
            </a:pPr>
            <a:r>
              <a:rPr lang="zh-CN" altLang="en-US"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你</a:t>
            </a:r>
            <a:r>
              <a:rPr lang="zh-CN" sz="18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要明白</a:t>
            </a:r>
            <a:r>
              <a:rPr lang="zh-CN" altLang="en-US" sz="18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仅</a:t>
            </a:r>
            <a:r>
              <a:rPr lang="zh-CN" sz="18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靠一个人或者采购组织自己的力量不可能完成这个艰巨的任务，你要学会运用</a:t>
            </a:r>
            <a:r>
              <a:rPr lang="zh-CN" altLang="en-US" sz="18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非产</a:t>
            </a:r>
            <a:r>
              <a:rPr lang="zh-CN" sz="18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采购持续降本的“三面两线体系”</a:t>
            </a:r>
            <a:endParaRPr lang="en-US" dirty="0">
              <a:solidFill>
                <a:schemeClr val="bg1"/>
              </a:solidFill>
              <a:latin typeface="微软雅黑" panose="020B0503020204020204" pitchFamily="34" charset="-122"/>
              <a:ea typeface="微软雅黑" panose="020B0503020204020204" pitchFamily="34" charset="-122"/>
            </a:endParaRPr>
          </a:p>
        </p:txBody>
      </p:sp>
      <p:grpSp>
        <p:nvGrpSpPr>
          <p:cNvPr id="17" name="Group 16">
            <a:extLst>
              <a:ext uri="{FF2B5EF4-FFF2-40B4-BE49-F238E27FC236}">
                <a16:creationId xmlns:a16="http://schemas.microsoft.com/office/drawing/2014/main" id="{AC89AE33-68E0-D7D8-A2B5-1F08AB61F69E}"/>
              </a:ext>
            </a:extLst>
          </p:cNvPr>
          <p:cNvGrpSpPr/>
          <p:nvPr/>
        </p:nvGrpSpPr>
        <p:grpSpPr>
          <a:xfrm>
            <a:off x="2696174" y="1389888"/>
            <a:ext cx="6777010" cy="4923827"/>
            <a:chOff x="2449286" y="1116763"/>
            <a:chExt cx="7097485" cy="5196952"/>
          </a:xfrm>
        </p:grpSpPr>
        <p:sp>
          <p:nvSpPr>
            <p:cNvPr id="3" name="Isosceles Triangle 2">
              <a:extLst>
                <a:ext uri="{FF2B5EF4-FFF2-40B4-BE49-F238E27FC236}">
                  <a16:creationId xmlns:a16="http://schemas.microsoft.com/office/drawing/2014/main" id="{809CC79D-1147-199A-B08E-18696AE39460}"/>
                </a:ext>
              </a:extLst>
            </p:cNvPr>
            <p:cNvSpPr/>
            <p:nvPr/>
          </p:nvSpPr>
          <p:spPr>
            <a:xfrm>
              <a:off x="2449286" y="1116763"/>
              <a:ext cx="7021286" cy="907980"/>
            </a:xfrm>
            <a:prstGeom prst="triangl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4ABDEF3-F5DE-BF7D-1246-4DC5B4ACA6D1}"/>
                </a:ext>
              </a:extLst>
            </p:cNvPr>
            <p:cNvSpPr txBox="1"/>
            <p:nvPr/>
          </p:nvSpPr>
          <p:spPr>
            <a:xfrm>
              <a:off x="5170715" y="1458686"/>
              <a:ext cx="3396343" cy="369332"/>
            </a:xfrm>
            <a:prstGeom prst="rect">
              <a:avLst/>
            </a:prstGeom>
            <a:noFill/>
          </p:spPr>
          <p:txBody>
            <a:bodyPr wrap="square" rtlCol="0">
              <a:spAutoFit/>
            </a:bodyPr>
            <a:lstStyle/>
            <a:p>
              <a:r>
                <a:rPr lang="zh-CN" altLang="en-US" b="1" dirty="0">
                  <a:solidFill>
                    <a:srgbClr val="023892"/>
                  </a:solidFill>
                  <a:latin typeface="微软雅黑" panose="020B0503020204020204" pitchFamily="34" charset="-122"/>
                  <a:ea typeface="微软雅黑" panose="020B0503020204020204" pitchFamily="34" charset="-122"/>
                </a:rPr>
                <a:t>自上而下的组织</a:t>
              </a:r>
              <a:endParaRPr lang="en-US" b="1" dirty="0">
                <a:solidFill>
                  <a:srgbClr val="023892"/>
                </a:solidFill>
                <a:latin typeface="微软雅黑" panose="020B0503020204020204" pitchFamily="34" charset="-122"/>
                <a:ea typeface="微软雅黑" panose="020B0503020204020204" pitchFamily="34" charset="-122"/>
              </a:endParaRPr>
            </a:p>
          </p:txBody>
        </p:sp>
        <p:sp>
          <p:nvSpPr>
            <p:cNvPr id="6" name="Rectangle 5">
              <a:extLst>
                <a:ext uri="{FF2B5EF4-FFF2-40B4-BE49-F238E27FC236}">
                  <a16:creationId xmlns:a16="http://schemas.microsoft.com/office/drawing/2014/main" id="{149D2A19-C5D4-9775-2C34-51AA7215768E}"/>
                </a:ext>
              </a:extLst>
            </p:cNvPr>
            <p:cNvSpPr/>
            <p:nvPr/>
          </p:nvSpPr>
          <p:spPr>
            <a:xfrm>
              <a:off x="2547258" y="2188028"/>
              <a:ext cx="6923314" cy="77288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72B72B4-BFC5-FFEE-1F2A-80E88C1750EB}"/>
                </a:ext>
              </a:extLst>
            </p:cNvPr>
            <p:cNvSpPr txBox="1"/>
            <p:nvPr/>
          </p:nvSpPr>
          <p:spPr>
            <a:xfrm>
              <a:off x="5192488" y="2405744"/>
              <a:ext cx="3396343" cy="369332"/>
            </a:xfrm>
            <a:prstGeom prst="rect">
              <a:avLst/>
            </a:prstGeom>
            <a:noFill/>
          </p:spPr>
          <p:txBody>
            <a:bodyPr wrap="square" rtlCol="0">
              <a:spAutoFit/>
            </a:bodyPr>
            <a:lstStyle/>
            <a:p>
              <a:r>
                <a:rPr lang="zh-CN" altLang="en-US" b="1" dirty="0">
                  <a:solidFill>
                    <a:srgbClr val="023892"/>
                  </a:solidFill>
                  <a:latin typeface="微软雅黑" panose="020B0503020204020204" pitchFamily="34" charset="-122"/>
                  <a:ea typeface="微软雅黑" panose="020B0503020204020204" pitchFamily="34" charset="-122"/>
                </a:rPr>
                <a:t>跨部门品类集采</a:t>
              </a:r>
              <a:endParaRPr lang="en-US" b="1" dirty="0">
                <a:solidFill>
                  <a:srgbClr val="023892"/>
                </a:solidFill>
                <a:latin typeface="微软雅黑" panose="020B0503020204020204" pitchFamily="34" charset="-122"/>
                <a:ea typeface="微软雅黑" panose="020B0503020204020204" pitchFamily="34" charset="-122"/>
              </a:endParaRPr>
            </a:p>
          </p:txBody>
        </p:sp>
        <p:sp>
          <p:nvSpPr>
            <p:cNvPr id="10" name="Flowchart: Off-page Connector 9">
              <a:extLst>
                <a:ext uri="{FF2B5EF4-FFF2-40B4-BE49-F238E27FC236}">
                  <a16:creationId xmlns:a16="http://schemas.microsoft.com/office/drawing/2014/main" id="{9F57EC02-320E-6400-0E2E-B9441BB25073}"/>
                </a:ext>
              </a:extLst>
            </p:cNvPr>
            <p:cNvSpPr/>
            <p:nvPr/>
          </p:nvSpPr>
          <p:spPr>
            <a:xfrm>
              <a:off x="2569029" y="3113314"/>
              <a:ext cx="1055914" cy="1393371"/>
            </a:xfrm>
            <a:prstGeom prst="flowChartOffpageConnector">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23892"/>
                  </a:solidFill>
                  <a:latin typeface="微软雅黑" panose="020B0503020204020204" pitchFamily="34" charset="-122"/>
                  <a:ea typeface="微软雅黑" panose="020B0503020204020204" pitchFamily="34" charset="-122"/>
                </a:rPr>
                <a:t>部门需求挖潜</a:t>
              </a:r>
              <a:endParaRPr lang="en-US" b="1" dirty="0">
                <a:solidFill>
                  <a:srgbClr val="023892"/>
                </a:solidFill>
                <a:latin typeface="微软雅黑" panose="020B0503020204020204" pitchFamily="34" charset="-122"/>
                <a:ea typeface="微软雅黑" panose="020B0503020204020204" pitchFamily="34" charset="-122"/>
              </a:endParaRPr>
            </a:p>
          </p:txBody>
        </p:sp>
        <p:sp>
          <p:nvSpPr>
            <p:cNvPr id="11" name="Flowchart: Off-page Connector 10">
              <a:extLst>
                <a:ext uri="{FF2B5EF4-FFF2-40B4-BE49-F238E27FC236}">
                  <a16:creationId xmlns:a16="http://schemas.microsoft.com/office/drawing/2014/main" id="{2B0B7377-29CD-D476-94C0-5A989C2BC213}"/>
                </a:ext>
              </a:extLst>
            </p:cNvPr>
            <p:cNvSpPr/>
            <p:nvPr/>
          </p:nvSpPr>
          <p:spPr>
            <a:xfrm>
              <a:off x="4022272" y="3113314"/>
              <a:ext cx="1055914" cy="1393371"/>
            </a:xfrm>
            <a:prstGeom prst="flowChartOffpageConnector">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23892"/>
                  </a:solidFill>
                  <a:latin typeface="微软雅黑" panose="020B0503020204020204" pitchFamily="34" charset="-122"/>
                  <a:ea typeface="微软雅黑" panose="020B0503020204020204" pitchFamily="34" charset="-122"/>
                </a:rPr>
                <a:t>部门需求挖潜</a:t>
              </a:r>
              <a:endParaRPr lang="en-US" b="1" dirty="0">
                <a:solidFill>
                  <a:srgbClr val="023892"/>
                </a:solidFill>
                <a:latin typeface="微软雅黑" panose="020B0503020204020204" pitchFamily="34" charset="-122"/>
                <a:ea typeface="微软雅黑" panose="020B0503020204020204" pitchFamily="34" charset="-122"/>
              </a:endParaRPr>
            </a:p>
          </p:txBody>
        </p:sp>
        <p:sp>
          <p:nvSpPr>
            <p:cNvPr id="12" name="Flowchart: Off-page Connector 11">
              <a:extLst>
                <a:ext uri="{FF2B5EF4-FFF2-40B4-BE49-F238E27FC236}">
                  <a16:creationId xmlns:a16="http://schemas.microsoft.com/office/drawing/2014/main" id="{457133A0-6132-17BA-4558-0CBAB2F3970A}"/>
                </a:ext>
              </a:extLst>
            </p:cNvPr>
            <p:cNvSpPr/>
            <p:nvPr/>
          </p:nvSpPr>
          <p:spPr>
            <a:xfrm>
              <a:off x="5475515" y="3113314"/>
              <a:ext cx="1055914" cy="1393371"/>
            </a:xfrm>
            <a:prstGeom prst="flowChartOffpageConnector">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23892"/>
                  </a:solidFill>
                  <a:latin typeface="微软雅黑" panose="020B0503020204020204" pitchFamily="34" charset="-122"/>
                  <a:ea typeface="微软雅黑" panose="020B0503020204020204" pitchFamily="34" charset="-122"/>
                </a:rPr>
                <a:t>部门需求挖潜</a:t>
              </a:r>
              <a:endParaRPr lang="en-US" b="1" dirty="0">
                <a:solidFill>
                  <a:srgbClr val="023892"/>
                </a:solidFill>
                <a:latin typeface="微软雅黑" panose="020B0503020204020204" pitchFamily="34" charset="-122"/>
                <a:ea typeface="微软雅黑" panose="020B0503020204020204" pitchFamily="34" charset="-122"/>
              </a:endParaRPr>
            </a:p>
          </p:txBody>
        </p:sp>
        <p:sp>
          <p:nvSpPr>
            <p:cNvPr id="13" name="Flowchart: Off-page Connector 12">
              <a:extLst>
                <a:ext uri="{FF2B5EF4-FFF2-40B4-BE49-F238E27FC236}">
                  <a16:creationId xmlns:a16="http://schemas.microsoft.com/office/drawing/2014/main" id="{DFDAABF2-3191-FB5E-B71F-4D2CEBD36B7E}"/>
                </a:ext>
              </a:extLst>
            </p:cNvPr>
            <p:cNvSpPr/>
            <p:nvPr/>
          </p:nvSpPr>
          <p:spPr>
            <a:xfrm>
              <a:off x="6928758" y="3113314"/>
              <a:ext cx="1055914" cy="1393371"/>
            </a:xfrm>
            <a:prstGeom prst="flowChartOffpageConnector">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23892"/>
                  </a:solidFill>
                  <a:latin typeface="微软雅黑" panose="020B0503020204020204" pitchFamily="34" charset="-122"/>
                  <a:ea typeface="微软雅黑" panose="020B0503020204020204" pitchFamily="34" charset="-122"/>
                </a:rPr>
                <a:t>部门需求挖潜</a:t>
              </a:r>
              <a:endParaRPr lang="en-US" b="1" dirty="0">
                <a:solidFill>
                  <a:srgbClr val="023892"/>
                </a:solidFill>
                <a:latin typeface="微软雅黑" panose="020B0503020204020204" pitchFamily="34" charset="-122"/>
                <a:ea typeface="微软雅黑" panose="020B0503020204020204" pitchFamily="34" charset="-122"/>
              </a:endParaRPr>
            </a:p>
          </p:txBody>
        </p:sp>
        <p:sp>
          <p:nvSpPr>
            <p:cNvPr id="14" name="Flowchart: Off-page Connector 13">
              <a:extLst>
                <a:ext uri="{FF2B5EF4-FFF2-40B4-BE49-F238E27FC236}">
                  <a16:creationId xmlns:a16="http://schemas.microsoft.com/office/drawing/2014/main" id="{D15DEA84-3D37-FE0D-3562-4798D190B41D}"/>
                </a:ext>
              </a:extLst>
            </p:cNvPr>
            <p:cNvSpPr/>
            <p:nvPr/>
          </p:nvSpPr>
          <p:spPr>
            <a:xfrm>
              <a:off x="8382001" y="3113314"/>
              <a:ext cx="1055914" cy="1393371"/>
            </a:xfrm>
            <a:prstGeom prst="flowChartOffpageConnector">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023892"/>
                  </a:solidFill>
                  <a:latin typeface="微软雅黑" panose="020B0503020204020204" pitchFamily="34" charset="-122"/>
                  <a:ea typeface="微软雅黑" panose="020B0503020204020204" pitchFamily="34" charset="-122"/>
                </a:rPr>
                <a:t>……</a:t>
              </a:r>
              <a:endParaRPr lang="en-US" b="1" dirty="0">
                <a:solidFill>
                  <a:srgbClr val="023892"/>
                </a:solidFill>
                <a:latin typeface="微软雅黑" panose="020B0503020204020204" pitchFamily="34" charset="-122"/>
                <a:ea typeface="微软雅黑" panose="020B0503020204020204" pitchFamily="34" charset="-122"/>
              </a:endParaRPr>
            </a:p>
          </p:txBody>
        </p:sp>
        <p:sp>
          <p:nvSpPr>
            <p:cNvPr id="15" name="Arrow: Pentagon 14">
              <a:extLst>
                <a:ext uri="{FF2B5EF4-FFF2-40B4-BE49-F238E27FC236}">
                  <a16:creationId xmlns:a16="http://schemas.microsoft.com/office/drawing/2014/main" id="{341DA943-941C-4A4F-4A0B-AD783C587B26}"/>
                </a:ext>
              </a:extLst>
            </p:cNvPr>
            <p:cNvSpPr/>
            <p:nvPr/>
          </p:nvSpPr>
          <p:spPr>
            <a:xfrm>
              <a:off x="2623457" y="4789714"/>
              <a:ext cx="6923314" cy="696686"/>
            </a:xfrm>
            <a:prstGeom prst="homePlat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时间线：过去</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现在</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未来</a:t>
              </a:r>
              <a:endParaRPr lang="en-US" b="1" dirty="0">
                <a:latin typeface="微软雅黑" panose="020B0503020204020204" pitchFamily="34" charset="-122"/>
                <a:ea typeface="微软雅黑" panose="020B0503020204020204" pitchFamily="34" charset="-122"/>
              </a:endParaRPr>
            </a:p>
          </p:txBody>
        </p:sp>
        <p:sp>
          <p:nvSpPr>
            <p:cNvPr id="16" name="Arrow: Pentagon 15">
              <a:extLst>
                <a:ext uri="{FF2B5EF4-FFF2-40B4-BE49-F238E27FC236}">
                  <a16:creationId xmlns:a16="http://schemas.microsoft.com/office/drawing/2014/main" id="{A44EF56D-47AD-2403-EDF2-41BFFCB7A1D7}"/>
                </a:ext>
              </a:extLst>
            </p:cNvPr>
            <p:cNvSpPr/>
            <p:nvPr/>
          </p:nvSpPr>
          <p:spPr>
            <a:xfrm>
              <a:off x="2623457" y="5617029"/>
              <a:ext cx="6923314" cy="696686"/>
            </a:xfrm>
            <a:prstGeom prst="homePlat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底线：？？？</a:t>
              </a:r>
              <a:endParaRPr lang="en-US" b="1"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929945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94EC37-4959-8D4A-3205-DE8B30A69F11}"/>
              </a:ext>
            </a:extLst>
          </p:cNvPr>
          <p:cNvSpPr txBox="1"/>
          <p:nvPr/>
        </p:nvSpPr>
        <p:spPr>
          <a:xfrm>
            <a:off x="552643" y="261259"/>
            <a:ext cx="6248400"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“三面两线管理体系”</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自上而下的组织</a:t>
            </a:r>
            <a:endParaRPr lang="en-US" sz="2400" b="1" dirty="0">
              <a:solidFill>
                <a:schemeClr val="bg1"/>
              </a:solidFill>
              <a:latin typeface="微软雅黑" panose="020B0503020204020204" pitchFamily="34" charset="-122"/>
              <a:ea typeface="微软雅黑" panose="020B0503020204020204" pitchFamily="34" charset="-122"/>
            </a:endParaRPr>
          </a:p>
        </p:txBody>
      </p:sp>
      <p:sp>
        <p:nvSpPr>
          <p:cNvPr id="55" name="TextBox 54">
            <a:extLst>
              <a:ext uri="{FF2B5EF4-FFF2-40B4-BE49-F238E27FC236}">
                <a16:creationId xmlns:a16="http://schemas.microsoft.com/office/drawing/2014/main" id="{7DA6DF30-4D13-E41E-41D7-E3C8A1822700}"/>
              </a:ext>
            </a:extLst>
          </p:cNvPr>
          <p:cNvSpPr txBox="1"/>
          <p:nvPr/>
        </p:nvSpPr>
        <p:spPr>
          <a:xfrm>
            <a:off x="546735" y="965192"/>
            <a:ext cx="11140440" cy="323165"/>
          </a:xfrm>
          <a:prstGeom prst="rect">
            <a:avLst/>
          </a:prstGeom>
          <a:noFill/>
          <a:ln>
            <a:solidFill>
              <a:schemeClr val="bg1"/>
            </a:solidFill>
          </a:ln>
        </p:spPr>
        <p:txBody>
          <a:bodyPr wrap="square" lIns="0" tIns="0" rIns="0" bIns="45720" rtlCol="0">
            <a:spAutoFit/>
          </a:bodyPr>
          <a:lstStyle/>
          <a:p>
            <a:pPr marL="285750" indent="-285750">
              <a:buFont typeface="Wingdings" panose="05000000000000000000" pitchFamily="2" charset="2"/>
              <a:buChar char="q"/>
            </a:pPr>
            <a:r>
              <a:rPr lang="zh-CN" altLang="en-US"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在“上面”，你要建立自上而下的非产采购降本项目管理组织，明确角色与职责，做到</a:t>
            </a:r>
            <a:r>
              <a:rPr lang="zh-CN" altLang="en-US" b="1" dirty="0">
                <a:solidFill>
                  <a:srgbClr val="FFC000"/>
                </a:solidFill>
                <a:latin typeface="Microsoft YaHei" panose="020B0503020204020204" pitchFamily="34" charset="-122"/>
                <a:ea typeface="Microsoft YaHei" panose="020B0503020204020204" pitchFamily="34" charset="-122"/>
                <a:sym typeface="Microsoft YaHei" panose="020B0503020204020204" pitchFamily="34" charset="-122"/>
              </a:rPr>
              <a:t>上下同欲者胜</a:t>
            </a:r>
          </a:p>
        </p:txBody>
      </p:sp>
      <p:pic>
        <p:nvPicPr>
          <p:cNvPr id="68" name="Picture 67">
            <a:extLst>
              <a:ext uri="{FF2B5EF4-FFF2-40B4-BE49-F238E27FC236}">
                <a16:creationId xmlns:a16="http://schemas.microsoft.com/office/drawing/2014/main" id="{5F951F59-F6C7-9C10-5201-500E1CC27E01}"/>
              </a:ext>
            </a:extLst>
          </p:cNvPr>
          <p:cNvPicPr>
            <a:picLocks noChangeAspect="1"/>
          </p:cNvPicPr>
          <p:nvPr/>
        </p:nvPicPr>
        <p:blipFill>
          <a:blip r:embed="rId27"/>
          <a:stretch>
            <a:fillRect/>
          </a:stretch>
        </p:blipFill>
        <p:spPr>
          <a:xfrm>
            <a:off x="8306946" y="69833"/>
            <a:ext cx="1027554" cy="753010"/>
          </a:xfrm>
          <a:prstGeom prst="rect">
            <a:avLst/>
          </a:prstGeom>
        </p:spPr>
      </p:pic>
      <p:sp>
        <p:nvSpPr>
          <p:cNvPr id="3" name="矩形 47">
            <a:extLst>
              <a:ext uri="{FF2B5EF4-FFF2-40B4-BE49-F238E27FC236}">
                <a16:creationId xmlns:a16="http://schemas.microsoft.com/office/drawing/2014/main" id="{4CD05370-3012-52E4-1CEA-FD3BFBAC5A55}"/>
              </a:ext>
            </a:extLst>
          </p:cNvPr>
          <p:cNvSpPr>
            <a:spLocks noChangeArrowheads="1"/>
          </p:cNvSpPr>
          <p:nvPr>
            <p:custDataLst>
              <p:tags r:id="rId1"/>
            </p:custDataLst>
          </p:nvPr>
        </p:nvSpPr>
        <p:spPr bwMode="auto">
          <a:xfrm>
            <a:off x="546735" y="4120696"/>
            <a:ext cx="6577965" cy="238125"/>
          </a:xfrm>
          <a:prstGeom prst="rect">
            <a:avLst/>
          </a:prstGeom>
          <a:solidFill>
            <a:srgbClr val="023892"/>
          </a:solidFill>
          <a:ln w="9525">
            <a:solidFill>
              <a:schemeClr val="tx1"/>
            </a:solidFill>
            <a:round/>
          </a:ln>
        </p:spPr>
        <p:txBody>
          <a:bodyPr wrap="none" lIns="91422" tIns="45711" rIns="91422" bIns="45711" anchor="ctr"/>
          <a:lstStyle/>
          <a:p>
            <a:pPr marL="0" marR="0" lvl="0" indent="0" algn="ctr" defTabSz="914400" rtl="0" eaLnBrk="0" fontAlgn="auto" latinLnBrk="0" hangingPunct="0">
              <a:lnSpc>
                <a:spcPct val="100000"/>
              </a:lnSpc>
              <a:spcBef>
                <a:spcPct val="50000"/>
              </a:spcBef>
              <a:spcAft>
                <a:spcPts val="0"/>
              </a:spcAft>
              <a:buClr>
                <a:srgbClr val="000E5E"/>
              </a:buClr>
              <a:buSzTx/>
              <a:buFont typeface="Wingdings" panose="05000000000000000000" charset="0"/>
              <a:buNone/>
              <a:defRPr/>
            </a:pPr>
            <a:r>
              <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项目成员</a:t>
            </a:r>
          </a:p>
        </p:txBody>
      </p:sp>
      <p:sp>
        <p:nvSpPr>
          <p:cNvPr id="4" name="矩形 8">
            <a:extLst>
              <a:ext uri="{FF2B5EF4-FFF2-40B4-BE49-F238E27FC236}">
                <a16:creationId xmlns:a16="http://schemas.microsoft.com/office/drawing/2014/main" id="{626759D4-4064-95CA-ED42-F603868BEDB8}"/>
              </a:ext>
            </a:extLst>
          </p:cNvPr>
          <p:cNvSpPr>
            <a:spLocks noChangeArrowheads="1"/>
          </p:cNvSpPr>
          <p:nvPr>
            <p:custDataLst>
              <p:tags r:id="rId2"/>
            </p:custDataLst>
          </p:nvPr>
        </p:nvSpPr>
        <p:spPr bwMode="auto">
          <a:xfrm>
            <a:off x="518795" y="3363776"/>
            <a:ext cx="5461000" cy="528320"/>
          </a:xfrm>
          <a:prstGeom prst="rect">
            <a:avLst/>
          </a:prstGeom>
          <a:noFill/>
          <a:ln w="9525">
            <a:solidFill>
              <a:schemeClr val="bg1"/>
            </a:solidFill>
            <a:prstDash val="dash"/>
            <a:miter lim="800000"/>
          </a:ln>
        </p:spPr>
        <p:txBody>
          <a:bodyPr lIns="91422" tIns="45711" rIns="91422" bIns="45711" anchor="ctr"/>
          <a:lstStyle/>
          <a:p>
            <a:endParaRPr lang="zh-CN" altLang="en-US" sz="1100" b="1">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矩形 4">
            <a:extLst>
              <a:ext uri="{FF2B5EF4-FFF2-40B4-BE49-F238E27FC236}">
                <a16:creationId xmlns:a16="http://schemas.microsoft.com/office/drawing/2014/main" id="{32600C82-3E01-F559-0A30-C6609BE56FE4}"/>
              </a:ext>
            </a:extLst>
          </p:cNvPr>
          <p:cNvSpPr>
            <a:spLocks noChangeArrowheads="1"/>
          </p:cNvSpPr>
          <p:nvPr>
            <p:custDataLst>
              <p:tags r:id="rId3"/>
            </p:custDataLst>
          </p:nvPr>
        </p:nvSpPr>
        <p:spPr bwMode="auto">
          <a:xfrm>
            <a:off x="518795" y="3071676"/>
            <a:ext cx="5460365" cy="254635"/>
          </a:xfrm>
          <a:prstGeom prst="rect">
            <a:avLst/>
          </a:prstGeom>
          <a:solidFill>
            <a:srgbClr val="023892"/>
          </a:solidFill>
          <a:ln w="9525">
            <a:solidFill>
              <a:schemeClr val="tx1"/>
            </a:solidFill>
            <a:round/>
          </a:ln>
        </p:spPr>
        <p:txBody>
          <a:bodyPr wrap="none" lIns="91422" tIns="45711" rIns="91422" bIns="45711" anchor="ctr"/>
          <a:lstStyle/>
          <a:p>
            <a:pPr marL="0" marR="0" lvl="0" indent="0" algn="ctr" defTabSz="914400" rtl="0" eaLnBrk="1" fontAlgn="auto" latinLnBrk="0" hangingPunct="1">
              <a:lnSpc>
                <a:spcPct val="100000"/>
              </a:lnSpc>
              <a:spcBef>
                <a:spcPct val="50000"/>
              </a:spcBef>
              <a:spcAft>
                <a:spcPts val="0"/>
              </a:spcAft>
              <a:buClr>
                <a:srgbClr val="000E5E"/>
              </a:buClr>
              <a:buSzTx/>
              <a:buFontTx/>
              <a:buNone/>
              <a:defRPr/>
            </a:pP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项目</a:t>
            </a:r>
            <a:r>
              <a:rPr lang="zh-CN" altLang="en-US" sz="14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专项小组</a:t>
            </a:r>
            <a:endPar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矩形 8">
            <a:extLst>
              <a:ext uri="{FF2B5EF4-FFF2-40B4-BE49-F238E27FC236}">
                <a16:creationId xmlns:a16="http://schemas.microsoft.com/office/drawing/2014/main" id="{57C75255-8C96-1E2B-A144-19C8EF787892}"/>
              </a:ext>
            </a:extLst>
          </p:cNvPr>
          <p:cNvSpPr>
            <a:spLocks noChangeArrowheads="1"/>
          </p:cNvSpPr>
          <p:nvPr>
            <p:custDataLst>
              <p:tags r:id="rId4"/>
            </p:custDataLst>
          </p:nvPr>
        </p:nvSpPr>
        <p:spPr bwMode="auto">
          <a:xfrm>
            <a:off x="509905" y="2230301"/>
            <a:ext cx="2776220" cy="572770"/>
          </a:xfrm>
          <a:prstGeom prst="rect">
            <a:avLst/>
          </a:prstGeom>
          <a:noFill/>
          <a:ln w="9525">
            <a:solidFill>
              <a:schemeClr val="bg1"/>
            </a:solidFill>
            <a:prstDash val="dash"/>
            <a:miter lim="800000"/>
          </a:ln>
        </p:spPr>
        <p:txBody>
          <a:bodyPr lIns="91422" tIns="45711" rIns="91422" bIns="45711" anchor="ctr"/>
          <a:lstStyle/>
          <a:p>
            <a:endParaRPr lang="zh-CN" altLang="en-US" sz="1100" b="1">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矩形 4">
            <a:extLst>
              <a:ext uri="{FF2B5EF4-FFF2-40B4-BE49-F238E27FC236}">
                <a16:creationId xmlns:a16="http://schemas.microsoft.com/office/drawing/2014/main" id="{FA7958C0-A9CE-7652-4EDB-83081B4ACC93}"/>
              </a:ext>
            </a:extLst>
          </p:cNvPr>
          <p:cNvSpPr>
            <a:spLocks noChangeArrowheads="1"/>
          </p:cNvSpPr>
          <p:nvPr>
            <p:custDataLst>
              <p:tags r:id="rId5"/>
            </p:custDataLst>
          </p:nvPr>
        </p:nvSpPr>
        <p:spPr bwMode="auto">
          <a:xfrm>
            <a:off x="503555" y="1758496"/>
            <a:ext cx="2780665" cy="433070"/>
          </a:xfrm>
          <a:prstGeom prst="rect">
            <a:avLst/>
          </a:prstGeom>
          <a:solidFill>
            <a:srgbClr val="023892"/>
          </a:solidFill>
          <a:ln w="9525">
            <a:solidFill>
              <a:schemeClr val="tx1"/>
            </a:solidFill>
            <a:round/>
          </a:ln>
        </p:spPr>
        <p:txBody>
          <a:bodyPr wrap="none" lIns="91422" tIns="45711" rIns="91422" bIns="45711" anchor="ctr"/>
          <a:lstStyle/>
          <a:p>
            <a:pPr marL="0" marR="0" lvl="0" indent="0" algn="ctr" defTabSz="914400" rtl="0" eaLnBrk="0" fontAlgn="auto" latinLnBrk="0" hangingPunct="0">
              <a:lnSpc>
                <a:spcPct val="100000"/>
              </a:lnSpc>
              <a:spcBef>
                <a:spcPct val="50000"/>
              </a:spcBef>
              <a:spcAft>
                <a:spcPts val="0"/>
              </a:spcAft>
              <a:buClr>
                <a:srgbClr val="000E5E"/>
              </a:buClr>
              <a:buSzTx/>
              <a:buFont typeface="Wingdings" panose="05000000000000000000" charset="0"/>
              <a:buNone/>
              <a:defRPr/>
            </a:pP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项目指导委员会</a:t>
            </a:r>
          </a:p>
        </p:txBody>
      </p:sp>
      <p:cxnSp>
        <p:nvCxnSpPr>
          <p:cNvPr id="11" name="直线连接符 23">
            <a:extLst>
              <a:ext uri="{FF2B5EF4-FFF2-40B4-BE49-F238E27FC236}">
                <a16:creationId xmlns:a16="http://schemas.microsoft.com/office/drawing/2014/main" id="{62355512-4C49-E650-8A96-7A3F7C1B84CE}"/>
              </a:ext>
            </a:extLst>
          </p:cNvPr>
          <p:cNvCxnSpPr>
            <a:cxnSpLocks/>
          </p:cNvCxnSpPr>
          <p:nvPr>
            <p:custDataLst>
              <p:tags r:id="rId6"/>
            </p:custDataLst>
          </p:nvPr>
        </p:nvCxnSpPr>
        <p:spPr>
          <a:xfrm>
            <a:off x="1918652" y="2807201"/>
            <a:ext cx="0" cy="238138"/>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12" name="矩形 11">
            <a:extLst>
              <a:ext uri="{FF2B5EF4-FFF2-40B4-BE49-F238E27FC236}">
                <a16:creationId xmlns:a16="http://schemas.microsoft.com/office/drawing/2014/main" id="{87E1AEB9-84E2-096F-A999-B823FA173C90}"/>
              </a:ext>
            </a:extLst>
          </p:cNvPr>
          <p:cNvSpPr>
            <a:spLocks noChangeArrowheads="1"/>
          </p:cNvSpPr>
          <p:nvPr>
            <p:custDataLst>
              <p:tags r:id="rId7"/>
            </p:custDataLst>
          </p:nvPr>
        </p:nvSpPr>
        <p:spPr bwMode="auto">
          <a:xfrm>
            <a:off x="530225" y="2292531"/>
            <a:ext cx="3141345" cy="271851"/>
          </a:xfrm>
          <a:prstGeom prst="rect">
            <a:avLst/>
          </a:prstGeom>
          <a:noFill/>
          <a:ln>
            <a:noFill/>
          </a:ln>
        </p:spPr>
        <p:txBody>
          <a:bodyPr wrap="square" lIns="91422" tIns="45711" rIns="91422" bIns="45711">
            <a:spAutoFit/>
          </a:bodyPr>
          <a:lstStyle/>
          <a:p>
            <a:pPr marL="285750" marR="0" lvl="0" indent="-285750" fontAlgn="auto">
              <a:lnSpc>
                <a:spcPts val="1400"/>
              </a:lnSpc>
              <a:spcBef>
                <a:spcPct val="20000"/>
              </a:spcBef>
              <a:spcAft>
                <a:spcPts val="0"/>
              </a:spcAft>
              <a:buClr>
                <a:srgbClr val="000E5E"/>
              </a:buClr>
              <a:buSzTx/>
              <a:buFont typeface="Arial" panose="020B0604020202020204" pitchFamily="34" charset="0"/>
              <a:buChar char="•"/>
              <a:defRPr/>
            </a:pPr>
            <a:r>
              <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CEO</a:t>
            </a:r>
            <a:r>
              <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CFO</a:t>
            </a:r>
            <a:endPar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文本框 31">
            <a:extLst>
              <a:ext uri="{FF2B5EF4-FFF2-40B4-BE49-F238E27FC236}">
                <a16:creationId xmlns:a16="http://schemas.microsoft.com/office/drawing/2014/main" id="{9DB5399A-F904-F84B-F788-B4C5909052A7}"/>
              </a:ext>
            </a:extLst>
          </p:cNvPr>
          <p:cNvSpPr txBox="1"/>
          <p:nvPr>
            <p:custDataLst>
              <p:tags r:id="rId8"/>
            </p:custDataLst>
          </p:nvPr>
        </p:nvSpPr>
        <p:spPr bwMode="auto">
          <a:xfrm>
            <a:off x="668655" y="3364411"/>
            <a:ext cx="2381885" cy="51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lvl="0" indent="-171450" eaLnBrk="1" hangingPunct="1">
              <a:lnSpc>
                <a:spcPct val="120000"/>
              </a:lnSpc>
              <a:spcBef>
                <a:spcPts val="0"/>
              </a:spcBef>
              <a:spcAft>
                <a:spcPts val="0"/>
              </a:spcAft>
              <a:buFont typeface="Arial" panose="020B0604020202020204" pitchFamily="34" charset="0"/>
              <a:buChar char="•"/>
              <a:defRPr/>
            </a:pPr>
            <a:r>
              <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项目经理</a:t>
            </a:r>
            <a:r>
              <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总监</a:t>
            </a:r>
            <a:endPar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marL="171450" lvl="0" indent="-171450" eaLnBrk="1" hangingPunct="1">
              <a:lnSpc>
                <a:spcPct val="120000"/>
              </a:lnSpc>
              <a:spcBef>
                <a:spcPts val="0"/>
              </a:spcBef>
              <a:spcAft>
                <a:spcPts val="0"/>
              </a:spcAft>
              <a:buFont typeface="Arial" panose="020B0604020202020204" pitchFamily="34" charset="0"/>
              <a:buChar char="•"/>
              <a:defRPr/>
            </a:pPr>
            <a:r>
              <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项目专家</a:t>
            </a:r>
            <a:r>
              <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内部或外部</a:t>
            </a:r>
            <a:r>
              <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endPar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文本框 41">
            <a:extLst>
              <a:ext uri="{FF2B5EF4-FFF2-40B4-BE49-F238E27FC236}">
                <a16:creationId xmlns:a16="http://schemas.microsoft.com/office/drawing/2014/main" id="{72BF3A0B-276F-0054-4B4F-9F00F23F196B}"/>
              </a:ext>
            </a:extLst>
          </p:cNvPr>
          <p:cNvSpPr txBox="1"/>
          <p:nvPr>
            <p:custDataLst>
              <p:tags r:id="rId9"/>
            </p:custDataLst>
          </p:nvPr>
        </p:nvSpPr>
        <p:spPr bwMode="auto">
          <a:xfrm>
            <a:off x="3220402" y="3377747"/>
            <a:ext cx="2850515" cy="3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171450" lvl="0" indent="-171450" eaLnBrk="1" hangingPunct="1">
              <a:lnSpc>
                <a:spcPct val="120000"/>
              </a:lnSpc>
              <a:spcBef>
                <a:spcPts val="0"/>
              </a:spcBef>
              <a:spcAft>
                <a:spcPts val="0"/>
              </a:spcAft>
              <a:buFont typeface="Arial" panose="020B0604020202020204" pitchFamily="34" charset="0"/>
              <a:buChar char="•"/>
              <a:defRPr/>
            </a:pPr>
            <a:r>
              <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rPr>
              <a:t>项目助理</a:t>
            </a:r>
            <a:endPar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矩形 47">
            <a:extLst>
              <a:ext uri="{FF2B5EF4-FFF2-40B4-BE49-F238E27FC236}">
                <a16:creationId xmlns:a16="http://schemas.microsoft.com/office/drawing/2014/main" id="{692F7E8A-3D49-819E-25E0-B9BD072705ED}"/>
              </a:ext>
            </a:extLst>
          </p:cNvPr>
          <p:cNvSpPr>
            <a:spLocks noChangeArrowheads="1"/>
          </p:cNvSpPr>
          <p:nvPr>
            <p:custDataLst>
              <p:tags r:id="rId10"/>
            </p:custDataLst>
          </p:nvPr>
        </p:nvSpPr>
        <p:spPr bwMode="auto">
          <a:xfrm>
            <a:off x="548640" y="4394381"/>
            <a:ext cx="873760" cy="238125"/>
          </a:xfrm>
          <a:prstGeom prst="rect">
            <a:avLst/>
          </a:prstGeom>
          <a:solidFill>
            <a:schemeClr val="accent1">
              <a:lumMod val="60000"/>
              <a:lumOff val="40000"/>
            </a:schemeClr>
          </a:solidFill>
          <a:ln w="9525">
            <a:solidFill>
              <a:schemeClr val="tx1"/>
            </a:solidFill>
            <a:round/>
          </a:ln>
        </p:spPr>
        <p:txBody>
          <a:bodyPr wrap="none" lIns="91422" tIns="45711" rIns="91422" bIns="45711" anchor="ctr"/>
          <a:lstStyle/>
          <a:p>
            <a:pPr marL="0" marR="0" lvl="0" indent="0" algn="ctr" defTabSz="914400" rtl="0" eaLnBrk="0" fontAlgn="auto" latinLnBrk="0" hangingPunct="0">
              <a:lnSpc>
                <a:spcPct val="100000"/>
              </a:lnSpc>
              <a:spcBef>
                <a:spcPct val="50000"/>
              </a:spcBef>
              <a:spcAft>
                <a:spcPts val="0"/>
              </a:spcAft>
              <a:buClr>
                <a:srgbClr val="000E5E"/>
              </a:buClr>
              <a:buSzTx/>
              <a:buFont typeface="Wingdings" panose="05000000000000000000" charset="0"/>
              <a:buNone/>
              <a:defRPr/>
            </a:pPr>
            <a:r>
              <a:rPr lang="en-US" altLang="zh-CN" sz="1200" b="1" dirty="0">
                <a:latin typeface="微软雅黑" panose="020B0503020204020204" pitchFamily="34" charset="-122"/>
                <a:ea typeface="微软雅黑" panose="020B0503020204020204" pitchFamily="34" charset="-122"/>
                <a:cs typeface="Arial" panose="020B0604020202020204" pitchFamily="34" charset="0"/>
              </a:rPr>
              <a:t>XX</a:t>
            </a:r>
            <a:r>
              <a:rPr lang="zh-CN" altLang="en-US" sz="1200" b="1" dirty="0">
                <a:latin typeface="微软雅黑" panose="020B0503020204020204" pitchFamily="34" charset="-122"/>
                <a:ea typeface="微软雅黑" panose="020B0503020204020204" pitchFamily="34" charset="-122"/>
                <a:cs typeface="Arial" panose="020B0604020202020204" pitchFamily="34" charset="0"/>
              </a:rPr>
              <a:t>部</a:t>
            </a:r>
            <a:endParaRPr kumimoji="0" lang="zh-CN" altLang="en-US"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16" name="直线连接符 23">
            <a:extLst>
              <a:ext uri="{FF2B5EF4-FFF2-40B4-BE49-F238E27FC236}">
                <a16:creationId xmlns:a16="http://schemas.microsoft.com/office/drawing/2014/main" id="{02216089-2F60-D4C9-3A8B-99473ACBDCE9}"/>
              </a:ext>
            </a:extLst>
          </p:cNvPr>
          <p:cNvCxnSpPr/>
          <p:nvPr>
            <p:custDataLst>
              <p:tags r:id="rId11"/>
            </p:custDataLst>
          </p:nvPr>
        </p:nvCxnSpPr>
        <p:spPr>
          <a:xfrm>
            <a:off x="3186430" y="3885746"/>
            <a:ext cx="6985" cy="240665"/>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56" name="TextBox 60">
            <a:extLst>
              <a:ext uri="{FF2B5EF4-FFF2-40B4-BE49-F238E27FC236}">
                <a16:creationId xmlns:a16="http://schemas.microsoft.com/office/drawing/2014/main" id="{A990C25A-5641-49F0-3E4B-1B5691FBAD01}"/>
              </a:ext>
            </a:extLst>
          </p:cNvPr>
          <p:cNvSpPr txBox="1">
            <a:spLocks noChangeArrowheads="1"/>
          </p:cNvSpPr>
          <p:nvPr>
            <p:custDataLst>
              <p:tags r:id="rId12"/>
            </p:custDataLst>
          </p:nvPr>
        </p:nvSpPr>
        <p:spPr bwMode="auto">
          <a:xfrm>
            <a:off x="551180" y="4706802"/>
            <a:ext cx="851822" cy="948690"/>
          </a:xfrm>
          <a:prstGeom prst="rect">
            <a:avLst/>
          </a:prstGeom>
          <a:noFill/>
          <a:ln w="9525">
            <a:solidFill>
              <a:schemeClr val="bg1"/>
            </a:solidFill>
            <a:prstDash val="dash"/>
            <a:miter lim="800000"/>
          </a:ln>
        </p:spPr>
        <p:txBody>
          <a:bodyPr lIns="91422" tIns="45711" rIns="91422" bIns="45711" anchor="ctr"/>
          <a:lstStyle>
            <a:lvl1pPr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2pPr>
            <a:lvl3pPr marL="1143000" indent="-228600"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3pPr>
            <a:lvl4pPr marL="1600200" indent="-228600"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4pPr>
            <a:lvl5pPr marL="2057400" indent="-228600"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5pPr>
            <a:lvl6pPr marL="2514600" indent="-228600" eaLnBrk="0" fontAlgn="base" hangingPunct="0">
              <a:spcBef>
                <a:spcPct val="0"/>
              </a:spcBef>
              <a:spcAft>
                <a:spcPct val="0"/>
              </a:spcAft>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6pPr>
            <a:lvl7pPr marL="2971800" indent="-228600" eaLnBrk="0" fontAlgn="base" hangingPunct="0">
              <a:spcBef>
                <a:spcPct val="0"/>
              </a:spcBef>
              <a:spcAft>
                <a:spcPct val="0"/>
              </a:spcAft>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7pPr>
            <a:lvl8pPr marL="3429000" indent="-228600" eaLnBrk="0" fontAlgn="base" hangingPunct="0">
              <a:spcBef>
                <a:spcPct val="0"/>
              </a:spcBef>
              <a:spcAft>
                <a:spcPct val="0"/>
              </a:spcAft>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8pPr>
            <a:lvl9pPr marL="3886200" indent="-228600" eaLnBrk="0" fontAlgn="base" hangingPunct="0">
              <a:spcBef>
                <a:spcPct val="0"/>
              </a:spcBef>
              <a:spcAft>
                <a:spcPct val="0"/>
              </a:spcAft>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9pPr>
          </a:lstStyle>
          <a:p>
            <a:pPr lvl="0" eaLnBrk="1" hangingPunct="1">
              <a:defRPr/>
            </a:pPr>
            <a:endParaRPr lang="zh-CN" altLang="en-US" sz="110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8" name="矩形 47">
            <a:extLst>
              <a:ext uri="{FF2B5EF4-FFF2-40B4-BE49-F238E27FC236}">
                <a16:creationId xmlns:a16="http://schemas.microsoft.com/office/drawing/2014/main" id="{A6D06EC7-ED91-66F6-4DDA-A25142AF5947}"/>
              </a:ext>
            </a:extLst>
          </p:cNvPr>
          <p:cNvSpPr>
            <a:spLocks noChangeArrowheads="1"/>
          </p:cNvSpPr>
          <p:nvPr>
            <p:custDataLst>
              <p:tags r:id="rId13"/>
            </p:custDataLst>
          </p:nvPr>
        </p:nvSpPr>
        <p:spPr bwMode="auto">
          <a:xfrm>
            <a:off x="1495367" y="4394381"/>
            <a:ext cx="873760" cy="238125"/>
          </a:xfrm>
          <a:prstGeom prst="rect">
            <a:avLst/>
          </a:prstGeom>
          <a:solidFill>
            <a:schemeClr val="accent1">
              <a:lumMod val="60000"/>
              <a:lumOff val="40000"/>
            </a:schemeClr>
          </a:solidFill>
          <a:ln w="9525">
            <a:solidFill>
              <a:schemeClr val="tx1"/>
            </a:solidFill>
            <a:round/>
          </a:ln>
        </p:spPr>
        <p:txBody>
          <a:bodyPr wrap="none" lIns="91422" tIns="45711" rIns="91422" bIns="45711" anchor="ctr"/>
          <a:lstStyle/>
          <a:p>
            <a:pPr marL="0" marR="0" lvl="0" indent="0" algn="ctr" defTabSz="914400" rtl="0" eaLnBrk="0" fontAlgn="auto" latinLnBrk="0" hangingPunct="0">
              <a:lnSpc>
                <a:spcPct val="100000"/>
              </a:lnSpc>
              <a:spcBef>
                <a:spcPct val="50000"/>
              </a:spcBef>
              <a:spcAft>
                <a:spcPts val="0"/>
              </a:spcAft>
              <a:buClr>
                <a:srgbClr val="000E5E"/>
              </a:buClr>
              <a:buSzTx/>
              <a:buFont typeface="Wingdings" panose="05000000000000000000" charset="0"/>
              <a:buNone/>
              <a:defRPr/>
            </a:pPr>
            <a:r>
              <a:rPr lang="en-US" altLang="zh-CN" sz="1200" b="1" dirty="0">
                <a:latin typeface="微软雅黑" panose="020B0503020204020204" pitchFamily="34" charset="-122"/>
                <a:ea typeface="微软雅黑" panose="020B0503020204020204" pitchFamily="34" charset="-122"/>
                <a:cs typeface="Arial" panose="020B0604020202020204" pitchFamily="34" charset="0"/>
              </a:rPr>
              <a:t>XX</a:t>
            </a:r>
            <a:r>
              <a:rPr lang="zh-CN" altLang="en-US" sz="1200" b="1" dirty="0">
                <a:latin typeface="微软雅黑" panose="020B0503020204020204" pitchFamily="34" charset="-122"/>
                <a:ea typeface="微软雅黑" panose="020B0503020204020204" pitchFamily="34" charset="-122"/>
                <a:cs typeface="Arial" panose="020B0604020202020204" pitchFamily="34" charset="0"/>
              </a:rPr>
              <a:t>部</a:t>
            </a:r>
            <a:endParaRPr kumimoji="0" lang="zh-CN" altLang="en-US"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9" name="TextBox 60">
            <a:extLst>
              <a:ext uri="{FF2B5EF4-FFF2-40B4-BE49-F238E27FC236}">
                <a16:creationId xmlns:a16="http://schemas.microsoft.com/office/drawing/2014/main" id="{894E4C57-B2D7-3B4C-75C2-5C3AF4432FC0}"/>
              </a:ext>
            </a:extLst>
          </p:cNvPr>
          <p:cNvSpPr txBox="1">
            <a:spLocks noChangeArrowheads="1"/>
          </p:cNvSpPr>
          <p:nvPr>
            <p:custDataLst>
              <p:tags r:id="rId14"/>
            </p:custDataLst>
          </p:nvPr>
        </p:nvSpPr>
        <p:spPr bwMode="auto">
          <a:xfrm>
            <a:off x="1506220" y="4706802"/>
            <a:ext cx="851822" cy="948690"/>
          </a:xfrm>
          <a:prstGeom prst="rect">
            <a:avLst/>
          </a:prstGeom>
          <a:noFill/>
          <a:ln w="9525">
            <a:solidFill>
              <a:schemeClr val="bg1"/>
            </a:solidFill>
            <a:prstDash val="dash"/>
            <a:miter lim="800000"/>
          </a:ln>
        </p:spPr>
        <p:txBody>
          <a:bodyPr lIns="91422" tIns="45711" rIns="91422" bIns="45711" anchor="ctr"/>
          <a:lstStyle>
            <a:lvl1pPr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2pPr>
            <a:lvl3pPr marL="1143000" indent="-228600"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3pPr>
            <a:lvl4pPr marL="1600200" indent="-228600"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4pPr>
            <a:lvl5pPr marL="2057400" indent="-228600"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5pPr>
            <a:lvl6pPr marL="2514600" indent="-228600" eaLnBrk="0" fontAlgn="base" hangingPunct="0">
              <a:spcBef>
                <a:spcPct val="0"/>
              </a:spcBef>
              <a:spcAft>
                <a:spcPct val="0"/>
              </a:spcAft>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6pPr>
            <a:lvl7pPr marL="2971800" indent="-228600" eaLnBrk="0" fontAlgn="base" hangingPunct="0">
              <a:spcBef>
                <a:spcPct val="0"/>
              </a:spcBef>
              <a:spcAft>
                <a:spcPct val="0"/>
              </a:spcAft>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7pPr>
            <a:lvl8pPr marL="3429000" indent="-228600" eaLnBrk="0" fontAlgn="base" hangingPunct="0">
              <a:spcBef>
                <a:spcPct val="0"/>
              </a:spcBef>
              <a:spcAft>
                <a:spcPct val="0"/>
              </a:spcAft>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8pPr>
            <a:lvl9pPr marL="3886200" indent="-228600" eaLnBrk="0" fontAlgn="base" hangingPunct="0">
              <a:spcBef>
                <a:spcPct val="0"/>
              </a:spcBef>
              <a:spcAft>
                <a:spcPct val="0"/>
              </a:spcAft>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9pPr>
          </a:lstStyle>
          <a:p>
            <a:pPr lvl="0" eaLnBrk="1" hangingPunct="1">
              <a:defRPr/>
            </a:pPr>
            <a:endParaRPr lang="zh-CN" altLang="en-US" sz="110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0" name="矩形 47">
            <a:extLst>
              <a:ext uri="{FF2B5EF4-FFF2-40B4-BE49-F238E27FC236}">
                <a16:creationId xmlns:a16="http://schemas.microsoft.com/office/drawing/2014/main" id="{A7DDC425-EE6A-322B-76FD-747C2EAD50E1}"/>
              </a:ext>
            </a:extLst>
          </p:cNvPr>
          <p:cNvSpPr>
            <a:spLocks noChangeArrowheads="1"/>
          </p:cNvSpPr>
          <p:nvPr>
            <p:custDataLst>
              <p:tags r:id="rId15"/>
            </p:custDataLst>
          </p:nvPr>
        </p:nvSpPr>
        <p:spPr bwMode="auto">
          <a:xfrm>
            <a:off x="2442094" y="4394381"/>
            <a:ext cx="873760" cy="238125"/>
          </a:xfrm>
          <a:prstGeom prst="rect">
            <a:avLst/>
          </a:prstGeom>
          <a:solidFill>
            <a:schemeClr val="accent1">
              <a:lumMod val="60000"/>
              <a:lumOff val="40000"/>
            </a:schemeClr>
          </a:solidFill>
          <a:ln w="9525">
            <a:solidFill>
              <a:schemeClr val="tx1"/>
            </a:solidFill>
            <a:round/>
          </a:ln>
        </p:spPr>
        <p:txBody>
          <a:bodyPr wrap="none" lIns="91422" tIns="45711" rIns="91422" bIns="45711" anchor="ctr"/>
          <a:lstStyle/>
          <a:p>
            <a:pPr marL="0" marR="0" lvl="0" indent="0" algn="ctr" defTabSz="914400" rtl="0" eaLnBrk="0" fontAlgn="auto" latinLnBrk="0" hangingPunct="0">
              <a:lnSpc>
                <a:spcPct val="100000"/>
              </a:lnSpc>
              <a:spcBef>
                <a:spcPct val="50000"/>
              </a:spcBef>
              <a:spcAft>
                <a:spcPts val="0"/>
              </a:spcAft>
              <a:buClr>
                <a:srgbClr val="000E5E"/>
              </a:buClr>
              <a:buSzTx/>
              <a:buFont typeface="Wingdings" panose="05000000000000000000" charset="0"/>
              <a:buNone/>
              <a:defRPr/>
            </a:pPr>
            <a:r>
              <a:rPr lang="en-US" altLang="zh-CN" sz="1200" b="1" dirty="0">
                <a:latin typeface="微软雅黑" panose="020B0503020204020204" pitchFamily="34" charset="-122"/>
                <a:ea typeface="微软雅黑" panose="020B0503020204020204" pitchFamily="34" charset="-122"/>
                <a:cs typeface="Arial" panose="020B0604020202020204" pitchFamily="34" charset="0"/>
              </a:rPr>
              <a:t>XX</a:t>
            </a:r>
            <a:r>
              <a:rPr lang="zh-CN" altLang="en-US" sz="1200" b="1" dirty="0">
                <a:latin typeface="微软雅黑" panose="020B0503020204020204" pitchFamily="34" charset="-122"/>
                <a:ea typeface="微软雅黑" panose="020B0503020204020204" pitchFamily="34" charset="-122"/>
                <a:cs typeface="Arial" panose="020B0604020202020204" pitchFamily="34" charset="0"/>
              </a:rPr>
              <a:t>部</a:t>
            </a:r>
            <a:endParaRPr kumimoji="0" lang="zh-CN" altLang="en-US"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61" name="TextBox 60">
            <a:extLst>
              <a:ext uri="{FF2B5EF4-FFF2-40B4-BE49-F238E27FC236}">
                <a16:creationId xmlns:a16="http://schemas.microsoft.com/office/drawing/2014/main" id="{D2531060-AE72-8BCA-CC03-BCBBBDDFFFC5}"/>
              </a:ext>
            </a:extLst>
          </p:cNvPr>
          <p:cNvSpPr txBox="1">
            <a:spLocks noChangeArrowheads="1"/>
          </p:cNvSpPr>
          <p:nvPr>
            <p:custDataLst>
              <p:tags r:id="rId16"/>
            </p:custDataLst>
          </p:nvPr>
        </p:nvSpPr>
        <p:spPr bwMode="auto">
          <a:xfrm>
            <a:off x="2451100" y="4706802"/>
            <a:ext cx="851822" cy="948690"/>
          </a:xfrm>
          <a:prstGeom prst="rect">
            <a:avLst/>
          </a:prstGeom>
          <a:noFill/>
          <a:ln w="9525">
            <a:solidFill>
              <a:schemeClr val="bg1"/>
            </a:solidFill>
            <a:prstDash val="dash"/>
            <a:miter lim="800000"/>
          </a:ln>
        </p:spPr>
        <p:txBody>
          <a:bodyPr lIns="91422" tIns="45711" rIns="91422" bIns="45711" anchor="ctr"/>
          <a:lstStyle>
            <a:lvl1pPr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2pPr>
            <a:lvl3pPr marL="1143000" indent="-228600"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3pPr>
            <a:lvl4pPr marL="1600200" indent="-228600"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4pPr>
            <a:lvl5pPr marL="2057400" indent="-228600"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5pPr>
            <a:lvl6pPr marL="2514600" indent="-228600" eaLnBrk="0" fontAlgn="base" hangingPunct="0">
              <a:spcBef>
                <a:spcPct val="0"/>
              </a:spcBef>
              <a:spcAft>
                <a:spcPct val="0"/>
              </a:spcAft>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6pPr>
            <a:lvl7pPr marL="2971800" indent="-228600" eaLnBrk="0" fontAlgn="base" hangingPunct="0">
              <a:spcBef>
                <a:spcPct val="0"/>
              </a:spcBef>
              <a:spcAft>
                <a:spcPct val="0"/>
              </a:spcAft>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7pPr>
            <a:lvl8pPr marL="3429000" indent="-228600" eaLnBrk="0" fontAlgn="base" hangingPunct="0">
              <a:spcBef>
                <a:spcPct val="0"/>
              </a:spcBef>
              <a:spcAft>
                <a:spcPct val="0"/>
              </a:spcAft>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8pPr>
            <a:lvl9pPr marL="3886200" indent="-228600" eaLnBrk="0" fontAlgn="base" hangingPunct="0">
              <a:spcBef>
                <a:spcPct val="0"/>
              </a:spcBef>
              <a:spcAft>
                <a:spcPct val="0"/>
              </a:spcAft>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9pPr>
          </a:lstStyle>
          <a:p>
            <a:pPr lvl="0" eaLnBrk="1" hangingPunct="1">
              <a:defRPr/>
            </a:pPr>
            <a:endParaRPr lang="zh-CN" altLang="en-US" sz="110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2" name="矩形 47">
            <a:extLst>
              <a:ext uri="{FF2B5EF4-FFF2-40B4-BE49-F238E27FC236}">
                <a16:creationId xmlns:a16="http://schemas.microsoft.com/office/drawing/2014/main" id="{C80A062E-B3E1-F92A-205D-F18DF7C58C65}"/>
              </a:ext>
            </a:extLst>
          </p:cNvPr>
          <p:cNvSpPr>
            <a:spLocks noChangeArrowheads="1"/>
          </p:cNvSpPr>
          <p:nvPr>
            <p:custDataLst>
              <p:tags r:id="rId17"/>
            </p:custDataLst>
          </p:nvPr>
        </p:nvSpPr>
        <p:spPr bwMode="auto">
          <a:xfrm>
            <a:off x="3388821" y="4394381"/>
            <a:ext cx="873760" cy="238125"/>
          </a:xfrm>
          <a:prstGeom prst="rect">
            <a:avLst/>
          </a:prstGeom>
          <a:solidFill>
            <a:schemeClr val="accent1">
              <a:lumMod val="60000"/>
              <a:lumOff val="40000"/>
            </a:schemeClr>
          </a:solidFill>
          <a:ln w="9525">
            <a:solidFill>
              <a:schemeClr val="tx1"/>
            </a:solidFill>
            <a:round/>
          </a:ln>
        </p:spPr>
        <p:txBody>
          <a:bodyPr wrap="none" lIns="91422" tIns="45711" rIns="91422" bIns="45711" anchor="ctr"/>
          <a:lstStyle/>
          <a:p>
            <a:pPr marL="0" marR="0" lvl="0" indent="0" algn="ctr" defTabSz="914400" rtl="0" eaLnBrk="0" fontAlgn="auto" latinLnBrk="0" hangingPunct="0">
              <a:lnSpc>
                <a:spcPct val="100000"/>
              </a:lnSpc>
              <a:spcBef>
                <a:spcPct val="50000"/>
              </a:spcBef>
              <a:spcAft>
                <a:spcPts val="0"/>
              </a:spcAft>
              <a:buClr>
                <a:srgbClr val="000E5E"/>
              </a:buClr>
              <a:buSzTx/>
              <a:buFont typeface="Wingdings" panose="05000000000000000000" charset="0"/>
              <a:buNone/>
              <a:defRPr/>
            </a:pPr>
            <a:r>
              <a:rPr lang="en-US" altLang="zh-CN" sz="1200" b="1" dirty="0">
                <a:latin typeface="微软雅黑" panose="020B0503020204020204" pitchFamily="34" charset="-122"/>
                <a:ea typeface="微软雅黑" panose="020B0503020204020204" pitchFamily="34" charset="-122"/>
                <a:cs typeface="Arial" panose="020B0604020202020204" pitchFamily="34" charset="0"/>
              </a:rPr>
              <a:t>XX</a:t>
            </a:r>
            <a:r>
              <a:rPr lang="zh-CN" altLang="en-US" sz="1200" b="1" dirty="0">
                <a:latin typeface="微软雅黑" panose="020B0503020204020204" pitchFamily="34" charset="-122"/>
                <a:ea typeface="微软雅黑" panose="020B0503020204020204" pitchFamily="34" charset="-122"/>
                <a:cs typeface="Arial" panose="020B0604020202020204" pitchFamily="34" charset="0"/>
              </a:rPr>
              <a:t>部</a:t>
            </a:r>
            <a:endParaRPr kumimoji="0" lang="zh-CN" altLang="en-US"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63" name="矩形 47">
            <a:extLst>
              <a:ext uri="{FF2B5EF4-FFF2-40B4-BE49-F238E27FC236}">
                <a16:creationId xmlns:a16="http://schemas.microsoft.com/office/drawing/2014/main" id="{638A37E7-4167-4842-662F-A1520709C03F}"/>
              </a:ext>
            </a:extLst>
          </p:cNvPr>
          <p:cNvSpPr>
            <a:spLocks noChangeArrowheads="1"/>
          </p:cNvSpPr>
          <p:nvPr>
            <p:custDataLst>
              <p:tags r:id="rId18"/>
            </p:custDataLst>
          </p:nvPr>
        </p:nvSpPr>
        <p:spPr bwMode="auto">
          <a:xfrm>
            <a:off x="4335548" y="4394381"/>
            <a:ext cx="873760" cy="238125"/>
          </a:xfrm>
          <a:prstGeom prst="rect">
            <a:avLst/>
          </a:prstGeom>
          <a:solidFill>
            <a:schemeClr val="accent1">
              <a:lumMod val="60000"/>
              <a:lumOff val="40000"/>
            </a:schemeClr>
          </a:solidFill>
          <a:ln w="9525">
            <a:solidFill>
              <a:schemeClr val="tx1"/>
            </a:solidFill>
            <a:round/>
          </a:ln>
        </p:spPr>
        <p:txBody>
          <a:bodyPr wrap="none" lIns="91422" tIns="45711" rIns="91422" bIns="45711" anchor="ctr"/>
          <a:lstStyle/>
          <a:p>
            <a:pPr marL="0" marR="0" lvl="0" indent="0" algn="ctr" defTabSz="914400" rtl="0" eaLnBrk="0" fontAlgn="auto" latinLnBrk="0" hangingPunct="0">
              <a:lnSpc>
                <a:spcPct val="100000"/>
              </a:lnSpc>
              <a:spcBef>
                <a:spcPct val="50000"/>
              </a:spcBef>
              <a:spcAft>
                <a:spcPts val="0"/>
              </a:spcAft>
              <a:buClr>
                <a:srgbClr val="000E5E"/>
              </a:buClr>
              <a:buSzTx/>
              <a:buFont typeface="Wingdings" panose="05000000000000000000" charset="0"/>
              <a:buNone/>
              <a:defRPr/>
            </a:pPr>
            <a:r>
              <a:rPr lang="en-US" altLang="zh-CN" sz="1200" b="1" dirty="0">
                <a:latin typeface="微软雅黑" panose="020B0503020204020204" pitchFamily="34" charset="-122"/>
                <a:ea typeface="微软雅黑" panose="020B0503020204020204" pitchFamily="34" charset="-122"/>
                <a:cs typeface="Arial" panose="020B0604020202020204" pitchFamily="34" charset="0"/>
              </a:rPr>
              <a:t>XX</a:t>
            </a:r>
            <a:r>
              <a:rPr lang="zh-CN" altLang="en-US" sz="1200" b="1" dirty="0">
                <a:latin typeface="微软雅黑" panose="020B0503020204020204" pitchFamily="34" charset="-122"/>
                <a:ea typeface="微软雅黑" panose="020B0503020204020204" pitchFamily="34" charset="-122"/>
                <a:cs typeface="Arial" panose="020B0604020202020204" pitchFamily="34" charset="0"/>
              </a:rPr>
              <a:t>部</a:t>
            </a:r>
            <a:endParaRPr kumimoji="0" lang="zh-CN" altLang="en-US"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64" name="矩形 47">
            <a:extLst>
              <a:ext uri="{FF2B5EF4-FFF2-40B4-BE49-F238E27FC236}">
                <a16:creationId xmlns:a16="http://schemas.microsoft.com/office/drawing/2014/main" id="{C9037260-F442-2188-56BA-CEF0BA0FA494}"/>
              </a:ext>
            </a:extLst>
          </p:cNvPr>
          <p:cNvSpPr>
            <a:spLocks noChangeArrowheads="1"/>
          </p:cNvSpPr>
          <p:nvPr>
            <p:custDataLst>
              <p:tags r:id="rId19"/>
            </p:custDataLst>
          </p:nvPr>
        </p:nvSpPr>
        <p:spPr bwMode="auto">
          <a:xfrm>
            <a:off x="5282275" y="4394381"/>
            <a:ext cx="873760" cy="238125"/>
          </a:xfrm>
          <a:prstGeom prst="rect">
            <a:avLst/>
          </a:prstGeom>
          <a:solidFill>
            <a:schemeClr val="accent1">
              <a:lumMod val="60000"/>
              <a:lumOff val="40000"/>
            </a:schemeClr>
          </a:solidFill>
          <a:ln w="9525">
            <a:solidFill>
              <a:schemeClr val="tx1"/>
            </a:solidFill>
            <a:round/>
          </a:ln>
        </p:spPr>
        <p:txBody>
          <a:bodyPr wrap="none" lIns="91422" tIns="45711" rIns="91422" bIns="45711" anchor="ctr"/>
          <a:lstStyle/>
          <a:p>
            <a:pPr marL="0" marR="0" lvl="0" indent="0" algn="ctr" defTabSz="914400" rtl="0" eaLnBrk="0" fontAlgn="auto" latinLnBrk="0" hangingPunct="0">
              <a:lnSpc>
                <a:spcPct val="100000"/>
              </a:lnSpc>
              <a:spcBef>
                <a:spcPct val="50000"/>
              </a:spcBef>
              <a:spcAft>
                <a:spcPts val="0"/>
              </a:spcAft>
              <a:buClr>
                <a:srgbClr val="000E5E"/>
              </a:buClr>
              <a:buSzTx/>
              <a:buFont typeface="Wingdings" panose="05000000000000000000" charset="0"/>
              <a:buNone/>
              <a:defRPr/>
            </a:pPr>
            <a:r>
              <a:rPr lang="en-US" altLang="zh-CN" sz="1200" b="1" dirty="0">
                <a:latin typeface="微软雅黑" panose="020B0503020204020204" pitchFamily="34" charset="-122"/>
                <a:ea typeface="微软雅黑" panose="020B0503020204020204" pitchFamily="34" charset="-122"/>
                <a:cs typeface="Arial" panose="020B0604020202020204" pitchFamily="34" charset="0"/>
              </a:rPr>
              <a:t>XX</a:t>
            </a:r>
            <a:r>
              <a:rPr lang="zh-CN" altLang="en-US" sz="1200" b="1" dirty="0">
                <a:latin typeface="微软雅黑" panose="020B0503020204020204" pitchFamily="34" charset="-122"/>
                <a:ea typeface="微软雅黑" panose="020B0503020204020204" pitchFamily="34" charset="-122"/>
                <a:cs typeface="Arial" panose="020B0604020202020204" pitchFamily="34" charset="0"/>
              </a:rPr>
              <a:t>部</a:t>
            </a:r>
            <a:endParaRPr kumimoji="0" lang="zh-CN" altLang="en-US"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65" name="矩形 47">
            <a:extLst>
              <a:ext uri="{FF2B5EF4-FFF2-40B4-BE49-F238E27FC236}">
                <a16:creationId xmlns:a16="http://schemas.microsoft.com/office/drawing/2014/main" id="{D30B7B6A-A472-9CB7-BD60-CFCC9AAFCF45}"/>
              </a:ext>
            </a:extLst>
          </p:cNvPr>
          <p:cNvSpPr>
            <a:spLocks noChangeArrowheads="1"/>
          </p:cNvSpPr>
          <p:nvPr>
            <p:custDataLst>
              <p:tags r:id="rId20"/>
            </p:custDataLst>
          </p:nvPr>
        </p:nvSpPr>
        <p:spPr bwMode="auto">
          <a:xfrm>
            <a:off x="6229002" y="4394381"/>
            <a:ext cx="873760" cy="238125"/>
          </a:xfrm>
          <a:prstGeom prst="rect">
            <a:avLst/>
          </a:prstGeom>
          <a:solidFill>
            <a:schemeClr val="accent1">
              <a:lumMod val="60000"/>
              <a:lumOff val="40000"/>
            </a:schemeClr>
          </a:solidFill>
          <a:ln w="9525">
            <a:solidFill>
              <a:schemeClr val="tx1"/>
            </a:solidFill>
            <a:round/>
          </a:ln>
        </p:spPr>
        <p:txBody>
          <a:bodyPr wrap="none" lIns="91422" tIns="45711" rIns="91422" bIns="45711" anchor="ctr"/>
          <a:lstStyle/>
          <a:p>
            <a:pPr marL="0" marR="0" lvl="0" indent="0" algn="ctr" defTabSz="914400" rtl="0" eaLnBrk="0" fontAlgn="auto" latinLnBrk="0" hangingPunct="0">
              <a:lnSpc>
                <a:spcPct val="100000"/>
              </a:lnSpc>
              <a:spcBef>
                <a:spcPct val="50000"/>
              </a:spcBef>
              <a:spcAft>
                <a:spcPts val="0"/>
              </a:spcAft>
              <a:buClr>
                <a:srgbClr val="000E5E"/>
              </a:buClr>
              <a:buSzTx/>
              <a:buFont typeface="Wingdings" panose="05000000000000000000" charset="0"/>
              <a:buNone/>
              <a:defRPr/>
            </a:pPr>
            <a:r>
              <a:rPr lang="en-US" altLang="zh-CN" sz="1200" b="1" dirty="0">
                <a:latin typeface="微软雅黑" panose="020B0503020204020204" pitchFamily="34" charset="-122"/>
                <a:ea typeface="微软雅黑" panose="020B0503020204020204" pitchFamily="34" charset="-122"/>
                <a:cs typeface="Arial" panose="020B0604020202020204" pitchFamily="34" charset="0"/>
              </a:rPr>
              <a:t>XX</a:t>
            </a:r>
            <a:r>
              <a:rPr lang="zh-CN" altLang="en-US" sz="1200" b="1" dirty="0">
                <a:latin typeface="微软雅黑" panose="020B0503020204020204" pitchFamily="34" charset="-122"/>
                <a:ea typeface="微软雅黑" panose="020B0503020204020204" pitchFamily="34" charset="-122"/>
                <a:cs typeface="Arial" panose="020B0604020202020204" pitchFamily="34" charset="0"/>
              </a:rPr>
              <a:t>部</a:t>
            </a:r>
            <a:endParaRPr kumimoji="0" lang="zh-CN" altLang="en-US"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66" name="Flowchart: Extract 39">
            <a:extLst>
              <a:ext uri="{FF2B5EF4-FFF2-40B4-BE49-F238E27FC236}">
                <a16:creationId xmlns:a16="http://schemas.microsoft.com/office/drawing/2014/main" id="{4F3442D7-5279-3635-0911-07AB1C665225}"/>
              </a:ext>
            </a:extLst>
          </p:cNvPr>
          <p:cNvSpPr/>
          <p:nvPr/>
        </p:nvSpPr>
        <p:spPr>
          <a:xfrm rot="5400000">
            <a:off x="3035498" y="2173016"/>
            <a:ext cx="1045243" cy="267541"/>
          </a:xfrm>
          <a:prstGeom prst="flowChartExtract">
            <a:avLst/>
          </a:prstGeom>
          <a:solidFill>
            <a:srgbClr val="5B9B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40">
            <a:extLst>
              <a:ext uri="{FF2B5EF4-FFF2-40B4-BE49-F238E27FC236}">
                <a16:creationId xmlns:a16="http://schemas.microsoft.com/office/drawing/2014/main" id="{0F026AEE-69E1-A1C2-955A-E3013E9B2096}"/>
              </a:ext>
            </a:extLst>
          </p:cNvPr>
          <p:cNvSpPr txBox="1"/>
          <p:nvPr/>
        </p:nvSpPr>
        <p:spPr>
          <a:xfrm>
            <a:off x="3860800" y="1834406"/>
            <a:ext cx="2847278" cy="846386"/>
          </a:xfrm>
          <a:prstGeom prst="rect">
            <a:avLst/>
          </a:prstGeom>
          <a:noFill/>
        </p:spPr>
        <p:txBody>
          <a:bodyPr wrap="squar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主要职责：</a:t>
            </a:r>
            <a:endParaRPr lang="en-US" altLang="zh-CN" sz="1100" dirty="0">
              <a:solidFill>
                <a:schemeClr val="bg1"/>
              </a:solidFill>
              <a:latin typeface="微软雅黑" panose="020B0503020204020204" pitchFamily="34" charset="-122"/>
              <a:ea typeface="微软雅黑" panose="020B0503020204020204" pitchFamily="34" charset="-122"/>
            </a:endParaRPr>
          </a:p>
          <a:p>
            <a:pPr marL="182880" marR="0" lvl="0" indent="-182880" algn="l" defTabSz="914400" rtl="0" eaLnBrk="1" fontAlgn="auto" latinLnBrk="0" hangingPunct="1">
              <a:lnSpc>
                <a:spcPct val="100000"/>
              </a:lnSpc>
              <a:spcBef>
                <a:spcPts val="0"/>
              </a:spcBef>
              <a:spcAft>
                <a:spcPts val="300"/>
              </a:spcAft>
              <a:buClrTx/>
              <a:buSzTx/>
              <a:buFont typeface="Arial" panose="020B0604020202020204" pitchFamily="34" charset="0"/>
              <a:buChar char="•"/>
              <a:defRPr/>
            </a:pPr>
            <a:r>
              <a:rPr lang="zh-CN" altLang="en-US" sz="1100"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lt"/>
              </a:rPr>
              <a:t>提出项目实施的方向、原则、标准</a:t>
            </a:r>
          </a:p>
          <a:p>
            <a:pPr marL="182880" marR="0" lvl="0" indent="-182880" algn="l" defTabSz="914400" rtl="0" eaLnBrk="1" fontAlgn="auto" latinLnBrk="0" hangingPunct="1">
              <a:lnSpc>
                <a:spcPct val="100000"/>
              </a:lnSpc>
              <a:spcBef>
                <a:spcPts val="0"/>
              </a:spcBef>
              <a:spcAft>
                <a:spcPts val="300"/>
              </a:spcAft>
              <a:buClrTx/>
              <a:buSzTx/>
              <a:buFont typeface="Arial" panose="020B0604020202020204" pitchFamily="34" charset="0"/>
              <a:buChar char="•"/>
              <a:defRPr/>
            </a:pPr>
            <a:r>
              <a:rPr lang="zh-CN" altLang="en-US" sz="11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对</a:t>
            </a:r>
            <a:r>
              <a:rPr lang="zh-CN" altLang="en-US"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重大事项</a:t>
            </a:r>
            <a:r>
              <a:rPr lang="zh-CN" altLang="en-US" sz="11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及时做出决策</a:t>
            </a:r>
          </a:p>
          <a:p>
            <a:pPr marL="182880" marR="0" lvl="0" indent="-182880" algn="l" defTabSz="914400" rtl="0" eaLnBrk="1" fontAlgn="auto" latinLnBrk="0" hangingPunct="1">
              <a:lnSpc>
                <a:spcPct val="100000"/>
              </a:lnSpc>
              <a:spcBef>
                <a:spcPts val="0"/>
              </a:spcBef>
              <a:spcAft>
                <a:spcPts val="300"/>
              </a:spcAft>
              <a:buClrTx/>
              <a:buSzTx/>
              <a:buFont typeface="Arial" panose="020B0604020202020204" pitchFamily="34" charset="0"/>
              <a:buChar char="•"/>
              <a:defRPr/>
            </a:pPr>
            <a:r>
              <a:rPr lang="zh-CN" altLang="en-US" sz="11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确保关键资源到位</a:t>
            </a:r>
          </a:p>
        </p:txBody>
      </p:sp>
      <p:sp>
        <p:nvSpPr>
          <p:cNvPr id="69" name="Flowchart: Extract 41">
            <a:extLst>
              <a:ext uri="{FF2B5EF4-FFF2-40B4-BE49-F238E27FC236}">
                <a16:creationId xmlns:a16="http://schemas.microsoft.com/office/drawing/2014/main" id="{E7840A28-D925-6D52-D65A-7AF2831CFBBD}"/>
              </a:ext>
            </a:extLst>
          </p:cNvPr>
          <p:cNvSpPr/>
          <p:nvPr/>
        </p:nvSpPr>
        <p:spPr>
          <a:xfrm rot="5400000">
            <a:off x="5799018" y="3361736"/>
            <a:ext cx="1045243" cy="267541"/>
          </a:xfrm>
          <a:prstGeom prst="flowChartExtract">
            <a:avLst/>
          </a:prstGeom>
          <a:solidFill>
            <a:srgbClr val="5B9B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42">
            <a:extLst>
              <a:ext uri="{FF2B5EF4-FFF2-40B4-BE49-F238E27FC236}">
                <a16:creationId xmlns:a16="http://schemas.microsoft.com/office/drawing/2014/main" id="{5E990C2E-2D1A-73DD-C515-31E55F0AC5D5}"/>
              </a:ext>
            </a:extLst>
          </p:cNvPr>
          <p:cNvSpPr txBox="1"/>
          <p:nvPr/>
        </p:nvSpPr>
        <p:spPr>
          <a:xfrm>
            <a:off x="6624320" y="3023126"/>
            <a:ext cx="4338320" cy="846386"/>
          </a:xfrm>
          <a:prstGeom prst="rect">
            <a:avLst/>
          </a:prstGeom>
          <a:noFill/>
        </p:spPr>
        <p:txBody>
          <a:bodyPr wrap="squar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主要职责：</a:t>
            </a:r>
            <a:endParaRPr lang="en-US" altLang="zh-CN" sz="1100" dirty="0">
              <a:solidFill>
                <a:schemeClr val="bg1"/>
              </a:solidFill>
              <a:latin typeface="微软雅黑" panose="020B0503020204020204" pitchFamily="34" charset="-122"/>
              <a:ea typeface="微软雅黑" panose="020B0503020204020204" pitchFamily="34" charset="-122"/>
            </a:endParaRPr>
          </a:p>
          <a:p>
            <a:pPr marL="182880" marR="0" lvl="0" indent="-182880" algn="l" defTabSz="914400" rtl="0" eaLnBrk="1" fontAlgn="auto" latinLnBrk="0" hangingPunct="1">
              <a:lnSpc>
                <a:spcPct val="100000"/>
              </a:lnSpc>
              <a:spcBef>
                <a:spcPts val="0"/>
              </a:spcBef>
              <a:spcAft>
                <a:spcPts val="300"/>
              </a:spcAft>
              <a:buClrTx/>
              <a:buSzTx/>
              <a:buFont typeface="Arial" panose="020B0604020202020204" pitchFamily="34" charset="0"/>
              <a:buChar char="•"/>
              <a:defRPr/>
            </a:pPr>
            <a:r>
              <a:rPr lang="zh-CN" altLang="en-US" sz="1100"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lt"/>
              </a:rPr>
              <a:t>管控项目范围，项目计划，开展项目的各项工作</a:t>
            </a:r>
          </a:p>
          <a:p>
            <a:pPr marL="182880" marR="0" lvl="0" indent="-182880" algn="l" defTabSz="914400" rtl="0" eaLnBrk="1" fontAlgn="auto" latinLnBrk="0" hangingPunct="1">
              <a:lnSpc>
                <a:spcPct val="100000"/>
              </a:lnSpc>
              <a:spcBef>
                <a:spcPts val="0"/>
              </a:spcBef>
              <a:spcAft>
                <a:spcPts val="300"/>
              </a:spcAft>
              <a:buClrTx/>
              <a:buSzTx/>
              <a:buFont typeface="Arial" panose="020B0604020202020204" pitchFamily="34" charset="0"/>
              <a:buChar char="•"/>
              <a:defRPr/>
            </a:pPr>
            <a:r>
              <a:rPr lang="zh-CN" altLang="en-US" sz="11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提供专业意见与指导，跟踪与解决存在的问题</a:t>
            </a:r>
          </a:p>
          <a:p>
            <a:pPr marL="182880" marR="0" lvl="0" indent="-182880" algn="l" defTabSz="914400" rtl="0" eaLnBrk="1" fontAlgn="auto" latinLnBrk="0" hangingPunct="1">
              <a:lnSpc>
                <a:spcPct val="100000"/>
              </a:lnSpc>
              <a:spcBef>
                <a:spcPts val="0"/>
              </a:spcBef>
              <a:spcAft>
                <a:spcPts val="300"/>
              </a:spcAft>
              <a:buClrTx/>
              <a:buSzTx/>
              <a:buFont typeface="Arial" panose="020B0604020202020204" pitchFamily="34" charset="0"/>
              <a:buChar char="•"/>
              <a:defRPr/>
            </a:pPr>
            <a:r>
              <a:rPr lang="zh-CN" altLang="en-US"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组织关键会议，准备汇报材料</a:t>
            </a:r>
          </a:p>
        </p:txBody>
      </p:sp>
      <p:sp>
        <p:nvSpPr>
          <p:cNvPr id="71" name="TextBox 60">
            <a:extLst>
              <a:ext uri="{FF2B5EF4-FFF2-40B4-BE49-F238E27FC236}">
                <a16:creationId xmlns:a16="http://schemas.microsoft.com/office/drawing/2014/main" id="{1D06353C-5789-002C-A1A5-A4EAAFA54E5F}"/>
              </a:ext>
            </a:extLst>
          </p:cNvPr>
          <p:cNvSpPr txBox="1">
            <a:spLocks noChangeArrowheads="1"/>
          </p:cNvSpPr>
          <p:nvPr>
            <p:custDataLst>
              <p:tags r:id="rId21"/>
            </p:custDataLst>
          </p:nvPr>
        </p:nvSpPr>
        <p:spPr bwMode="auto">
          <a:xfrm>
            <a:off x="3406140" y="4706802"/>
            <a:ext cx="851822" cy="948690"/>
          </a:xfrm>
          <a:prstGeom prst="rect">
            <a:avLst/>
          </a:prstGeom>
          <a:noFill/>
          <a:ln w="9525">
            <a:solidFill>
              <a:schemeClr val="bg1"/>
            </a:solidFill>
            <a:prstDash val="dash"/>
            <a:miter lim="800000"/>
          </a:ln>
        </p:spPr>
        <p:txBody>
          <a:bodyPr lIns="91422" tIns="45711" rIns="91422" bIns="45711" anchor="ctr"/>
          <a:lstStyle>
            <a:lvl1pPr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2pPr>
            <a:lvl3pPr marL="1143000" indent="-228600"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3pPr>
            <a:lvl4pPr marL="1600200" indent="-228600"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4pPr>
            <a:lvl5pPr marL="2057400" indent="-228600"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5pPr>
            <a:lvl6pPr marL="2514600" indent="-228600" eaLnBrk="0" fontAlgn="base" hangingPunct="0">
              <a:spcBef>
                <a:spcPct val="0"/>
              </a:spcBef>
              <a:spcAft>
                <a:spcPct val="0"/>
              </a:spcAft>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6pPr>
            <a:lvl7pPr marL="2971800" indent="-228600" eaLnBrk="0" fontAlgn="base" hangingPunct="0">
              <a:spcBef>
                <a:spcPct val="0"/>
              </a:spcBef>
              <a:spcAft>
                <a:spcPct val="0"/>
              </a:spcAft>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7pPr>
            <a:lvl8pPr marL="3429000" indent="-228600" eaLnBrk="0" fontAlgn="base" hangingPunct="0">
              <a:spcBef>
                <a:spcPct val="0"/>
              </a:spcBef>
              <a:spcAft>
                <a:spcPct val="0"/>
              </a:spcAft>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8pPr>
            <a:lvl9pPr marL="3886200" indent="-228600" eaLnBrk="0" fontAlgn="base" hangingPunct="0">
              <a:spcBef>
                <a:spcPct val="0"/>
              </a:spcBef>
              <a:spcAft>
                <a:spcPct val="0"/>
              </a:spcAft>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9pPr>
          </a:lstStyle>
          <a:p>
            <a:pPr lvl="0" eaLnBrk="1" hangingPunct="1">
              <a:defRPr/>
            </a:pPr>
            <a:endParaRPr lang="zh-CN" altLang="en-US" sz="110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2" name="TextBox 60">
            <a:extLst>
              <a:ext uri="{FF2B5EF4-FFF2-40B4-BE49-F238E27FC236}">
                <a16:creationId xmlns:a16="http://schemas.microsoft.com/office/drawing/2014/main" id="{A210C629-E31A-765B-4863-1CCBBDCC12A8}"/>
              </a:ext>
            </a:extLst>
          </p:cNvPr>
          <p:cNvSpPr txBox="1">
            <a:spLocks noChangeArrowheads="1"/>
          </p:cNvSpPr>
          <p:nvPr>
            <p:custDataLst>
              <p:tags r:id="rId22"/>
            </p:custDataLst>
          </p:nvPr>
        </p:nvSpPr>
        <p:spPr bwMode="auto">
          <a:xfrm>
            <a:off x="4361180" y="4706802"/>
            <a:ext cx="851822" cy="948690"/>
          </a:xfrm>
          <a:prstGeom prst="rect">
            <a:avLst/>
          </a:prstGeom>
          <a:noFill/>
          <a:ln w="9525">
            <a:solidFill>
              <a:schemeClr val="bg1"/>
            </a:solidFill>
            <a:prstDash val="dash"/>
            <a:miter lim="800000"/>
          </a:ln>
        </p:spPr>
        <p:txBody>
          <a:bodyPr lIns="91422" tIns="45711" rIns="91422" bIns="45711" anchor="ctr"/>
          <a:lstStyle>
            <a:lvl1pPr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2pPr>
            <a:lvl3pPr marL="1143000" indent="-228600"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3pPr>
            <a:lvl4pPr marL="1600200" indent="-228600"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4pPr>
            <a:lvl5pPr marL="2057400" indent="-228600"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5pPr>
            <a:lvl6pPr marL="2514600" indent="-228600" eaLnBrk="0" fontAlgn="base" hangingPunct="0">
              <a:spcBef>
                <a:spcPct val="0"/>
              </a:spcBef>
              <a:spcAft>
                <a:spcPct val="0"/>
              </a:spcAft>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6pPr>
            <a:lvl7pPr marL="2971800" indent="-228600" eaLnBrk="0" fontAlgn="base" hangingPunct="0">
              <a:spcBef>
                <a:spcPct val="0"/>
              </a:spcBef>
              <a:spcAft>
                <a:spcPct val="0"/>
              </a:spcAft>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7pPr>
            <a:lvl8pPr marL="3429000" indent="-228600" eaLnBrk="0" fontAlgn="base" hangingPunct="0">
              <a:spcBef>
                <a:spcPct val="0"/>
              </a:spcBef>
              <a:spcAft>
                <a:spcPct val="0"/>
              </a:spcAft>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8pPr>
            <a:lvl9pPr marL="3886200" indent="-228600" eaLnBrk="0" fontAlgn="base" hangingPunct="0">
              <a:spcBef>
                <a:spcPct val="0"/>
              </a:spcBef>
              <a:spcAft>
                <a:spcPct val="0"/>
              </a:spcAft>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9pPr>
          </a:lstStyle>
          <a:p>
            <a:pPr lvl="0" eaLnBrk="1" hangingPunct="1">
              <a:defRPr/>
            </a:pPr>
            <a:endParaRPr lang="zh-CN" altLang="en-US" sz="110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3" name="TextBox 60">
            <a:extLst>
              <a:ext uri="{FF2B5EF4-FFF2-40B4-BE49-F238E27FC236}">
                <a16:creationId xmlns:a16="http://schemas.microsoft.com/office/drawing/2014/main" id="{2240A72D-C60E-56DD-D4A3-8B11FE0164E9}"/>
              </a:ext>
            </a:extLst>
          </p:cNvPr>
          <p:cNvSpPr txBox="1">
            <a:spLocks noChangeArrowheads="1"/>
          </p:cNvSpPr>
          <p:nvPr>
            <p:custDataLst>
              <p:tags r:id="rId23"/>
            </p:custDataLst>
          </p:nvPr>
        </p:nvSpPr>
        <p:spPr bwMode="auto">
          <a:xfrm>
            <a:off x="5295900" y="4706802"/>
            <a:ext cx="851822" cy="948690"/>
          </a:xfrm>
          <a:prstGeom prst="rect">
            <a:avLst/>
          </a:prstGeom>
          <a:noFill/>
          <a:ln w="9525">
            <a:solidFill>
              <a:schemeClr val="bg1"/>
            </a:solidFill>
            <a:prstDash val="dash"/>
            <a:miter lim="800000"/>
          </a:ln>
        </p:spPr>
        <p:txBody>
          <a:bodyPr lIns="91422" tIns="45711" rIns="91422" bIns="45711" anchor="ctr"/>
          <a:lstStyle>
            <a:lvl1pPr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2pPr>
            <a:lvl3pPr marL="1143000" indent="-228600"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3pPr>
            <a:lvl4pPr marL="1600200" indent="-228600"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4pPr>
            <a:lvl5pPr marL="2057400" indent="-228600"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5pPr>
            <a:lvl6pPr marL="2514600" indent="-228600" eaLnBrk="0" fontAlgn="base" hangingPunct="0">
              <a:spcBef>
                <a:spcPct val="0"/>
              </a:spcBef>
              <a:spcAft>
                <a:spcPct val="0"/>
              </a:spcAft>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6pPr>
            <a:lvl7pPr marL="2971800" indent="-228600" eaLnBrk="0" fontAlgn="base" hangingPunct="0">
              <a:spcBef>
                <a:spcPct val="0"/>
              </a:spcBef>
              <a:spcAft>
                <a:spcPct val="0"/>
              </a:spcAft>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7pPr>
            <a:lvl8pPr marL="3429000" indent="-228600" eaLnBrk="0" fontAlgn="base" hangingPunct="0">
              <a:spcBef>
                <a:spcPct val="0"/>
              </a:spcBef>
              <a:spcAft>
                <a:spcPct val="0"/>
              </a:spcAft>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8pPr>
            <a:lvl9pPr marL="3886200" indent="-228600" eaLnBrk="0" fontAlgn="base" hangingPunct="0">
              <a:spcBef>
                <a:spcPct val="0"/>
              </a:spcBef>
              <a:spcAft>
                <a:spcPct val="0"/>
              </a:spcAft>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9pPr>
          </a:lstStyle>
          <a:p>
            <a:pPr lvl="0" eaLnBrk="1" hangingPunct="1">
              <a:defRPr/>
            </a:pPr>
            <a:endParaRPr lang="zh-CN" altLang="en-US" sz="110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4" name="TextBox 60">
            <a:extLst>
              <a:ext uri="{FF2B5EF4-FFF2-40B4-BE49-F238E27FC236}">
                <a16:creationId xmlns:a16="http://schemas.microsoft.com/office/drawing/2014/main" id="{E6FE6712-371C-7695-468F-3B81CBD0EC25}"/>
              </a:ext>
            </a:extLst>
          </p:cNvPr>
          <p:cNvSpPr txBox="1">
            <a:spLocks noChangeArrowheads="1"/>
          </p:cNvSpPr>
          <p:nvPr>
            <p:custDataLst>
              <p:tags r:id="rId24"/>
            </p:custDataLst>
          </p:nvPr>
        </p:nvSpPr>
        <p:spPr bwMode="auto">
          <a:xfrm>
            <a:off x="6250940" y="4706802"/>
            <a:ext cx="851822" cy="948690"/>
          </a:xfrm>
          <a:prstGeom prst="rect">
            <a:avLst/>
          </a:prstGeom>
          <a:noFill/>
          <a:ln w="9525">
            <a:solidFill>
              <a:schemeClr val="bg1"/>
            </a:solidFill>
            <a:prstDash val="dash"/>
            <a:miter lim="800000"/>
          </a:ln>
        </p:spPr>
        <p:txBody>
          <a:bodyPr lIns="91422" tIns="45711" rIns="91422" bIns="45711" anchor="ctr"/>
          <a:lstStyle>
            <a:lvl1pPr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2pPr>
            <a:lvl3pPr marL="1143000" indent="-228600"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3pPr>
            <a:lvl4pPr marL="1600200" indent="-228600"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4pPr>
            <a:lvl5pPr marL="2057400" indent="-228600" eaLnBrk="0" hangingPunct="0">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5pPr>
            <a:lvl6pPr marL="2514600" indent="-228600" eaLnBrk="0" fontAlgn="base" hangingPunct="0">
              <a:spcBef>
                <a:spcPct val="0"/>
              </a:spcBef>
              <a:spcAft>
                <a:spcPct val="0"/>
              </a:spcAft>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6pPr>
            <a:lvl7pPr marL="2971800" indent="-228600" eaLnBrk="0" fontAlgn="base" hangingPunct="0">
              <a:spcBef>
                <a:spcPct val="0"/>
              </a:spcBef>
              <a:spcAft>
                <a:spcPct val="0"/>
              </a:spcAft>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7pPr>
            <a:lvl8pPr marL="3429000" indent="-228600" eaLnBrk="0" fontAlgn="base" hangingPunct="0">
              <a:spcBef>
                <a:spcPct val="0"/>
              </a:spcBef>
              <a:spcAft>
                <a:spcPct val="0"/>
              </a:spcAft>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8pPr>
            <a:lvl9pPr marL="3886200" indent="-228600" eaLnBrk="0" fontAlgn="base" hangingPunct="0">
              <a:spcBef>
                <a:spcPct val="0"/>
              </a:spcBef>
              <a:spcAft>
                <a:spcPct val="0"/>
              </a:spcAft>
              <a:defRPr sz="1600" b="1">
                <a:solidFill>
                  <a:srgbClr val="7889FB"/>
                </a:solidFill>
                <a:latin typeface="Arial" panose="020B0604020202020204" pitchFamily="34" charset="0"/>
                <a:ea typeface="宋体" panose="02010600030101010101" pitchFamily="2" charset="-122"/>
                <a:cs typeface="宋体" panose="02010600030101010101" pitchFamily="2" charset="-122"/>
              </a:defRPr>
            </a:lvl9pPr>
          </a:lstStyle>
          <a:p>
            <a:pPr lvl="0" eaLnBrk="1" hangingPunct="1">
              <a:defRPr/>
            </a:pPr>
            <a:endParaRPr lang="zh-CN" altLang="en-US" sz="110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5" name="TextBox 53">
            <a:extLst>
              <a:ext uri="{FF2B5EF4-FFF2-40B4-BE49-F238E27FC236}">
                <a16:creationId xmlns:a16="http://schemas.microsoft.com/office/drawing/2014/main" id="{F2777C3E-3F31-271B-E3A2-E5F3744E256E}"/>
              </a:ext>
            </a:extLst>
          </p:cNvPr>
          <p:cNvSpPr txBox="1"/>
          <p:nvPr/>
        </p:nvSpPr>
        <p:spPr>
          <a:xfrm>
            <a:off x="7792615" y="4481802"/>
            <a:ext cx="4338320" cy="846386"/>
          </a:xfrm>
          <a:prstGeom prst="rect">
            <a:avLst/>
          </a:prstGeom>
          <a:noFill/>
        </p:spPr>
        <p:txBody>
          <a:bodyPr wrap="squar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主要职责：</a:t>
            </a:r>
            <a:endParaRPr lang="en-US" altLang="zh-CN" sz="1100" dirty="0">
              <a:solidFill>
                <a:schemeClr val="bg1"/>
              </a:solidFill>
              <a:latin typeface="微软雅黑" panose="020B0503020204020204" pitchFamily="34" charset="-122"/>
              <a:ea typeface="微软雅黑" panose="020B0503020204020204" pitchFamily="34" charset="-122"/>
            </a:endParaRPr>
          </a:p>
          <a:p>
            <a:pPr marL="182880" marR="0" lvl="0" indent="-182880" algn="l" defTabSz="914400" rtl="0" eaLnBrk="1" fontAlgn="auto" latinLnBrk="0" hangingPunct="1">
              <a:lnSpc>
                <a:spcPct val="100000"/>
              </a:lnSpc>
              <a:spcBef>
                <a:spcPts val="0"/>
              </a:spcBef>
              <a:spcAft>
                <a:spcPts val="300"/>
              </a:spcAft>
              <a:buClrTx/>
              <a:buSzTx/>
              <a:buFont typeface="Arial" panose="020B0604020202020204" pitchFamily="34" charset="0"/>
              <a:buChar char="•"/>
              <a:defRPr/>
            </a:pPr>
            <a:r>
              <a:rPr lang="zh-CN" altLang="en-US" sz="1100"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mn-lt"/>
              </a:rPr>
              <a:t>组织部门人员识别降本机会，立项并跟踪落地</a:t>
            </a:r>
          </a:p>
          <a:p>
            <a:pPr marL="182880" marR="0" lvl="0" indent="-182880" algn="l" defTabSz="914400" rtl="0" eaLnBrk="1" fontAlgn="auto" latinLnBrk="0" hangingPunct="1">
              <a:lnSpc>
                <a:spcPct val="100000"/>
              </a:lnSpc>
              <a:spcBef>
                <a:spcPts val="0"/>
              </a:spcBef>
              <a:spcAft>
                <a:spcPts val="300"/>
              </a:spcAft>
              <a:buClrTx/>
              <a:buSzTx/>
              <a:buFont typeface="Arial" panose="020B0604020202020204" pitchFamily="34" charset="0"/>
              <a:buChar char="•"/>
              <a:defRPr/>
            </a:pPr>
            <a:r>
              <a:rPr lang="zh-CN" altLang="en-US" sz="11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就降本进度以及所需支持与项目专项小组保持日常沟通</a:t>
            </a:r>
          </a:p>
          <a:p>
            <a:pPr marL="182880" marR="0" lvl="0" indent="-182880" algn="l" defTabSz="914400" rtl="0" eaLnBrk="1" fontAlgn="auto" latinLnBrk="0" hangingPunct="1">
              <a:lnSpc>
                <a:spcPct val="100000"/>
              </a:lnSpc>
              <a:spcBef>
                <a:spcPts val="0"/>
              </a:spcBef>
              <a:spcAft>
                <a:spcPts val="300"/>
              </a:spcAft>
              <a:buClrTx/>
              <a:buSzTx/>
              <a:buFont typeface="Arial" panose="020B0604020202020204" pitchFamily="34" charset="0"/>
              <a:buChar char="•"/>
              <a:defRPr/>
            </a:pPr>
            <a:r>
              <a:rPr lang="zh-CN" altLang="en-US"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参加关键会议，准备部门汇报材料</a:t>
            </a:r>
          </a:p>
        </p:txBody>
      </p:sp>
      <p:sp>
        <p:nvSpPr>
          <p:cNvPr id="76" name="Flowchart: Extract 2">
            <a:extLst>
              <a:ext uri="{FF2B5EF4-FFF2-40B4-BE49-F238E27FC236}">
                <a16:creationId xmlns:a16="http://schemas.microsoft.com/office/drawing/2014/main" id="{CCE40EFC-FE07-EE6A-73BC-06BBA7C5BFA7}"/>
              </a:ext>
            </a:extLst>
          </p:cNvPr>
          <p:cNvSpPr/>
          <p:nvPr/>
        </p:nvSpPr>
        <p:spPr>
          <a:xfrm rot="5400000">
            <a:off x="6899271" y="4829976"/>
            <a:ext cx="1045243" cy="267541"/>
          </a:xfrm>
          <a:prstGeom prst="flowChartExtract">
            <a:avLst/>
          </a:prstGeom>
          <a:solidFill>
            <a:srgbClr val="5B9B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1160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94EC37-4959-8D4A-3205-DE8B30A69F11}"/>
              </a:ext>
            </a:extLst>
          </p:cNvPr>
          <p:cNvSpPr txBox="1"/>
          <p:nvPr/>
        </p:nvSpPr>
        <p:spPr>
          <a:xfrm>
            <a:off x="555171" y="261259"/>
            <a:ext cx="6248400"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“三面两线管理体系”</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跨部门品类集采</a:t>
            </a:r>
            <a:endParaRPr lang="en-US" sz="2400" b="1" dirty="0">
              <a:solidFill>
                <a:schemeClr val="bg1"/>
              </a:solidFill>
              <a:latin typeface="微软雅黑" panose="020B0503020204020204" pitchFamily="34" charset="-122"/>
              <a:ea typeface="微软雅黑" panose="020B0503020204020204" pitchFamily="34" charset="-122"/>
            </a:endParaRPr>
          </a:p>
        </p:txBody>
      </p:sp>
      <p:sp>
        <p:nvSpPr>
          <p:cNvPr id="55" name="TextBox 54">
            <a:extLst>
              <a:ext uri="{FF2B5EF4-FFF2-40B4-BE49-F238E27FC236}">
                <a16:creationId xmlns:a16="http://schemas.microsoft.com/office/drawing/2014/main" id="{7DA6DF30-4D13-E41E-41D7-E3C8A1822700}"/>
              </a:ext>
            </a:extLst>
          </p:cNvPr>
          <p:cNvSpPr txBox="1"/>
          <p:nvPr/>
        </p:nvSpPr>
        <p:spPr>
          <a:xfrm>
            <a:off x="547642" y="965400"/>
            <a:ext cx="11140440" cy="600164"/>
          </a:xfrm>
          <a:prstGeom prst="rect">
            <a:avLst/>
          </a:prstGeom>
          <a:noFill/>
          <a:ln>
            <a:solidFill>
              <a:schemeClr val="bg1"/>
            </a:solidFill>
          </a:ln>
        </p:spPr>
        <p:txBody>
          <a:bodyPr wrap="square" lIns="0" tIns="0" rIns="0" bIns="45720" rtlCol="0">
            <a:spAutoFit/>
          </a:bodyPr>
          <a:lstStyle/>
          <a:p>
            <a:pPr marL="285750" indent="-285750">
              <a:buFont typeface="Wingdings" panose="05000000000000000000" pitchFamily="2" charset="2"/>
              <a:buChar char="q"/>
            </a:pPr>
            <a:r>
              <a:rPr lang="zh-CN" altLang="en-US" sz="1800" dirty="0">
                <a:solidFill>
                  <a:schemeClr val="bg1"/>
                </a:solidFill>
                <a:latin typeface="微软雅黑" panose="020B0503020204020204" pitchFamily="34" charset="-122"/>
                <a:ea typeface="微软雅黑" panose="020B0503020204020204" pitchFamily="34" charset="-122"/>
              </a:rPr>
              <a:t>在“横面”，在采购不集中的品类中，针对其中</a:t>
            </a:r>
            <a:r>
              <a:rPr lang="zh-CN" altLang="en-US" sz="1800" b="1" dirty="0">
                <a:solidFill>
                  <a:srgbClr val="FFC000"/>
                </a:solidFill>
                <a:latin typeface="微软雅黑" panose="020B0503020204020204" pitchFamily="34" charset="-122"/>
                <a:ea typeface="微软雅黑" panose="020B0503020204020204" pitchFamily="34" charset="-122"/>
              </a:rPr>
              <a:t>金额占比前</a:t>
            </a:r>
            <a:r>
              <a:rPr lang="en-US" altLang="zh-CN" sz="1800" b="1" dirty="0">
                <a:solidFill>
                  <a:srgbClr val="FFC000"/>
                </a:solidFill>
                <a:latin typeface="微软雅黑" panose="020B0503020204020204" pitchFamily="34" charset="-122"/>
                <a:ea typeface="微软雅黑" panose="020B0503020204020204" pitchFamily="34" charset="-122"/>
              </a:rPr>
              <a:t>80%</a:t>
            </a:r>
            <a:r>
              <a:rPr lang="zh-CN" altLang="en-US" sz="1800" b="1" dirty="0">
                <a:solidFill>
                  <a:srgbClr val="FFC000"/>
                </a:solidFill>
                <a:latin typeface="微软雅黑" panose="020B0503020204020204" pitchFamily="34" charset="-122"/>
                <a:ea typeface="微软雅黑" panose="020B0503020204020204" pitchFamily="34" charset="-122"/>
              </a:rPr>
              <a:t>且具有实施可行性</a:t>
            </a:r>
            <a:r>
              <a:rPr lang="zh-CN" altLang="en-US" sz="1800" dirty="0">
                <a:solidFill>
                  <a:schemeClr val="bg1"/>
                </a:solidFill>
                <a:latin typeface="微软雅黑" panose="020B0503020204020204" pitchFamily="34" charset="-122"/>
                <a:ea typeface="微软雅黑" panose="020B0503020204020204" pitchFamily="34" charset="-122"/>
              </a:rPr>
              <a:t>的品类优先进行集采立项</a:t>
            </a:r>
            <a:endParaRPr lang="en-US" altLang="zh-CN" sz="1800"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q"/>
            </a:pPr>
            <a:r>
              <a:rPr lang="zh-CN" altLang="en-US" sz="1800" dirty="0">
                <a:solidFill>
                  <a:schemeClr val="bg1"/>
                </a:solidFill>
                <a:latin typeface="微软雅黑" panose="020B0503020204020204" pitchFamily="34" charset="-122"/>
                <a:ea typeface="微软雅黑" panose="020B0503020204020204" pitchFamily="34" charset="-122"/>
              </a:rPr>
              <a:t>对于条件不允许，无法立项的集采降本机会，</a:t>
            </a:r>
            <a:r>
              <a:rPr lang="zh-CN" altLang="en-US" dirty="0">
                <a:solidFill>
                  <a:schemeClr val="bg1"/>
                </a:solidFill>
                <a:latin typeface="微软雅黑" panose="020B0503020204020204" pitchFamily="34" charset="-122"/>
                <a:ea typeface="微软雅黑" panose="020B0503020204020204" pitchFamily="34" charset="-122"/>
              </a:rPr>
              <a:t>应该进行记录，以便条件成熟时再进行集采</a:t>
            </a:r>
            <a:endParaRPr lang="en-US" dirty="0">
              <a:solidFill>
                <a:schemeClr val="bg1"/>
              </a:solidFill>
              <a:latin typeface="微软雅黑" panose="020B0503020204020204" pitchFamily="34" charset="-122"/>
              <a:ea typeface="微软雅黑" panose="020B0503020204020204" pitchFamily="34" charset="-122"/>
            </a:endParaRPr>
          </a:p>
        </p:txBody>
      </p:sp>
      <p:graphicFrame>
        <p:nvGraphicFramePr>
          <p:cNvPr id="3" name="Table 8">
            <a:extLst>
              <a:ext uri="{FF2B5EF4-FFF2-40B4-BE49-F238E27FC236}">
                <a16:creationId xmlns:a16="http://schemas.microsoft.com/office/drawing/2014/main" id="{BC7ABD62-C82F-1B54-A4B1-46793CB5A9D6}"/>
              </a:ext>
            </a:extLst>
          </p:cNvPr>
          <p:cNvGraphicFramePr>
            <a:graphicFrameLocks noGrp="1"/>
          </p:cNvGraphicFramePr>
          <p:nvPr>
            <p:extLst>
              <p:ext uri="{D42A27DB-BD31-4B8C-83A1-F6EECF244321}">
                <p14:modId xmlns:p14="http://schemas.microsoft.com/office/powerpoint/2010/main" val="280998757"/>
              </p:ext>
            </p:extLst>
          </p:nvPr>
        </p:nvGraphicFramePr>
        <p:xfrm>
          <a:off x="1077685" y="2664245"/>
          <a:ext cx="2623228" cy="2467548"/>
        </p:xfrm>
        <a:graphic>
          <a:graphicData uri="http://schemas.openxmlformats.org/drawingml/2006/table">
            <a:tbl>
              <a:tblPr firstRow="1" bandRow="1">
                <a:tableStyleId>{5940675A-B579-460E-94D1-54222C63F5DA}</a:tableStyleId>
              </a:tblPr>
              <a:tblGrid>
                <a:gridCol w="1311614">
                  <a:extLst>
                    <a:ext uri="{9D8B030D-6E8A-4147-A177-3AD203B41FA5}">
                      <a16:colId xmlns:a16="http://schemas.microsoft.com/office/drawing/2014/main" val="3109209213"/>
                    </a:ext>
                  </a:extLst>
                </a:gridCol>
                <a:gridCol w="1311614">
                  <a:extLst>
                    <a:ext uri="{9D8B030D-6E8A-4147-A177-3AD203B41FA5}">
                      <a16:colId xmlns:a16="http://schemas.microsoft.com/office/drawing/2014/main" val="854799697"/>
                    </a:ext>
                  </a:extLst>
                </a:gridCol>
              </a:tblGrid>
              <a:tr h="1233774">
                <a:tc>
                  <a:txBody>
                    <a:bodyPr/>
                    <a:lstStyle/>
                    <a:p>
                      <a:endParaRPr lang="en-US"/>
                    </a:p>
                  </a:txBody>
                  <a:tcPr/>
                </a:tc>
                <a:tc>
                  <a:txBody>
                    <a:bodyPr/>
                    <a:lstStyle/>
                    <a:p>
                      <a:endParaRPr lang="en-US" dirty="0"/>
                    </a:p>
                  </a:txBody>
                  <a:tcPr/>
                </a:tc>
                <a:extLst>
                  <a:ext uri="{0D108BD9-81ED-4DB2-BD59-A6C34878D82A}">
                    <a16:rowId xmlns:a16="http://schemas.microsoft.com/office/drawing/2014/main" val="1013528569"/>
                  </a:ext>
                </a:extLst>
              </a:tr>
              <a:tr h="1233774">
                <a:tc>
                  <a:txBody>
                    <a:bodyPr/>
                    <a:lstStyle/>
                    <a:p>
                      <a:endParaRPr lang="en-US"/>
                    </a:p>
                  </a:txBody>
                  <a:tcPr/>
                </a:tc>
                <a:tc>
                  <a:txBody>
                    <a:bodyPr/>
                    <a:lstStyle/>
                    <a:p>
                      <a:endParaRPr lang="en-US" dirty="0"/>
                    </a:p>
                  </a:txBody>
                  <a:tcPr/>
                </a:tc>
                <a:extLst>
                  <a:ext uri="{0D108BD9-81ED-4DB2-BD59-A6C34878D82A}">
                    <a16:rowId xmlns:a16="http://schemas.microsoft.com/office/drawing/2014/main" val="3896442469"/>
                  </a:ext>
                </a:extLst>
              </a:tr>
            </a:tbl>
          </a:graphicData>
        </a:graphic>
      </p:graphicFrame>
      <p:sp>
        <p:nvSpPr>
          <p:cNvPr id="4" name="TextBox 3">
            <a:extLst>
              <a:ext uri="{FF2B5EF4-FFF2-40B4-BE49-F238E27FC236}">
                <a16:creationId xmlns:a16="http://schemas.microsoft.com/office/drawing/2014/main" id="{EED1D409-BE4D-608E-A6F5-069913B0D3FD}"/>
              </a:ext>
            </a:extLst>
          </p:cNvPr>
          <p:cNvSpPr txBox="1"/>
          <p:nvPr/>
        </p:nvSpPr>
        <p:spPr>
          <a:xfrm>
            <a:off x="1079457" y="2672135"/>
            <a:ext cx="797441"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速赢类</a:t>
            </a:r>
            <a:endParaRPr lang="en-US" sz="1200" dirty="0">
              <a:solidFill>
                <a:schemeClr val="bg1"/>
              </a:solidFill>
              <a:latin typeface="微软雅黑" panose="020B0503020204020204" pitchFamily="34" charset="-122"/>
              <a:ea typeface="微软雅黑" panose="020B0503020204020204" pitchFamily="34" charset="-122"/>
            </a:endParaRPr>
          </a:p>
        </p:txBody>
      </p:sp>
      <p:sp>
        <p:nvSpPr>
          <p:cNvPr id="6" name="TextBox 5">
            <a:extLst>
              <a:ext uri="{FF2B5EF4-FFF2-40B4-BE49-F238E27FC236}">
                <a16:creationId xmlns:a16="http://schemas.microsoft.com/office/drawing/2014/main" id="{33CB2B3C-0C9F-E3C7-8D31-DE662FC6FE28}"/>
              </a:ext>
            </a:extLst>
          </p:cNvPr>
          <p:cNvSpPr txBox="1"/>
          <p:nvPr/>
        </p:nvSpPr>
        <p:spPr>
          <a:xfrm>
            <a:off x="3060655" y="2665044"/>
            <a:ext cx="797441"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变革类</a:t>
            </a:r>
            <a:endParaRPr lang="en-US" sz="1200" dirty="0">
              <a:solidFill>
                <a:schemeClr val="bg1"/>
              </a:solidFill>
              <a:latin typeface="微软雅黑" panose="020B0503020204020204" pitchFamily="34" charset="-122"/>
              <a:ea typeface="微软雅黑" panose="020B0503020204020204" pitchFamily="34" charset="-122"/>
            </a:endParaRPr>
          </a:p>
        </p:txBody>
      </p:sp>
      <p:sp>
        <p:nvSpPr>
          <p:cNvPr id="7" name="TextBox 6">
            <a:extLst>
              <a:ext uri="{FF2B5EF4-FFF2-40B4-BE49-F238E27FC236}">
                <a16:creationId xmlns:a16="http://schemas.microsoft.com/office/drawing/2014/main" id="{F92ADF7A-DEBF-6AD3-3A36-06A2ABC17A2D}"/>
              </a:ext>
            </a:extLst>
          </p:cNvPr>
          <p:cNvSpPr txBox="1"/>
          <p:nvPr/>
        </p:nvSpPr>
        <p:spPr>
          <a:xfrm>
            <a:off x="1072366" y="4844723"/>
            <a:ext cx="1463751"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资源许可时启动</a:t>
            </a:r>
            <a:endParaRPr lang="en-US" sz="1200" dirty="0">
              <a:solidFill>
                <a:schemeClr val="bg1"/>
              </a:solidFill>
              <a:latin typeface="微软雅黑" panose="020B0503020204020204" pitchFamily="34" charset="-122"/>
              <a:ea typeface="微软雅黑" panose="020B0503020204020204" pitchFamily="34" charset="-122"/>
            </a:endParaRPr>
          </a:p>
        </p:txBody>
      </p:sp>
      <p:sp>
        <p:nvSpPr>
          <p:cNvPr id="10" name="TextBox 9">
            <a:extLst>
              <a:ext uri="{FF2B5EF4-FFF2-40B4-BE49-F238E27FC236}">
                <a16:creationId xmlns:a16="http://schemas.microsoft.com/office/drawing/2014/main" id="{40F30647-610E-E7F4-00B8-32F709FD8E71}"/>
              </a:ext>
            </a:extLst>
          </p:cNvPr>
          <p:cNvSpPr txBox="1"/>
          <p:nvPr/>
        </p:nvSpPr>
        <p:spPr>
          <a:xfrm>
            <a:off x="2500670" y="4848262"/>
            <a:ext cx="1463751"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存在风险时启动</a:t>
            </a:r>
            <a:endParaRPr lang="en-US" sz="1200" dirty="0">
              <a:solidFill>
                <a:schemeClr val="bg1"/>
              </a:solidFill>
              <a:latin typeface="微软雅黑" panose="020B0503020204020204" pitchFamily="34" charset="-122"/>
              <a:ea typeface="微软雅黑" panose="020B0503020204020204" pitchFamily="34" charset="-122"/>
            </a:endParaRPr>
          </a:p>
        </p:txBody>
      </p:sp>
      <p:sp>
        <p:nvSpPr>
          <p:cNvPr id="11" name="TextBox 10">
            <a:extLst>
              <a:ext uri="{FF2B5EF4-FFF2-40B4-BE49-F238E27FC236}">
                <a16:creationId xmlns:a16="http://schemas.microsoft.com/office/drawing/2014/main" id="{26C2C11B-0202-3B0D-197C-4C493A18DD30}"/>
              </a:ext>
            </a:extLst>
          </p:cNvPr>
          <p:cNvSpPr txBox="1"/>
          <p:nvPr/>
        </p:nvSpPr>
        <p:spPr>
          <a:xfrm>
            <a:off x="530466" y="3427303"/>
            <a:ext cx="466288" cy="954107"/>
          </a:xfrm>
          <a:prstGeom prst="rect">
            <a:avLst/>
          </a:prstGeom>
          <a:noFill/>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潜在效益</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12" name="TextBox 11">
            <a:extLst>
              <a:ext uri="{FF2B5EF4-FFF2-40B4-BE49-F238E27FC236}">
                <a16:creationId xmlns:a16="http://schemas.microsoft.com/office/drawing/2014/main" id="{BEFE811C-E8E7-D0FE-B3D6-3EEF2DE76D70}"/>
              </a:ext>
            </a:extLst>
          </p:cNvPr>
          <p:cNvSpPr txBox="1"/>
          <p:nvPr/>
        </p:nvSpPr>
        <p:spPr>
          <a:xfrm>
            <a:off x="664783" y="2668598"/>
            <a:ext cx="398953" cy="307777"/>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高</a:t>
            </a:r>
            <a:endParaRPr lang="en-US" sz="1400" dirty="0">
              <a:solidFill>
                <a:schemeClr val="bg1"/>
              </a:solidFill>
              <a:latin typeface="微软雅黑" panose="020B0503020204020204" pitchFamily="34" charset="-122"/>
              <a:ea typeface="微软雅黑" panose="020B0503020204020204" pitchFamily="34" charset="-122"/>
            </a:endParaRPr>
          </a:p>
        </p:txBody>
      </p:sp>
      <p:sp>
        <p:nvSpPr>
          <p:cNvPr id="13" name="TextBox 12">
            <a:extLst>
              <a:ext uri="{FF2B5EF4-FFF2-40B4-BE49-F238E27FC236}">
                <a16:creationId xmlns:a16="http://schemas.microsoft.com/office/drawing/2014/main" id="{C6AA1F00-9A37-D7A7-74C5-5C438301E4C0}"/>
              </a:ext>
            </a:extLst>
          </p:cNvPr>
          <p:cNvSpPr txBox="1"/>
          <p:nvPr/>
        </p:nvSpPr>
        <p:spPr>
          <a:xfrm>
            <a:off x="689591" y="4809286"/>
            <a:ext cx="398953" cy="307777"/>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低</a:t>
            </a:r>
            <a:endParaRPr lang="en-US" sz="1400" dirty="0">
              <a:solidFill>
                <a:schemeClr val="bg1"/>
              </a:solidFill>
              <a:latin typeface="微软雅黑" panose="020B0503020204020204" pitchFamily="34" charset="-122"/>
              <a:ea typeface="微软雅黑" panose="020B0503020204020204" pitchFamily="34" charset="-122"/>
            </a:endParaRPr>
          </a:p>
        </p:txBody>
      </p:sp>
      <p:sp>
        <p:nvSpPr>
          <p:cNvPr id="14" name="TextBox 13">
            <a:extLst>
              <a:ext uri="{FF2B5EF4-FFF2-40B4-BE49-F238E27FC236}">
                <a16:creationId xmlns:a16="http://schemas.microsoft.com/office/drawing/2014/main" id="{809C4569-A381-BB6E-BCB5-E641742CBE04}"/>
              </a:ext>
            </a:extLst>
          </p:cNvPr>
          <p:cNvSpPr txBox="1"/>
          <p:nvPr/>
        </p:nvSpPr>
        <p:spPr>
          <a:xfrm>
            <a:off x="1086542" y="5153072"/>
            <a:ext cx="790356" cy="307777"/>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简单</a:t>
            </a:r>
            <a:endParaRPr lang="en-US" sz="1400" dirty="0">
              <a:solidFill>
                <a:schemeClr val="bg1"/>
              </a:solidFill>
              <a:latin typeface="微软雅黑" panose="020B0503020204020204" pitchFamily="34" charset="-122"/>
              <a:ea typeface="微软雅黑" panose="020B0503020204020204" pitchFamily="34" charset="-122"/>
            </a:endParaRPr>
          </a:p>
        </p:txBody>
      </p:sp>
      <p:sp>
        <p:nvSpPr>
          <p:cNvPr id="15" name="TextBox 14">
            <a:extLst>
              <a:ext uri="{FF2B5EF4-FFF2-40B4-BE49-F238E27FC236}">
                <a16:creationId xmlns:a16="http://schemas.microsoft.com/office/drawing/2014/main" id="{2B443464-1F7A-B85D-23BB-9F3DB1776D8E}"/>
              </a:ext>
            </a:extLst>
          </p:cNvPr>
          <p:cNvSpPr txBox="1"/>
          <p:nvPr/>
        </p:nvSpPr>
        <p:spPr>
          <a:xfrm>
            <a:off x="2918886" y="5135352"/>
            <a:ext cx="790356" cy="307777"/>
          </a:xfrm>
          <a:prstGeom prst="rect">
            <a:avLst/>
          </a:prstGeom>
          <a:noFill/>
        </p:spPr>
        <p:txBody>
          <a:bodyPr wrap="square" rtlCol="0">
            <a:spAutoFit/>
          </a:bodyPr>
          <a:lstStyle/>
          <a:p>
            <a:pPr algn="r"/>
            <a:r>
              <a:rPr lang="zh-CN" altLang="en-US" sz="1400" dirty="0">
                <a:solidFill>
                  <a:schemeClr val="bg1"/>
                </a:solidFill>
                <a:latin typeface="微软雅黑" panose="020B0503020204020204" pitchFamily="34" charset="-122"/>
                <a:ea typeface="微软雅黑" panose="020B0503020204020204" pitchFamily="34" charset="-122"/>
              </a:rPr>
              <a:t>困难</a:t>
            </a:r>
            <a:endParaRPr lang="en-US" sz="1400" dirty="0">
              <a:solidFill>
                <a:schemeClr val="bg1"/>
              </a:solidFill>
              <a:latin typeface="微软雅黑" panose="020B0503020204020204" pitchFamily="34" charset="-122"/>
              <a:ea typeface="微软雅黑" panose="020B0503020204020204" pitchFamily="34" charset="-122"/>
            </a:endParaRPr>
          </a:p>
        </p:txBody>
      </p:sp>
      <p:sp>
        <p:nvSpPr>
          <p:cNvPr id="16" name="TextBox 15">
            <a:extLst>
              <a:ext uri="{FF2B5EF4-FFF2-40B4-BE49-F238E27FC236}">
                <a16:creationId xmlns:a16="http://schemas.microsoft.com/office/drawing/2014/main" id="{E9C04C0B-6B7C-50DF-44A0-FC380D38DE21}"/>
              </a:ext>
            </a:extLst>
          </p:cNvPr>
          <p:cNvSpPr txBox="1"/>
          <p:nvPr/>
        </p:nvSpPr>
        <p:spPr>
          <a:xfrm>
            <a:off x="1843230" y="5379332"/>
            <a:ext cx="1077428" cy="307777"/>
          </a:xfrm>
          <a:prstGeom prst="rect">
            <a:avLst/>
          </a:prstGeom>
          <a:noFill/>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实施难易度</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56" name="TextBox 55">
            <a:extLst>
              <a:ext uri="{FF2B5EF4-FFF2-40B4-BE49-F238E27FC236}">
                <a16:creationId xmlns:a16="http://schemas.microsoft.com/office/drawing/2014/main" id="{91702B92-1790-6475-F0EF-D48B439A97BB}"/>
              </a:ext>
            </a:extLst>
          </p:cNvPr>
          <p:cNvSpPr txBox="1"/>
          <p:nvPr/>
        </p:nvSpPr>
        <p:spPr>
          <a:xfrm>
            <a:off x="999564" y="3129325"/>
            <a:ext cx="957225" cy="369332"/>
          </a:xfrm>
          <a:prstGeom prst="rect">
            <a:avLst/>
          </a:prstGeom>
          <a:noFill/>
        </p:spPr>
        <p:txBody>
          <a:bodyPr wrap="square">
            <a:spAutoFit/>
          </a:bodyPr>
          <a:lstStyle/>
          <a:p>
            <a:pPr algn="ctr" fontAlgn="ctr"/>
            <a:r>
              <a:rPr lang="zh-CN" altLang="en-US" sz="1800" b="1" i="0" u="none" strike="noStrike" dirty="0">
                <a:solidFill>
                  <a:schemeClr val="bg1"/>
                </a:solidFill>
                <a:effectLst/>
                <a:latin typeface="微软雅黑" panose="020B0503020204020204" pitchFamily="34" charset="-122"/>
                <a:ea typeface="微软雅黑" panose="020B0503020204020204" pitchFamily="34" charset="-122"/>
              </a:rPr>
              <a:t>①</a:t>
            </a:r>
            <a:endParaRPr lang="en-US" altLang="zh-CN" sz="1800" b="1" i="0" u="none" strike="noStrike" dirty="0">
              <a:solidFill>
                <a:schemeClr val="bg1"/>
              </a:solidFill>
              <a:effectLst/>
              <a:latin typeface="微软雅黑" panose="020B0503020204020204" pitchFamily="34" charset="-122"/>
              <a:ea typeface="微软雅黑" panose="020B0503020204020204" pitchFamily="34" charset="-122"/>
            </a:endParaRPr>
          </a:p>
        </p:txBody>
      </p:sp>
      <p:sp>
        <p:nvSpPr>
          <p:cNvPr id="58" name="TextBox 57">
            <a:extLst>
              <a:ext uri="{FF2B5EF4-FFF2-40B4-BE49-F238E27FC236}">
                <a16:creationId xmlns:a16="http://schemas.microsoft.com/office/drawing/2014/main" id="{F6725D3A-66FF-ED88-FAA3-D7727FF9E607}"/>
              </a:ext>
            </a:extLst>
          </p:cNvPr>
          <p:cNvSpPr txBox="1"/>
          <p:nvPr/>
        </p:nvSpPr>
        <p:spPr>
          <a:xfrm>
            <a:off x="1167760" y="3414566"/>
            <a:ext cx="957225" cy="369332"/>
          </a:xfrm>
          <a:prstGeom prst="rect">
            <a:avLst/>
          </a:prstGeom>
          <a:noFill/>
        </p:spPr>
        <p:txBody>
          <a:bodyPr wrap="square">
            <a:spAutoFit/>
          </a:bodyPr>
          <a:lstStyle/>
          <a:p>
            <a:pPr algn="ctr" fontAlgn="ctr"/>
            <a:r>
              <a:rPr lang="zh-CN" altLang="en-US" b="1" dirty="0">
                <a:solidFill>
                  <a:schemeClr val="bg1"/>
                </a:solidFill>
                <a:latin typeface="微软雅黑" panose="020B0503020204020204" pitchFamily="34" charset="-122"/>
                <a:ea typeface="微软雅黑" panose="020B0503020204020204" pitchFamily="34" charset="-122"/>
              </a:rPr>
              <a:t>②</a:t>
            </a:r>
            <a:endParaRPr lang="en-US" altLang="zh-CN" sz="1800" b="1" i="0" u="none" strike="noStrike" dirty="0">
              <a:solidFill>
                <a:schemeClr val="bg1"/>
              </a:solidFill>
              <a:effectLst/>
              <a:latin typeface="微软雅黑" panose="020B0503020204020204" pitchFamily="34" charset="-122"/>
              <a:ea typeface="微软雅黑" panose="020B0503020204020204" pitchFamily="34" charset="-122"/>
            </a:endParaRPr>
          </a:p>
        </p:txBody>
      </p:sp>
      <p:sp>
        <p:nvSpPr>
          <p:cNvPr id="59" name="TextBox 58">
            <a:extLst>
              <a:ext uri="{FF2B5EF4-FFF2-40B4-BE49-F238E27FC236}">
                <a16:creationId xmlns:a16="http://schemas.microsoft.com/office/drawing/2014/main" id="{68D368F6-4372-79B2-A694-C0E27B7DE59C}"/>
              </a:ext>
            </a:extLst>
          </p:cNvPr>
          <p:cNvSpPr txBox="1"/>
          <p:nvPr/>
        </p:nvSpPr>
        <p:spPr>
          <a:xfrm>
            <a:off x="1377201" y="4147971"/>
            <a:ext cx="957225" cy="369332"/>
          </a:xfrm>
          <a:prstGeom prst="rect">
            <a:avLst/>
          </a:prstGeom>
          <a:noFill/>
        </p:spPr>
        <p:txBody>
          <a:bodyPr wrap="square">
            <a:spAutoFit/>
          </a:bodyPr>
          <a:lstStyle/>
          <a:p>
            <a:pPr algn="ctr" fontAlgn="ctr"/>
            <a:r>
              <a:rPr lang="zh-CN" altLang="en-US" b="1" dirty="0">
                <a:solidFill>
                  <a:schemeClr val="bg1"/>
                </a:solidFill>
                <a:latin typeface="微软雅黑" panose="020B0503020204020204" pitchFamily="34" charset="-122"/>
                <a:ea typeface="微软雅黑" panose="020B0503020204020204" pitchFamily="34" charset="-122"/>
              </a:rPr>
              <a:t>④</a:t>
            </a:r>
            <a:endParaRPr lang="en-US" altLang="zh-CN" sz="1800" b="1" i="0" u="none" strike="noStrike" dirty="0">
              <a:solidFill>
                <a:schemeClr val="bg1"/>
              </a:solidFill>
              <a:effectLst/>
              <a:latin typeface="微软雅黑" panose="020B0503020204020204" pitchFamily="34" charset="-122"/>
              <a:ea typeface="微软雅黑" panose="020B0503020204020204" pitchFamily="34" charset="-122"/>
            </a:endParaRPr>
          </a:p>
        </p:txBody>
      </p:sp>
      <p:sp>
        <p:nvSpPr>
          <p:cNvPr id="61" name="TextBox 60">
            <a:extLst>
              <a:ext uri="{FF2B5EF4-FFF2-40B4-BE49-F238E27FC236}">
                <a16:creationId xmlns:a16="http://schemas.microsoft.com/office/drawing/2014/main" id="{B00BDDA6-6178-9E8B-56B4-5DB9A2BA57CD}"/>
              </a:ext>
            </a:extLst>
          </p:cNvPr>
          <p:cNvSpPr txBox="1"/>
          <p:nvPr/>
        </p:nvSpPr>
        <p:spPr>
          <a:xfrm>
            <a:off x="2840384" y="3277285"/>
            <a:ext cx="957225" cy="369332"/>
          </a:xfrm>
          <a:prstGeom prst="rect">
            <a:avLst/>
          </a:prstGeom>
          <a:noFill/>
        </p:spPr>
        <p:txBody>
          <a:bodyPr wrap="square">
            <a:spAutoFit/>
          </a:bodyPr>
          <a:lstStyle/>
          <a:p>
            <a:pPr algn="ctr" fontAlgn="ctr"/>
            <a:r>
              <a:rPr lang="zh-CN" altLang="en-US" b="1" dirty="0">
                <a:solidFill>
                  <a:schemeClr val="bg1"/>
                </a:solidFill>
                <a:latin typeface="微软雅黑" panose="020B0503020204020204" pitchFamily="34" charset="-122"/>
                <a:ea typeface="微软雅黑" panose="020B0503020204020204" pitchFamily="34" charset="-122"/>
              </a:rPr>
              <a:t>③</a:t>
            </a:r>
            <a:endParaRPr lang="en-US" altLang="zh-CN" sz="1800" b="1" i="0" u="none" strike="noStrike" dirty="0">
              <a:solidFill>
                <a:schemeClr val="bg1"/>
              </a:solidFill>
              <a:effectLst/>
              <a:latin typeface="微软雅黑" panose="020B0503020204020204" pitchFamily="34" charset="-122"/>
              <a:ea typeface="微软雅黑" panose="020B0503020204020204" pitchFamily="34" charset="-122"/>
            </a:endParaRPr>
          </a:p>
        </p:txBody>
      </p:sp>
      <p:sp>
        <p:nvSpPr>
          <p:cNvPr id="62" name="TextBox 61">
            <a:extLst>
              <a:ext uri="{FF2B5EF4-FFF2-40B4-BE49-F238E27FC236}">
                <a16:creationId xmlns:a16="http://schemas.microsoft.com/office/drawing/2014/main" id="{8D425BF8-825B-6DA2-8493-A94BB4E6937F}"/>
              </a:ext>
            </a:extLst>
          </p:cNvPr>
          <p:cNvSpPr txBox="1"/>
          <p:nvPr/>
        </p:nvSpPr>
        <p:spPr>
          <a:xfrm>
            <a:off x="2523418" y="2969518"/>
            <a:ext cx="957225" cy="369332"/>
          </a:xfrm>
          <a:prstGeom prst="rect">
            <a:avLst/>
          </a:prstGeom>
          <a:noFill/>
        </p:spPr>
        <p:txBody>
          <a:bodyPr wrap="square">
            <a:spAutoFit/>
          </a:bodyPr>
          <a:lstStyle/>
          <a:p>
            <a:pPr algn="ctr" fontAlgn="ctr"/>
            <a:r>
              <a:rPr lang="zh-CN" altLang="en-US" b="1" dirty="0">
                <a:solidFill>
                  <a:schemeClr val="bg1"/>
                </a:solidFill>
                <a:latin typeface="微软雅黑" panose="020B0503020204020204" pitchFamily="34" charset="-122"/>
                <a:ea typeface="微软雅黑" panose="020B0503020204020204" pitchFamily="34" charset="-122"/>
              </a:rPr>
              <a:t>⑤</a:t>
            </a:r>
            <a:endParaRPr lang="en-US" altLang="zh-CN" sz="1800" b="1" i="0" u="none" strike="noStrike" dirty="0">
              <a:solidFill>
                <a:schemeClr val="bg1"/>
              </a:solidFill>
              <a:effectLst/>
              <a:latin typeface="微软雅黑" panose="020B0503020204020204" pitchFamily="34" charset="-122"/>
              <a:ea typeface="微软雅黑" panose="020B0503020204020204" pitchFamily="34" charset="-122"/>
            </a:endParaRPr>
          </a:p>
        </p:txBody>
      </p:sp>
      <p:graphicFrame>
        <p:nvGraphicFramePr>
          <p:cNvPr id="64" name="Table 5">
            <a:extLst>
              <a:ext uri="{FF2B5EF4-FFF2-40B4-BE49-F238E27FC236}">
                <a16:creationId xmlns:a16="http://schemas.microsoft.com/office/drawing/2014/main" id="{6B075E9B-3CA5-6C9E-5429-BDA52DA2B346}"/>
              </a:ext>
            </a:extLst>
          </p:cNvPr>
          <p:cNvGraphicFramePr>
            <a:graphicFrameLocks noGrp="1"/>
          </p:cNvGraphicFramePr>
          <p:nvPr>
            <p:extLst>
              <p:ext uri="{D42A27DB-BD31-4B8C-83A1-F6EECF244321}">
                <p14:modId xmlns:p14="http://schemas.microsoft.com/office/powerpoint/2010/main" val="2055984336"/>
              </p:ext>
            </p:extLst>
          </p:nvPr>
        </p:nvGraphicFramePr>
        <p:xfrm>
          <a:off x="4047272" y="2050744"/>
          <a:ext cx="7390167" cy="3694550"/>
        </p:xfrm>
        <a:graphic>
          <a:graphicData uri="http://schemas.openxmlformats.org/drawingml/2006/table">
            <a:tbl>
              <a:tblPr firstRow="1" bandRow="1">
                <a:tableStyleId>{F2DE63D5-997A-4646-A377-4702673A728D}</a:tableStyleId>
              </a:tblPr>
              <a:tblGrid>
                <a:gridCol w="419773">
                  <a:extLst>
                    <a:ext uri="{9D8B030D-6E8A-4147-A177-3AD203B41FA5}">
                      <a16:colId xmlns:a16="http://schemas.microsoft.com/office/drawing/2014/main" val="635645899"/>
                    </a:ext>
                  </a:extLst>
                </a:gridCol>
                <a:gridCol w="1017957">
                  <a:extLst>
                    <a:ext uri="{9D8B030D-6E8A-4147-A177-3AD203B41FA5}">
                      <a16:colId xmlns:a16="http://schemas.microsoft.com/office/drawing/2014/main" val="4143973021"/>
                    </a:ext>
                  </a:extLst>
                </a:gridCol>
                <a:gridCol w="687515">
                  <a:extLst>
                    <a:ext uri="{9D8B030D-6E8A-4147-A177-3AD203B41FA5}">
                      <a16:colId xmlns:a16="http://schemas.microsoft.com/office/drawing/2014/main" val="1849879381"/>
                    </a:ext>
                  </a:extLst>
                </a:gridCol>
                <a:gridCol w="877487">
                  <a:extLst>
                    <a:ext uri="{9D8B030D-6E8A-4147-A177-3AD203B41FA5}">
                      <a16:colId xmlns:a16="http://schemas.microsoft.com/office/drawing/2014/main" val="4204709062"/>
                    </a:ext>
                  </a:extLst>
                </a:gridCol>
                <a:gridCol w="877487">
                  <a:extLst>
                    <a:ext uri="{9D8B030D-6E8A-4147-A177-3AD203B41FA5}">
                      <a16:colId xmlns:a16="http://schemas.microsoft.com/office/drawing/2014/main" val="2138454822"/>
                    </a:ext>
                  </a:extLst>
                </a:gridCol>
                <a:gridCol w="877487">
                  <a:extLst>
                    <a:ext uri="{9D8B030D-6E8A-4147-A177-3AD203B41FA5}">
                      <a16:colId xmlns:a16="http://schemas.microsoft.com/office/drawing/2014/main" val="4090954042"/>
                    </a:ext>
                  </a:extLst>
                </a:gridCol>
                <a:gridCol w="877487">
                  <a:extLst>
                    <a:ext uri="{9D8B030D-6E8A-4147-A177-3AD203B41FA5}">
                      <a16:colId xmlns:a16="http://schemas.microsoft.com/office/drawing/2014/main" val="106350726"/>
                    </a:ext>
                  </a:extLst>
                </a:gridCol>
                <a:gridCol w="877487">
                  <a:extLst>
                    <a:ext uri="{9D8B030D-6E8A-4147-A177-3AD203B41FA5}">
                      <a16:colId xmlns:a16="http://schemas.microsoft.com/office/drawing/2014/main" val="1752629274"/>
                    </a:ext>
                  </a:extLst>
                </a:gridCol>
                <a:gridCol w="877487">
                  <a:extLst>
                    <a:ext uri="{9D8B030D-6E8A-4147-A177-3AD203B41FA5}">
                      <a16:colId xmlns:a16="http://schemas.microsoft.com/office/drawing/2014/main" val="3141375592"/>
                    </a:ext>
                  </a:extLst>
                </a:gridCol>
              </a:tblGrid>
              <a:tr h="338740">
                <a:tc>
                  <a:txBody>
                    <a:bodyPr/>
                    <a:lstStyle/>
                    <a:p>
                      <a:pPr algn="ctr" fontAlgn="ctr"/>
                      <a:r>
                        <a:rPr lang="zh-CN" altLang="en-US" sz="1200" b="1" u="none" strike="noStrike" dirty="0">
                          <a:solidFill>
                            <a:schemeClr val="bg1"/>
                          </a:solidFill>
                          <a:effectLst/>
                          <a:latin typeface="微软雅黑" panose="020B0503020204020204" pitchFamily="34" charset="-122"/>
                          <a:ea typeface="微软雅黑" panose="020B0503020204020204" pitchFamily="34" charset="-122"/>
                        </a:rPr>
                        <a:t>序号</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892"/>
                    </a:solidFill>
                  </a:tcPr>
                </a:tc>
                <a:tc>
                  <a:txBody>
                    <a:bodyPr/>
                    <a:lstStyle/>
                    <a:p>
                      <a:pPr algn="ctr" fontAlgn="ct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类别</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892"/>
                    </a:solidFill>
                  </a:tcPr>
                </a:tc>
                <a:tc>
                  <a:txBody>
                    <a:bodyPr/>
                    <a:lstStyle/>
                    <a:p>
                      <a:pPr algn="ctr" fontAlgn="ctr"/>
                      <a:r>
                        <a:rPr lang="zh-CN" altLang="en-US" sz="1200" b="1" u="none" strike="noStrike" dirty="0">
                          <a:solidFill>
                            <a:schemeClr val="bg1"/>
                          </a:solidFill>
                          <a:effectLst/>
                          <a:latin typeface="微软雅黑" panose="020B0503020204020204" pitchFamily="34" charset="-122"/>
                          <a:ea typeface="微软雅黑" panose="020B0503020204020204" pitchFamily="34" charset="-122"/>
                        </a:rPr>
                        <a:t>专项名称</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892"/>
                    </a:solidFill>
                  </a:tcPr>
                </a:tc>
                <a:tc>
                  <a:txBody>
                    <a:bodyPr/>
                    <a:lstStyle/>
                    <a:p>
                      <a:pPr algn="ctr" fontAlgn="ctr"/>
                      <a:r>
                        <a:rPr lang="en-US" altLang="zh-CN" sz="1200" b="1" u="none" strike="noStrike" dirty="0">
                          <a:solidFill>
                            <a:schemeClr val="bg1"/>
                          </a:solidFill>
                          <a:effectLst/>
                          <a:latin typeface="微软雅黑" panose="020B0503020204020204" pitchFamily="34" charset="-122"/>
                          <a:ea typeface="微软雅黑" panose="020B0503020204020204" pitchFamily="34" charset="-122"/>
                        </a:rPr>
                        <a:t>24</a:t>
                      </a:r>
                      <a:r>
                        <a:rPr lang="zh-CN" altLang="en-US" sz="1200" b="1" u="none" strike="noStrike" dirty="0">
                          <a:solidFill>
                            <a:schemeClr val="bg1"/>
                          </a:solidFill>
                          <a:effectLst/>
                          <a:latin typeface="微软雅黑" panose="020B0503020204020204" pitchFamily="34" charset="-122"/>
                          <a:ea typeface="微软雅黑" panose="020B0503020204020204" pitchFamily="34" charset="-122"/>
                        </a:rPr>
                        <a:t>年预算</a:t>
                      </a:r>
                      <a:endParaRPr lang="en-US" altLang="zh-CN" sz="1200" b="1" u="none" strike="noStrike" dirty="0">
                        <a:solidFill>
                          <a:schemeClr val="bg1"/>
                        </a:solidFill>
                        <a:effectLst/>
                        <a:latin typeface="微软雅黑" panose="020B0503020204020204" pitchFamily="34" charset="-122"/>
                        <a:ea typeface="微软雅黑" panose="020B0503020204020204" pitchFamily="34" charset="-122"/>
                      </a:endParaRPr>
                    </a:p>
                    <a:p>
                      <a:pPr algn="ctr" fontAlgn="ctr"/>
                      <a:r>
                        <a:rPr lang="zh-CN" altLang="en-US" sz="1200" b="1" u="none" strike="noStrike" dirty="0">
                          <a:solidFill>
                            <a:schemeClr val="bg1"/>
                          </a:solidFill>
                          <a:effectLst/>
                          <a:latin typeface="微软雅黑" panose="020B0503020204020204" pitchFamily="34" charset="-122"/>
                          <a:ea typeface="微软雅黑" panose="020B0503020204020204" pitchFamily="34" charset="-122"/>
                        </a:rPr>
                        <a:t>（万元）</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892"/>
                    </a:solidFill>
                  </a:tcPr>
                </a:tc>
                <a:tc>
                  <a:txBody>
                    <a:bodyPr/>
                    <a:lstStyle/>
                    <a:p>
                      <a:pPr algn="ctr" fontAlgn="ctr"/>
                      <a:r>
                        <a:rPr lang="zh-CN" altLang="en-US" sz="1200" b="1" u="none" strike="noStrike" dirty="0">
                          <a:solidFill>
                            <a:schemeClr val="bg1"/>
                          </a:solidFill>
                          <a:effectLst/>
                          <a:latin typeface="微软雅黑" panose="020B0503020204020204" pitchFamily="34" charset="-122"/>
                          <a:ea typeface="微软雅黑" panose="020B0503020204020204" pitchFamily="34" charset="-122"/>
                        </a:rPr>
                        <a:t>预计降本金额（万元）</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892"/>
                    </a:solidFill>
                  </a:tcPr>
                </a:tc>
                <a:tc>
                  <a:txBody>
                    <a:bodyPr/>
                    <a:lstStyle/>
                    <a:p>
                      <a:pPr algn="ctr" fontAlgn="ctr"/>
                      <a:r>
                        <a:rPr lang="zh-CN" altLang="en-US" sz="1200" b="1" u="none" strike="noStrike" dirty="0">
                          <a:solidFill>
                            <a:schemeClr val="bg1"/>
                          </a:solidFill>
                          <a:effectLst/>
                          <a:latin typeface="微软雅黑" panose="020B0503020204020204" pitchFamily="34" charset="-122"/>
                          <a:ea typeface="微软雅黑" panose="020B0503020204020204" pitchFamily="34" charset="-122"/>
                        </a:rPr>
                        <a:t>降本百分比</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892"/>
                    </a:solidFill>
                  </a:tcPr>
                </a:tc>
                <a:tc>
                  <a:txBody>
                    <a:bodyPr/>
                    <a:lstStyle/>
                    <a:p>
                      <a:pPr algn="ctr" fontAlgn="ctr"/>
                      <a:r>
                        <a:rPr lang="zh-CN" altLang="en-US" sz="1200" b="1" u="none" strike="noStrike" dirty="0">
                          <a:solidFill>
                            <a:schemeClr val="bg1"/>
                          </a:solidFill>
                          <a:effectLst/>
                          <a:latin typeface="微软雅黑" panose="020B0503020204020204" pitchFamily="34" charset="-122"/>
                          <a:ea typeface="微软雅黑" panose="020B0503020204020204" pitchFamily="34" charset="-122"/>
                        </a:rPr>
                        <a:t>负责部门</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892"/>
                    </a:solidFill>
                  </a:tcPr>
                </a:tc>
                <a:tc>
                  <a:txBody>
                    <a:bodyPr/>
                    <a:lstStyle/>
                    <a:p>
                      <a:pPr algn="ctr" fontAlgn="ct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所需条件</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892"/>
                    </a:solidFill>
                  </a:tcPr>
                </a:tc>
                <a:tc>
                  <a:txBody>
                    <a:bodyPr/>
                    <a:lstStyle/>
                    <a:p>
                      <a:pPr algn="ctr" fontAlgn="ctr"/>
                      <a:r>
                        <a:rPr lang="zh-CN" altLang="en-US" sz="1200" b="1" u="none" strike="noStrike" dirty="0">
                          <a:solidFill>
                            <a:schemeClr val="bg1"/>
                          </a:solidFill>
                          <a:effectLst/>
                          <a:latin typeface="微软雅黑" panose="020B0503020204020204" pitchFamily="34" charset="-122"/>
                          <a:ea typeface="微软雅黑" panose="020B0503020204020204" pitchFamily="34" charset="-122"/>
                        </a:rPr>
                        <a:t>预计周期</a:t>
                      </a:r>
                      <a:endParaRPr lang="zh-CN" altLang="en-US"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892"/>
                    </a:solidFill>
                  </a:tcPr>
                </a:tc>
                <a:extLst>
                  <a:ext uri="{0D108BD9-81ED-4DB2-BD59-A6C34878D82A}">
                    <a16:rowId xmlns:a16="http://schemas.microsoft.com/office/drawing/2014/main" val="2161021344"/>
                  </a:ext>
                </a:extLst>
              </a:tr>
              <a:tr h="310993">
                <a:tc>
                  <a:txBody>
                    <a:bodyPr/>
                    <a:lstStyle/>
                    <a:p>
                      <a:pPr algn="ctr" fontAlgn="ctr"/>
                      <a:r>
                        <a:rPr lang="zh-CN" altLang="en-US" sz="1600" b="1" i="0" u="none" strike="noStrike" dirty="0">
                          <a:solidFill>
                            <a:schemeClr val="bg1"/>
                          </a:solidFill>
                          <a:effectLst/>
                          <a:latin typeface="微软雅黑" panose="020B0503020204020204" pitchFamily="34" charset="-122"/>
                          <a:ea typeface="微软雅黑" panose="020B0503020204020204" pitchFamily="34" charset="-122"/>
                        </a:rPr>
                        <a:t>①</a:t>
                      </a:r>
                      <a:endParaRPr lang="en-US" altLang="zh-CN"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100" b="0" i="0" u="none" strike="noStrike" dirty="0">
                          <a:solidFill>
                            <a:schemeClr val="bg1"/>
                          </a:solidFill>
                          <a:effectLst/>
                          <a:latin typeface="微软雅黑" panose="020B0503020204020204" pitchFamily="34" charset="-122"/>
                          <a:ea typeface="微软雅黑" panose="020B0503020204020204" pitchFamily="34" charset="-122"/>
                        </a:rPr>
                        <a:t>速赢类</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100" b="0" u="none" strike="noStrike" dirty="0">
                          <a:solidFill>
                            <a:schemeClr val="bg1"/>
                          </a:solidFill>
                          <a:effectLst/>
                          <a:latin typeface="微软雅黑" panose="020B0503020204020204" pitchFamily="34" charset="-122"/>
                          <a:ea typeface="微软雅黑" panose="020B0503020204020204" pitchFamily="34" charset="-122"/>
                        </a:rPr>
                        <a:t>纸箱集采降本</a:t>
                      </a:r>
                      <a:endParaRPr lang="zh-CN" alt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9169" rtl="0" eaLnBrk="1" fontAlgn="ctr" latinLnBrk="0" hangingPunct="1">
                        <a:lnSpc>
                          <a:spcPct val="100000"/>
                        </a:lnSpc>
                        <a:spcBef>
                          <a:spcPts val="0"/>
                        </a:spcBef>
                        <a:spcAft>
                          <a:spcPts val="0"/>
                        </a:spcAft>
                        <a:buClrTx/>
                        <a:buSzTx/>
                        <a:buFontTx/>
                        <a:buNone/>
                        <a:tabLst/>
                        <a:defRPr/>
                      </a:pPr>
                      <a:endParaRPr lang="zh-CN" altLang="en-US"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9169" rtl="0" eaLnBrk="1" fontAlgn="ctr" latinLnBrk="0" hangingPunct="1">
                        <a:lnSpc>
                          <a:spcPct val="100000"/>
                        </a:lnSpc>
                        <a:spcBef>
                          <a:spcPts val="0"/>
                        </a:spcBef>
                        <a:spcAft>
                          <a:spcPts val="0"/>
                        </a:spcAft>
                        <a:buClrTx/>
                        <a:buSzTx/>
                        <a:buFontTx/>
                        <a:buNone/>
                        <a:tabLst/>
                        <a:defRPr/>
                      </a:pPr>
                      <a:endParaRPr lang="zh-CN" altLang="en-US"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9169" rtl="0" eaLnBrk="1" fontAlgn="ctr" latinLnBrk="0" hangingPunct="1">
                        <a:lnSpc>
                          <a:spcPct val="100000"/>
                        </a:lnSpc>
                        <a:spcBef>
                          <a:spcPts val="0"/>
                        </a:spcBef>
                        <a:spcAft>
                          <a:spcPts val="0"/>
                        </a:spcAft>
                        <a:buClrTx/>
                        <a:buSzTx/>
                        <a:buFontTx/>
                        <a:buNone/>
                        <a:tabLst/>
                        <a:defRPr/>
                      </a:pPr>
                      <a:endParaRPr lang="zh-CN" altLang="en-US"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9169" rtl="0" eaLnBrk="1" fontAlgn="ctr" latinLnBrk="0" hangingPunct="1">
                        <a:lnSpc>
                          <a:spcPct val="100000"/>
                        </a:lnSpc>
                        <a:spcBef>
                          <a:spcPts val="0"/>
                        </a:spcBef>
                        <a:spcAft>
                          <a:spcPts val="0"/>
                        </a:spcAft>
                        <a:buClrTx/>
                        <a:buSzTx/>
                        <a:buFontTx/>
                        <a:buNone/>
                        <a:tabLst/>
                        <a:defRPr/>
                      </a:pPr>
                      <a:endParaRPr lang="zh-CN" altLang="en-US"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9169" rtl="0" eaLnBrk="1" fontAlgn="ctr" latinLnBrk="0" hangingPunct="1">
                        <a:lnSpc>
                          <a:spcPct val="100000"/>
                        </a:lnSpc>
                        <a:spcBef>
                          <a:spcPts val="0"/>
                        </a:spcBef>
                        <a:spcAft>
                          <a:spcPts val="0"/>
                        </a:spcAft>
                        <a:buClrTx/>
                        <a:buSzTx/>
                        <a:buFontTx/>
                        <a:buNone/>
                        <a:tabLst/>
                        <a:defRPr/>
                      </a:pPr>
                      <a:endParaRPr lang="zh-CN" altLang="en-US"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0339500"/>
                  </a:ext>
                </a:extLst>
              </a:tr>
              <a:tr h="701089">
                <a:tc>
                  <a:txBody>
                    <a:bodyPr/>
                    <a:lstStyle/>
                    <a:p>
                      <a:pPr algn="ctr" fontAlgn="ctr"/>
                      <a:r>
                        <a:rPr lang="zh-CN" altLang="en-US" sz="1600" b="1" i="0" u="none" strike="noStrike" dirty="0">
                          <a:solidFill>
                            <a:schemeClr val="bg1"/>
                          </a:solidFill>
                          <a:effectLst/>
                          <a:latin typeface="微软雅黑" panose="020B0503020204020204" pitchFamily="34" charset="-122"/>
                          <a:ea typeface="微软雅黑" panose="020B0503020204020204" pitchFamily="34" charset="-122"/>
                        </a:rPr>
                        <a:t>②</a:t>
                      </a:r>
                      <a:endParaRPr lang="en-US" altLang="zh-CN"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100" b="0" i="0" u="none" strike="noStrike" dirty="0">
                          <a:solidFill>
                            <a:schemeClr val="bg1"/>
                          </a:solidFill>
                          <a:effectLst/>
                          <a:latin typeface="微软雅黑" panose="020B0503020204020204" pitchFamily="34" charset="-122"/>
                          <a:ea typeface="微软雅黑" panose="020B0503020204020204" pitchFamily="34" charset="-122"/>
                        </a:rPr>
                        <a:t>速赢类</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100" b="0" i="0" u="none" strike="noStrike" dirty="0">
                          <a:solidFill>
                            <a:schemeClr val="bg1"/>
                          </a:solidFill>
                          <a:effectLst/>
                          <a:latin typeface="微软雅黑" panose="020B0503020204020204" pitchFamily="34" charset="-122"/>
                          <a:ea typeface="微软雅黑" panose="020B0503020204020204" pitchFamily="34" charset="-122"/>
                        </a:rPr>
                        <a:t>排查线上各平台系统账号数量的合理性</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8786" rtl="0" eaLnBrk="1" fontAlgn="ctr" latinLnBrk="0" hangingPunct="1">
                        <a:lnSpc>
                          <a:spcPct val="100000"/>
                        </a:lnSpc>
                        <a:spcBef>
                          <a:spcPts val="0"/>
                        </a:spcBef>
                        <a:spcAft>
                          <a:spcPts val="0"/>
                        </a:spcAft>
                        <a:buClrTx/>
                        <a:buSzTx/>
                        <a:buFontTx/>
                        <a:buNone/>
                        <a:tabLst/>
                        <a:defRPr/>
                      </a:pPr>
                      <a:endParaRPr lang="zh-CN" altLang="en-US"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8786" rtl="0" eaLnBrk="1" fontAlgn="ctr" latinLnBrk="0" hangingPunct="1">
                        <a:lnSpc>
                          <a:spcPct val="100000"/>
                        </a:lnSpc>
                        <a:spcBef>
                          <a:spcPts val="0"/>
                        </a:spcBef>
                        <a:spcAft>
                          <a:spcPts val="0"/>
                        </a:spcAft>
                        <a:buClrTx/>
                        <a:buSzTx/>
                        <a:buFontTx/>
                        <a:buNone/>
                        <a:tabLst/>
                        <a:defRPr/>
                      </a:pPr>
                      <a:endParaRPr lang="zh-CN" altLang="en-US"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8786" rtl="0" eaLnBrk="1" fontAlgn="ctr" latinLnBrk="0" hangingPunct="1">
                        <a:lnSpc>
                          <a:spcPct val="100000"/>
                        </a:lnSpc>
                        <a:spcBef>
                          <a:spcPts val="0"/>
                        </a:spcBef>
                        <a:spcAft>
                          <a:spcPts val="0"/>
                        </a:spcAft>
                        <a:buClrTx/>
                        <a:buSzTx/>
                        <a:buFontTx/>
                        <a:buNone/>
                        <a:tabLst/>
                        <a:defRPr/>
                      </a:pPr>
                      <a:endParaRPr lang="zh-CN" altLang="en-US"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8786" rtl="0" eaLnBrk="1" fontAlgn="ctr" latinLnBrk="0" hangingPunct="1">
                        <a:lnSpc>
                          <a:spcPct val="100000"/>
                        </a:lnSpc>
                        <a:spcBef>
                          <a:spcPts val="0"/>
                        </a:spcBef>
                        <a:spcAft>
                          <a:spcPts val="0"/>
                        </a:spcAft>
                        <a:buClrTx/>
                        <a:buSzTx/>
                        <a:buFontTx/>
                        <a:buNone/>
                        <a:tabLst/>
                        <a:defRPr/>
                      </a:pPr>
                      <a:endParaRPr lang="zh-CN" altLang="en-US"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8786" rtl="0" eaLnBrk="1" fontAlgn="ctr" latinLnBrk="0" hangingPunct="1">
                        <a:lnSpc>
                          <a:spcPct val="100000"/>
                        </a:lnSpc>
                        <a:spcBef>
                          <a:spcPts val="0"/>
                        </a:spcBef>
                        <a:spcAft>
                          <a:spcPts val="0"/>
                        </a:spcAft>
                        <a:buClrTx/>
                        <a:buSzTx/>
                        <a:buFontTx/>
                        <a:buNone/>
                        <a:tabLst/>
                        <a:defRPr/>
                      </a:pPr>
                      <a:endParaRPr lang="zh-CN" altLang="en-US"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6514929"/>
                  </a:ext>
                </a:extLst>
              </a:tr>
              <a:tr h="349370">
                <a:tc>
                  <a:txBody>
                    <a:bodyPr/>
                    <a:lstStyle/>
                    <a:p>
                      <a:pPr algn="ctr" fontAlgn="ctr"/>
                      <a:r>
                        <a:rPr lang="zh-CN" altLang="en-US" sz="1600" b="1" i="0" u="none" strike="noStrike" dirty="0">
                          <a:solidFill>
                            <a:schemeClr val="bg1"/>
                          </a:solidFill>
                          <a:effectLst/>
                          <a:latin typeface="微软雅黑" panose="020B0503020204020204" pitchFamily="34" charset="-122"/>
                          <a:ea typeface="微软雅黑" panose="020B0503020204020204" pitchFamily="34" charset="-122"/>
                        </a:rPr>
                        <a:t>③</a:t>
                      </a:r>
                      <a:endParaRPr lang="en-US" altLang="zh-CN"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zh-CN" altLang="en-US" sz="1100" dirty="0">
                          <a:solidFill>
                            <a:schemeClr val="bg1"/>
                          </a:solidFill>
                          <a:latin typeface="微软雅黑" panose="020B0503020204020204" pitchFamily="34" charset="-122"/>
                          <a:ea typeface="微软雅黑" panose="020B0503020204020204" pitchFamily="34" charset="-122"/>
                        </a:rPr>
                        <a:t>变革类</a:t>
                      </a:r>
                      <a:endParaRPr lang="en-US" altLang="zh-CN"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Font typeface="+mj-lt"/>
                        <a:buNone/>
                      </a:pPr>
                      <a:r>
                        <a:rPr lang="zh-CN" altLang="en-US" sz="1100" dirty="0">
                          <a:solidFill>
                            <a:schemeClr val="bg1"/>
                          </a:solidFill>
                          <a:latin typeface="微软雅黑" panose="020B0503020204020204" pitchFamily="34" charset="-122"/>
                          <a:ea typeface="微软雅黑" panose="020B0503020204020204" pitchFamily="34" charset="-122"/>
                        </a:rPr>
                        <a:t>电子竞价平台上线</a:t>
                      </a:r>
                      <a:endParaRPr lang="en-US" altLang="zh-CN"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8786" rtl="0" eaLnBrk="1" fontAlgn="ctr" latinLnBrk="0" hangingPunct="1">
                        <a:lnSpc>
                          <a:spcPct val="100000"/>
                        </a:lnSpc>
                        <a:spcBef>
                          <a:spcPts val="0"/>
                        </a:spcBef>
                        <a:spcAft>
                          <a:spcPts val="0"/>
                        </a:spcAft>
                        <a:buClrTx/>
                        <a:buSzTx/>
                        <a:buFontTx/>
                        <a:buNone/>
                        <a:tabLst/>
                        <a:defRPr/>
                      </a:pPr>
                      <a:endParaRPr lang="zh-CN" altLang="en-US"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8786" rtl="0" eaLnBrk="1" fontAlgn="ctr" latinLnBrk="0" hangingPunct="1">
                        <a:lnSpc>
                          <a:spcPct val="100000"/>
                        </a:lnSpc>
                        <a:spcBef>
                          <a:spcPts val="0"/>
                        </a:spcBef>
                        <a:spcAft>
                          <a:spcPts val="0"/>
                        </a:spcAft>
                        <a:buClrTx/>
                        <a:buSzTx/>
                        <a:buFontTx/>
                        <a:buNone/>
                        <a:tabLst/>
                        <a:defRPr/>
                      </a:pPr>
                      <a:endParaRPr lang="zh-CN" altLang="en-US"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8786" rtl="0" eaLnBrk="1" fontAlgn="ctr" latinLnBrk="0" hangingPunct="1">
                        <a:lnSpc>
                          <a:spcPct val="100000"/>
                        </a:lnSpc>
                        <a:spcBef>
                          <a:spcPts val="0"/>
                        </a:spcBef>
                        <a:spcAft>
                          <a:spcPts val="0"/>
                        </a:spcAft>
                        <a:buClrTx/>
                        <a:buSzTx/>
                        <a:buFontTx/>
                        <a:buNone/>
                        <a:tabLst/>
                        <a:defRPr/>
                      </a:pPr>
                      <a:endParaRPr lang="zh-CN" altLang="en-US"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8786" rtl="0" eaLnBrk="1" fontAlgn="ctr" latinLnBrk="0" hangingPunct="1">
                        <a:lnSpc>
                          <a:spcPct val="100000"/>
                        </a:lnSpc>
                        <a:spcBef>
                          <a:spcPts val="0"/>
                        </a:spcBef>
                        <a:spcAft>
                          <a:spcPts val="0"/>
                        </a:spcAft>
                        <a:buClrTx/>
                        <a:buSzTx/>
                        <a:buFontTx/>
                        <a:buNone/>
                        <a:tabLst/>
                        <a:defRPr/>
                      </a:pPr>
                      <a:endParaRPr lang="zh-CN" altLang="en-US"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8786" rtl="0" eaLnBrk="1" fontAlgn="ctr" latinLnBrk="0" hangingPunct="1">
                        <a:lnSpc>
                          <a:spcPct val="100000"/>
                        </a:lnSpc>
                        <a:spcBef>
                          <a:spcPts val="0"/>
                        </a:spcBef>
                        <a:spcAft>
                          <a:spcPts val="0"/>
                        </a:spcAft>
                        <a:buClrTx/>
                        <a:buSzTx/>
                        <a:buFontTx/>
                        <a:buNone/>
                        <a:tabLst/>
                        <a:defRPr/>
                      </a:pPr>
                      <a:endParaRPr lang="zh-CN" altLang="en-US"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7483601"/>
                  </a:ext>
                </a:extLst>
              </a:tr>
              <a:tr h="463600">
                <a:tc>
                  <a:txBody>
                    <a:bodyPr/>
                    <a:lstStyle/>
                    <a:p>
                      <a:pPr algn="ctr" fontAlgn="ctr"/>
                      <a:r>
                        <a:rPr lang="zh-CN" altLang="en-US" sz="1600" b="1" i="0" u="none" strike="noStrike" dirty="0">
                          <a:solidFill>
                            <a:schemeClr val="bg1"/>
                          </a:solidFill>
                          <a:effectLst/>
                          <a:latin typeface="微软雅黑" panose="020B0503020204020204" pitchFamily="34" charset="-122"/>
                          <a:ea typeface="微软雅黑" panose="020B0503020204020204" pitchFamily="34" charset="-122"/>
                        </a:rPr>
                        <a:t>④</a:t>
                      </a:r>
                      <a:endParaRPr lang="en-US" altLang="zh-CN"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Font typeface="+mj-lt"/>
                        <a:buNone/>
                      </a:pPr>
                      <a:r>
                        <a:rPr lang="zh-CN" altLang="en-US" sz="1100" dirty="0">
                          <a:solidFill>
                            <a:schemeClr val="bg1"/>
                          </a:solidFill>
                          <a:latin typeface="微软雅黑" panose="020B0503020204020204" pitchFamily="34" charset="-122"/>
                          <a:ea typeface="微软雅黑" panose="020B0503020204020204" pitchFamily="34" charset="-122"/>
                        </a:rPr>
                        <a:t>资源许可时启动（需要评估是否有可行的做法）</a:t>
                      </a:r>
                      <a:endParaRPr lang="en-US" altLang="zh-CN"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Font typeface="+mj-lt"/>
                        <a:buNone/>
                      </a:pPr>
                      <a:r>
                        <a:rPr lang="zh-CN" altLang="en-US" sz="1100" dirty="0">
                          <a:solidFill>
                            <a:schemeClr val="bg1"/>
                          </a:solidFill>
                          <a:latin typeface="微软雅黑" panose="020B0503020204020204" pitchFamily="34" charset="-122"/>
                          <a:ea typeface="微软雅黑" panose="020B0503020204020204" pitchFamily="34" charset="-122"/>
                        </a:rPr>
                        <a:t>排查账期的合理性</a:t>
                      </a:r>
                      <a:endParaRPr lang="en-US" altLang="zh-CN"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8786" rtl="0" eaLnBrk="1" fontAlgn="ctr" latinLnBrk="0" hangingPunct="1">
                        <a:lnSpc>
                          <a:spcPct val="100000"/>
                        </a:lnSpc>
                        <a:spcBef>
                          <a:spcPts val="0"/>
                        </a:spcBef>
                        <a:spcAft>
                          <a:spcPts val="0"/>
                        </a:spcAft>
                        <a:buClrTx/>
                        <a:buSzTx/>
                        <a:buFontTx/>
                        <a:buNone/>
                        <a:tabLst/>
                        <a:defRPr/>
                      </a:pPr>
                      <a:endParaRPr lang="zh-CN" altLang="en-US"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8786" rtl="0" eaLnBrk="1" fontAlgn="ctr" latinLnBrk="0" hangingPunct="1">
                        <a:lnSpc>
                          <a:spcPct val="100000"/>
                        </a:lnSpc>
                        <a:spcBef>
                          <a:spcPts val="0"/>
                        </a:spcBef>
                        <a:spcAft>
                          <a:spcPts val="0"/>
                        </a:spcAft>
                        <a:buClrTx/>
                        <a:buSzTx/>
                        <a:buFontTx/>
                        <a:buNone/>
                        <a:tabLst/>
                        <a:defRPr/>
                      </a:pPr>
                      <a:endParaRPr lang="zh-CN" altLang="en-US"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8786" rtl="0" eaLnBrk="1" fontAlgn="ctr" latinLnBrk="0" hangingPunct="1">
                        <a:lnSpc>
                          <a:spcPct val="100000"/>
                        </a:lnSpc>
                        <a:spcBef>
                          <a:spcPts val="0"/>
                        </a:spcBef>
                        <a:spcAft>
                          <a:spcPts val="0"/>
                        </a:spcAft>
                        <a:buClrTx/>
                        <a:buSzTx/>
                        <a:buFontTx/>
                        <a:buNone/>
                        <a:tabLst/>
                        <a:defRPr/>
                      </a:pPr>
                      <a:endParaRPr lang="zh-CN" altLang="en-US"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8786" rtl="0" eaLnBrk="1" fontAlgn="ctr" latinLnBrk="0" hangingPunct="1">
                        <a:lnSpc>
                          <a:spcPct val="100000"/>
                        </a:lnSpc>
                        <a:spcBef>
                          <a:spcPts val="0"/>
                        </a:spcBef>
                        <a:spcAft>
                          <a:spcPts val="0"/>
                        </a:spcAft>
                        <a:buClrTx/>
                        <a:buSzTx/>
                        <a:buFontTx/>
                        <a:buNone/>
                        <a:tabLst/>
                        <a:defRPr/>
                      </a:pPr>
                      <a:endParaRPr lang="zh-CN" altLang="en-US"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8786" rtl="0" eaLnBrk="1" fontAlgn="ctr" latinLnBrk="0" hangingPunct="1">
                        <a:lnSpc>
                          <a:spcPct val="100000"/>
                        </a:lnSpc>
                        <a:spcBef>
                          <a:spcPts val="0"/>
                        </a:spcBef>
                        <a:spcAft>
                          <a:spcPts val="0"/>
                        </a:spcAft>
                        <a:buClrTx/>
                        <a:buSzTx/>
                        <a:buFontTx/>
                        <a:buNone/>
                        <a:tabLst/>
                        <a:defRPr/>
                      </a:pPr>
                      <a:endParaRPr lang="zh-CN" altLang="en-US"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3244658"/>
                  </a:ext>
                </a:extLst>
              </a:tr>
              <a:tr h="61620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b="1" i="0" u="none" strike="noStrike" dirty="0">
                          <a:solidFill>
                            <a:schemeClr val="bg1"/>
                          </a:solidFill>
                          <a:effectLst/>
                          <a:latin typeface="微软雅黑" panose="020B0503020204020204" pitchFamily="34" charset="-122"/>
                          <a:ea typeface="微软雅黑" panose="020B0503020204020204" pitchFamily="34" charset="-122"/>
                        </a:rPr>
                        <a:t>⑤</a:t>
                      </a:r>
                      <a:endParaRPr lang="en-US" altLang="zh-CN" sz="1600" b="1" i="0" u="none" strike="noStrike" dirty="0">
                        <a:solidFill>
                          <a:schemeClr val="bg1"/>
                        </a:solidFill>
                        <a:effectLst/>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zh-CN" altLang="en-US" sz="1100" dirty="0">
                          <a:solidFill>
                            <a:schemeClr val="bg1"/>
                          </a:solidFill>
                          <a:latin typeface="微软雅黑" panose="020B0503020204020204" pitchFamily="34" charset="-122"/>
                          <a:ea typeface="微软雅黑" panose="020B0503020204020204" pitchFamily="34" charset="-122"/>
                        </a:rPr>
                        <a:t>变革类</a:t>
                      </a:r>
                      <a:endParaRPr lang="en-US" altLang="zh-CN"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Font typeface="+mj-lt"/>
                        <a:buNone/>
                      </a:pPr>
                      <a:r>
                        <a:rPr lang="zh-CN" altLang="en-US" sz="1100" dirty="0">
                          <a:solidFill>
                            <a:schemeClr val="bg1"/>
                          </a:solidFill>
                          <a:latin typeface="微软雅黑" panose="020B0503020204020204" pitchFamily="34" charset="-122"/>
                          <a:ea typeface="微软雅黑" panose="020B0503020204020204" pitchFamily="34" charset="-122"/>
                        </a:rPr>
                        <a:t>数据治理与支出分析（识别降本机会）</a:t>
                      </a:r>
                      <a:endParaRPr lang="en-US" altLang="zh-CN"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8786" rtl="0" eaLnBrk="1" fontAlgn="ctr" latinLnBrk="0" hangingPunct="1">
                        <a:lnSpc>
                          <a:spcPct val="100000"/>
                        </a:lnSpc>
                        <a:spcBef>
                          <a:spcPts val="0"/>
                        </a:spcBef>
                        <a:spcAft>
                          <a:spcPts val="0"/>
                        </a:spcAft>
                        <a:buClrTx/>
                        <a:buSzTx/>
                        <a:buFontTx/>
                        <a:buNone/>
                        <a:tabLst/>
                        <a:defRPr/>
                      </a:pPr>
                      <a:endParaRPr lang="zh-CN" altLang="en-US"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8786" rtl="0" eaLnBrk="1" fontAlgn="ctr" latinLnBrk="0" hangingPunct="1">
                        <a:lnSpc>
                          <a:spcPct val="100000"/>
                        </a:lnSpc>
                        <a:spcBef>
                          <a:spcPts val="0"/>
                        </a:spcBef>
                        <a:spcAft>
                          <a:spcPts val="0"/>
                        </a:spcAft>
                        <a:buClrTx/>
                        <a:buSzTx/>
                        <a:buFontTx/>
                        <a:buNone/>
                        <a:tabLst/>
                        <a:defRPr/>
                      </a:pPr>
                      <a:endParaRPr lang="zh-CN" altLang="en-US"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8786" rtl="0" eaLnBrk="1" fontAlgn="ctr" latinLnBrk="0" hangingPunct="1">
                        <a:lnSpc>
                          <a:spcPct val="100000"/>
                        </a:lnSpc>
                        <a:spcBef>
                          <a:spcPts val="0"/>
                        </a:spcBef>
                        <a:spcAft>
                          <a:spcPts val="0"/>
                        </a:spcAft>
                        <a:buClrTx/>
                        <a:buSzTx/>
                        <a:buFontTx/>
                        <a:buNone/>
                        <a:tabLst/>
                        <a:defRPr/>
                      </a:pPr>
                      <a:endParaRPr lang="zh-CN" altLang="en-US"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8786" rtl="0" eaLnBrk="1" fontAlgn="ctr" latinLnBrk="0" hangingPunct="1">
                        <a:lnSpc>
                          <a:spcPct val="100000"/>
                        </a:lnSpc>
                        <a:spcBef>
                          <a:spcPts val="0"/>
                        </a:spcBef>
                        <a:spcAft>
                          <a:spcPts val="0"/>
                        </a:spcAft>
                        <a:buClrTx/>
                        <a:buSzTx/>
                        <a:buFontTx/>
                        <a:buNone/>
                        <a:tabLst/>
                        <a:defRPr/>
                      </a:pPr>
                      <a:endParaRPr lang="zh-CN" altLang="en-US"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8786" rtl="0" eaLnBrk="1" fontAlgn="ctr" latinLnBrk="0" hangingPunct="1">
                        <a:lnSpc>
                          <a:spcPct val="100000"/>
                        </a:lnSpc>
                        <a:spcBef>
                          <a:spcPts val="0"/>
                        </a:spcBef>
                        <a:spcAft>
                          <a:spcPts val="0"/>
                        </a:spcAft>
                        <a:buClrTx/>
                        <a:buSzTx/>
                        <a:buFontTx/>
                        <a:buNone/>
                        <a:tabLst/>
                        <a:defRPr/>
                      </a:pPr>
                      <a:endParaRPr lang="zh-CN" altLang="en-US"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2632838"/>
                  </a:ext>
                </a:extLst>
              </a:tr>
              <a:tr h="200007">
                <a:tc>
                  <a:txBody>
                    <a:bodyPr/>
                    <a:lstStyle/>
                    <a:p>
                      <a:pPr algn="ctr" fontAlgn="ctr"/>
                      <a:r>
                        <a:rPr lang="zh-CN" altLang="en-US" sz="1400" b="1" i="0" u="none" strike="noStrike" dirty="0">
                          <a:solidFill>
                            <a:schemeClr val="bg1"/>
                          </a:solidFill>
                          <a:effectLst/>
                          <a:latin typeface="微软雅黑" panose="020B0503020204020204" pitchFamily="34" charset="-122"/>
                          <a:ea typeface="微软雅黑" panose="020B0503020204020204" pitchFamily="34" charset="-122"/>
                        </a:rPr>
                        <a:t>合计</a:t>
                      </a:r>
                      <a:endParaRPr lang="en-US" altLang="zh-CN" sz="1400" b="1" i="0" u="none" strike="noStrike" dirty="0">
                        <a:solidFill>
                          <a:schemeClr val="bg1"/>
                        </a:solidFill>
                        <a:effectLst/>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Font typeface="+mj-lt"/>
                        <a:buNone/>
                      </a:pPr>
                      <a:endParaRPr lang="en-US" altLang="zh-CN"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Font typeface="+mj-lt"/>
                        <a:buNone/>
                      </a:pPr>
                      <a:endParaRPr lang="en-US" altLang="zh-CN"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8786" rtl="0" eaLnBrk="1" fontAlgn="ctr" latinLnBrk="0" hangingPunct="1">
                        <a:lnSpc>
                          <a:spcPct val="100000"/>
                        </a:lnSpc>
                        <a:spcBef>
                          <a:spcPts val="0"/>
                        </a:spcBef>
                        <a:spcAft>
                          <a:spcPts val="0"/>
                        </a:spcAft>
                        <a:buClrTx/>
                        <a:buSzTx/>
                        <a:buFontTx/>
                        <a:buNone/>
                        <a:tabLst/>
                        <a:defRPr/>
                      </a:pPr>
                      <a:endParaRPr lang="zh-CN" altLang="en-US"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8786" rtl="0" eaLnBrk="1" fontAlgn="ctr" latinLnBrk="0" hangingPunct="1">
                        <a:lnSpc>
                          <a:spcPct val="100000"/>
                        </a:lnSpc>
                        <a:spcBef>
                          <a:spcPts val="0"/>
                        </a:spcBef>
                        <a:spcAft>
                          <a:spcPts val="0"/>
                        </a:spcAft>
                        <a:buClrTx/>
                        <a:buSzTx/>
                        <a:buFontTx/>
                        <a:buNone/>
                        <a:tabLst/>
                        <a:defRPr/>
                      </a:pPr>
                      <a:endParaRPr lang="zh-CN" altLang="en-US"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8786" rtl="0" eaLnBrk="1" fontAlgn="ctr" latinLnBrk="0" hangingPunct="1">
                        <a:lnSpc>
                          <a:spcPct val="100000"/>
                        </a:lnSpc>
                        <a:spcBef>
                          <a:spcPts val="0"/>
                        </a:spcBef>
                        <a:spcAft>
                          <a:spcPts val="0"/>
                        </a:spcAft>
                        <a:buClrTx/>
                        <a:buSzTx/>
                        <a:buFontTx/>
                        <a:buNone/>
                        <a:tabLst/>
                        <a:defRPr/>
                      </a:pPr>
                      <a:endParaRPr lang="zh-CN" altLang="en-US"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8786" rtl="0" eaLnBrk="1" fontAlgn="ctr" latinLnBrk="0" hangingPunct="1">
                        <a:lnSpc>
                          <a:spcPct val="100000"/>
                        </a:lnSpc>
                        <a:spcBef>
                          <a:spcPts val="0"/>
                        </a:spcBef>
                        <a:spcAft>
                          <a:spcPts val="0"/>
                        </a:spcAft>
                        <a:buClrTx/>
                        <a:buSzTx/>
                        <a:buFontTx/>
                        <a:buNone/>
                        <a:tabLst/>
                        <a:defRPr/>
                      </a:pPr>
                      <a:endParaRPr lang="zh-CN" altLang="en-US"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218786" rtl="0" eaLnBrk="1" fontAlgn="ctr" latinLnBrk="0" hangingPunct="1">
                        <a:lnSpc>
                          <a:spcPct val="100000"/>
                        </a:lnSpc>
                        <a:spcBef>
                          <a:spcPts val="0"/>
                        </a:spcBef>
                        <a:spcAft>
                          <a:spcPts val="0"/>
                        </a:spcAft>
                        <a:buClrTx/>
                        <a:buSzTx/>
                        <a:buFontTx/>
                        <a:buNone/>
                        <a:tabLst/>
                        <a:defRPr/>
                      </a:pPr>
                      <a:endParaRPr lang="zh-CN" altLang="en-US" sz="1100" dirty="0">
                        <a:solidFill>
                          <a:schemeClr val="bg1"/>
                        </a:solidFill>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9944238"/>
                  </a:ext>
                </a:extLst>
              </a:tr>
            </a:tbl>
          </a:graphicData>
        </a:graphic>
      </p:graphicFrame>
      <p:sp>
        <p:nvSpPr>
          <p:cNvPr id="65" name="Rectangle 64">
            <a:extLst>
              <a:ext uri="{FF2B5EF4-FFF2-40B4-BE49-F238E27FC236}">
                <a16:creationId xmlns:a16="http://schemas.microsoft.com/office/drawing/2014/main" id="{27E2AFAE-0389-5953-897F-DC9AF15BC804}"/>
              </a:ext>
            </a:extLst>
          </p:cNvPr>
          <p:cNvSpPr/>
          <p:nvPr/>
        </p:nvSpPr>
        <p:spPr>
          <a:xfrm>
            <a:off x="6184531" y="2438400"/>
            <a:ext cx="5326318" cy="330689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5F4353EC-B3B6-3E0C-788F-660E89592974}"/>
              </a:ext>
            </a:extLst>
          </p:cNvPr>
          <p:cNvSpPr/>
          <p:nvPr/>
        </p:nvSpPr>
        <p:spPr>
          <a:xfrm rot="2455219">
            <a:off x="10640033" y="1850924"/>
            <a:ext cx="1774371" cy="369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示例</a:t>
            </a:r>
            <a:endParaRPr lang="en-US" dirty="0"/>
          </a:p>
        </p:txBody>
      </p:sp>
      <p:pic>
        <p:nvPicPr>
          <p:cNvPr id="67" name="Picture 66">
            <a:extLst>
              <a:ext uri="{FF2B5EF4-FFF2-40B4-BE49-F238E27FC236}">
                <a16:creationId xmlns:a16="http://schemas.microsoft.com/office/drawing/2014/main" id="{745BDF4B-B4DC-2FD7-5DF9-0C0901AACD71}"/>
              </a:ext>
            </a:extLst>
          </p:cNvPr>
          <p:cNvPicPr>
            <a:picLocks noChangeAspect="1"/>
          </p:cNvPicPr>
          <p:nvPr/>
        </p:nvPicPr>
        <p:blipFill>
          <a:blip r:embed="rId3"/>
          <a:stretch>
            <a:fillRect/>
          </a:stretch>
        </p:blipFill>
        <p:spPr>
          <a:xfrm>
            <a:off x="8306946" y="69833"/>
            <a:ext cx="1027554" cy="753010"/>
          </a:xfrm>
          <a:prstGeom prst="rect">
            <a:avLst/>
          </a:prstGeom>
        </p:spPr>
      </p:pic>
    </p:spTree>
    <p:extLst>
      <p:ext uri="{BB962C8B-B14F-4D97-AF65-F5344CB8AC3E}">
        <p14:creationId xmlns:p14="http://schemas.microsoft.com/office/powerpoint/2010/main" val="27844932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6915"/>
  <p:tag name="KSO_WM_TEMPLATE_MASTER_THUMB_INDEX" val="12"/>
  <p:tag name="KSO_WM_TEMPLATE_THUMBS_INDEX" val="1、4、7、8、10、11、12、13、15"/>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UNIT_TABLE_BEAUTIFY" val="smartTable{93fce261-83fe-44c2-81c7-0fd74e656276}"/>
  <p:tag name="TABLE_ENDDRAG_ORIGIN_RECT" val="832*36"/>
  <p:tag name="TABLE_ENDDRAG_RECT" val="89*84*832*36"/>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SLIDE_ID" val="custom20206915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6915"/>
  <p:tag name="KSO_WM_SLIDE_LAYOUT" val="a_b_f"/>
  <p:tag name="KSO_WM_SLIDE_LAYOUT_CNT" val="1_1_1"/>
  <p:tag name="KSO_WM_UNIT_SHOW_EDIT_AREA_INDICATION" val="1"/>
  <p:tag name="KSO_WM_TEMPLATE_THUMBS_INDEX" val="1、4、7、8、10、11、12、13、15"/>
  <p:tag name="KSO_WM_TEMPLATE_MASTER_THUMB_INDEX" val="12"/>
  <p:tag name="KSO_WM_SPECIAL_SOURCE" val="bdnull"/>
</p:tagLst>
</file>

<file path=ppt/tags/tag7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6915_1*a*1"/>
  <p:tag name="KSO_WM_TEMPLATE_CATEGORY" val="custom"/>
  <p:tag name="KSO_WM_TEMPLATE_INDEX" val="20206915"/>
  <p:tag name="KSO_WM_UNIT_LAYERLEVEL" val="1"/>
  <p:tag name="KSO_WM_TAG_VERSION" val="1.0"/>
  <p:tag name="KSO_WM_BEAUTIFY_FLAG" val="#wm#"/>
  <p:tag name="KSO_WM_UNIT_PRESET_TEXT" val="空白演示经典风格"/>
</p:tagLst>
</file>

<file path=ppt/tags/tag78.xml><?xml version="1.0" encoding="utf-8"?>
<p:tagLst xmlns:a="http://schemas.openxmlformats.org/drawingml/2006/main" xmlns:r="http://schemas.openxmlformats.org/officeDocument/2006/relationships" xmlns:p="http://schemas.openxmlformats.org/presentationml/2006/main">
  <p:tag name="KSO_WM_UNIT_NOCLEAR" val="0"/>
  <p:tag name="KSO_WM_UNIT_VALUE" val="10"/>
  <p:tag name="KSO_WM_UNIT_HIGHLIGHT" val="0"/>
  <p:tag name="KSO_WM_UNIT_COMPATIBLE" val="0"/>
  <p:tag name="KSO_WM_UNIT_DIAGRAM_ISNUMVISUAL" val="0"/>
  <p:tag name="KSO_WM_UNIT_DIAGRAM_ISREFERUNIT" val="0"/>
  <p:tag name="KSO_WM_UNIT_TYPE" val="f"/>
  <p:tag name="KSO_WM_UNIT_INDEX" val="1"/>
  <p:tag name="KSO_WM_UNIT_ID" val="custom20206915_1*f*1"/>
  <p:tag name="KSO_WM_TEMPLATE_CATEGORY" val="custom"/>
  <p:tag name="KSO_WM_TEMPLATE_INDEX" val="20206915"/>
  <p:tag name="KSO_WM_UNIT_LAYERLEVEL" val="1"/>
  <p:tag name="KSO_WM_TAG_VERSION" val="1.0"/>
  <p:tag name="KSO_WM_BEAUTIFY_FLAG" val="#wm#"/>
  <p:tag name="KSO_WM_UNIT_ISCONTENTSTITLE" val="0"/>
  <p:tag name="KSO_WM_UNIT_ISNUMDGMTITLE" val="0"/>
  <p:tag name="KSO_WM_UNIT_PRESET_TEXT" val="演讲者："/>
  <p:tag name="KSO_WM_UNIT_SUBTYPE" val="b"/>
  <p:tag name="KSO_WM_UNIT_TEXT_FILL_FORE_SCHEMECOLOR_INDEX_BRIGHTNESS" val="0"/>
  <p:tag name="KSO_WM_UNIT_TEXT_FILL_FORE_SCHEMECOLOR_INDEX" val="5"/>
  <p:tag name="KSO_WM_UNIT_TEXT_FILL_TYPE" val="1"/>
</p:tagLst>
</file>

<file path=ppt/tags/tag79.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74FA2A6F-5DC4-447D-B6B8-CC7E8C696F78}" vid="{B2EEA6AB-2BB1-450A-B6A5-24C3EC878B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4909</TotalTime>
  <Words>7717</Words>
  <Application>Microsoft Office PowerPoint</Application>
  <PresentationFormat>宽屏</PresentationFormat>
  <Paragraphs>583</Paragraphs>
  <Slides>20</Slides>
  <Notes>16</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Adobe 黑体 Std</vt:lpstr>
      <vt:lpstr>宋体</vt:lpstr>
      <vt:lpstr>Microsoft YaHei</vt:lpstr>
      <vt:lpstr>Microsoft YaHei</vt:lpstr>
      <vt:lpstr>Arial</vt:lpstr>
      <vt:lpstr>Arial Black</vt:lpstr>
      <vt:lpstr>Calibri</vt:lpstr>
      <vt:lpstr>Franklin Gothic Book</vt:lpstr>
      <vt:lpstr>Wingdings</vt:lpstr>
      <vt:lpstr>Theme1</vt:lpstr>
      <vt:lpstr>“三面两线” 打造非产采购持续降本管理体系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采购品类管理 从品类分类、支出分析、需求分析、市场分析到品类策略</dc:title>
  <dc:creator>Jue Jiang</dc:creator>
  <cp:lastModifiedBy>Jue Jiang</cp:lastModifiedBy>
  <cp:revision>38</cp:revision>
  <dcterms:created xsi:type="dcterms:W3CDTF">2023-10-01T01:04:50Z</dcterms:created>
  <dcterms:modified xsi:type="dcterms:W3CDTF">2023-12-14T07:05:08Z</dcterms:modified>
</cp:coreProperties>
</file>