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32"/>
  </p:notesMasterIdLst>
  <p:handoutMasterIdLst>
    <p:handoutMasterId r:id="rId33"/>
  </p:handoutMasterIdLst>
  <p:sldIdLst>
    <p:sldId id="2007579112" r:id="rId2"/>
    <p:sldId id="2007579113" r:id="rId3"/>
    <p:sldId id="373" r:id="rId4"/>
    <p:sldId id="2007579258" r:id="rId5"/>
    <p:sldId id="2007579299" r:id="rId6"/>
    <p:sldId id="2007579300" r:id="rId7"/>
    <p:sldId id="2007579301" r:id="rId8"/>
    <p:sldId id="2007579302" r:id="rId9"/>
    <p:sldId id="2007579303" r:id="rId10"/>
    <p:sldId id="2007579304" r:id="rId11"/>
    <p:sldId id="2007579291" r:id="rId12"/>
    <p:sldId id="2007579306" r:id="rId13"/>
    <p:sldId id="2007578695" r:id="rId14"/>
    <p:sldId id="2007579308" r:id="rId15"/>
    <p:sldId id="2007579310" r:id="rId16"/>
    <p:sldId id="2007579312" r:id="rId17"/>
    <p:sldId id="2007579313" r:id="rId18"/>
    <p:sldId id="2007579314" r:id="rId19"/>
    <p:sldId id="2007579012" r:id="rId20"/>
    <p:sldId id="2007579316" r:id="rId21"/>
    <p:sldId id="2007579318" r:id="rId22"/>
    <p:sldId id="2007579292" r:id="rId23"/>
    <p:sldId id="2007578421" r:id="rId24"/>
    <p:sldId id="2007579319" r:id="rId25"/>
    <p:sldId id="2007579320" r:id="rId26"/>
    <p:sldId id="2007579324" r:id="rId27"/>
    <p:sldId id="2007579325" r:id="rId28"/>
    <p:sldId id="2007579326" r:id="rId29"/>
    <p:sldId id="2007579094" r:id="rId30"/>
    <p:sldId id="2007578960" r:id="rId31"/>
  </p:sldIdLst>
  <p:sldSz cx="12192000" cy="6858000"/>
  <p:notesSz cx="6858000" cy="9144000"/>
  <p:custDataLst>
    <p:tags r:id="rId3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37DA7"/>
    <a:srgbClr val="0C7098"/>
    <a:srgbClr val="FFFFFF"/>
    <a:srgbClr val="D35117"/>
    <a:srgbClr val="E86D35"/>
    <a:srgbClr val="C55A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0329" autoAdjust="0"/>
  </p:normalViewPr>
  <p:slideViewPr>
    <p:cSldViewPr snapToGrid="0">
      <p:cViewPr varScale="1">
        <p:scale>
          <a:sx n="62" d="100"/>
          <a:sy n="62" d="100"/>
        </p:scale>
        <p:origin x="12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5" d="100"/>
          <a:sy n="75" d="100"/>
        </p:scale>
        <p:origin x="5208" y="4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D4950759-1043-EBFD-0CAB-FAB7118144F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BCF9A66-1675-B6A1-1EAE-858765E865E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CB359EE-3DA9-D9E4-D3CC-3D2B8026DD4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0CA9B1-6BEB-4813-B6E6-CBE47A22CE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6271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638977-C9D1-4CA6-BEEF-2BD518AE4ADA}" type="datetimeFigureOut">
              <a:rPr lang="zh-CN" altLang="en-US" smtClean="0"/>
              <a:t>2023/12/11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2B5EA4-5874-4261-93FE-1437D253DCB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37092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E33746-6AF4-41AE-A6AC-16E55E893B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98597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C971FF-EF28-4195-A575-329446EFAA55}" type="slidenum">
              <a:rPr kumimoji="0" lang="en-US" altLang="zh-CN" sz="1300" b="0" i="0" u="none" strike="noStrike" kern="1200" cap="none" spc="0" normalizeH="0" baseline="0" noProof="0" smtClean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Century Gothic"/>
                <a:ea typeface="幼圆" panose="02010509060101010101" pitchFamily="49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300" b="0" i="0" u="none" strike="noStrike" kern="1200" cap="none" spc="0" normalizeH="0" baseline="0" noProof="0">
              <a:ln>
                <a:noFill/>
              </a:ln>
              <a:solidFill>
                <a:srgbClr val="545454"/>
              </a:solidFill>
              <a:effectLst/>
              <a:uLnTx/>
              <a:uFillTx/>
              <a:latin typeface="Century Gothic"/>
              <a:ea typeface="幼圆" panose="020105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84481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B0ED81-4EE1-405C-A000-5C1BECE90591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88977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2B5EA4-5874-4261-93FE-1437D253DCB0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20039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1458F49-1B55-7442-8DF3-5302F60B77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92930-4539-7943-B784-2CD1353E3C9B}" type="datetimeFigureOut">
              <a:rPr kumimoji="1" lang="zh-CN" altLang="en-US" smtClean="0"/>
              <a:t>2023/12/11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96C76D4-CE38-124C-B071-6AF5769EC3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4B04E0FF-1032-8040-BB0F-CDB3697FAC9D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" y="-1"/>
            <a:ext cx="6557963" cy="4414839"/>
            <a:chOff x="-1" y="2"/>
            <a:chExt cx="6557963" cy="4414836"/>
          </a:xfrm>
          <a:solidFill>
            <a:srgbClr val="848685"/>
          </a:solidFill>
        </p:grpSpPr>
        <p:sp>
          <p:nvSpPr>
            <p:cNvPr id="7" name="等腰三角形 5">
              <a:extLst>
                <a:ext uri="{FF2B5EF4-FFF2-40B4-BE49-F238E27FC236}">
                  <a16:creationId xmlns:a16="http://schemas.microsoft.com/office/drawing/2014/main" id="{CB68B6ED-16AB-824B-BAAE-020DEDFD57AC}"/>
                </a:ext>
              </a:extLst>
            </p:cNvPr>
            <p:cNvSpPr/>
            <p:nvPr/>
          </p:nvSpPr>
          <p:spPr>
            <a:xfrm rot="5400000">
              <a:off x="1071563" y="-1071562"/>
              <a:ext cx="4414836" cy="6557963"/>
            </a:xfrm>
            <a:prstGeom prst="triangle">
              <a:avLst>
                <a:gd name="adj" fmla="val 0"/>
              </a:avLst>
            </a:prstGeom>
            <a:solidFill>
              <a:srgbClr val="84868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8" name="文本框 6">
              <a:extLst>
                <a:ext uri="{FF2B5EF4-FFF2-40B4-BE49-F238E27FC236}">
                  <a16:creationId xmlns:a16="http://schemas.microsoft.com/office/drawing/2014/main" id="{F751162A-F88C-C941-B9FB-D3924688697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9602219">
              <a:off x="780175" y="877830"/>
              <a:ext cx="2062491" cy="101566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6000" b="1" dirty="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  <a:cs typeface="Arial" panose="020B0604020202020204" pitchFamily="34" charset="0"/>
                </a:rPr>
                <a:t>目录</a:t>
              </a:r>
            </a:p>
          </p:txBody>
        </p:sp>
        <p:sp>
          <p:nvSpPr>
            <p:cNvPr id="9" name="文本框 7">
              <a:extLst>
                <a:ext uri="{FF2B5EF4-FFF2-40B4-BE49-F238E27FC236}">
                  <a16:creationId xmlns:a16="http://schemas.microsoft.com/office/drawing/2014/main" id="{E61A59F3-CF7C-4641-BC7B-BF0D283582D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9589792">
              <a:off x="872687" y="1552014"/>
              <a:ext cx="2983209" cy="76944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4400" dirty="0">
                  <a:solidFill>
                    <a:schemeClr val="bg1"/>
                  </a:solidFill>
                  <a:latin typeface="Impact" panose="020B0806030902050204" pitchFamily="34" charset="0"/>
                  <a:ea typeface="Microsoft YaHei" panose="020B0503020204020204" pitchFamily="34" charset="-122"/>
                  <a:cs typeface="Arial" panose="020B0604020202020204" pitchFamily="34" charset="0"/>
                </a:rPr>
                <a:t>CONTENTS</a:t>
              </a:r>
              <a:endParaRPr lang="zh-CN" altLang="en-US" sz="4400" dirty="0">
                <a:solidFill>
                  <a:schemeClr val="bg1"/>
                </a:solidFill>
                <a:latin typeface="Impact" panose="020B0806030902050204" pitchFamily="34" charset="0"/>
                <a:ea typeface="Microsoft YaHei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5DC9A8A0-4F9A-BF41-AF17-C7C2A35B65D9}"/>
              </a:ext>
            </a:extLst>
          </p:cNvPr>
          <p:cNvGrpSpPr/>
          <p:nvPr userDrawn="1"/>
        </p:nvGrpSpPr>
        <p:grpSpPr>
          <a:xfrm>
            <a:off x="4375290" y="2758387"/>
            <a:ext cx="6095445" cy="2681029"/>
            <a:chOff x="3972255" y="2661758"/>
            <a:chExt cx="6095445" cy="2681029"/>
          </a:xfrm>
        </p:grpSpPr>
        <p:sp>
          <p:nvSpPr>
            <p:cNvPr id="30" name="矩形 29">
              <a:extLst>
                <a:ext uri="{FF2B5EF4-FFF2-40B4-BE49-F238E27FC236}">
                  <a16:creationId xmlns:a16="http://schemas.microsoft.com/office/drawing/2014/main" id="{DBDAF9BD-CDBA-134E-A47C-70638A346168}"/>
                </a:ext>
              </a:extLst>
            </p:cNvPr>
            <p:cNvSpPr/>
            <p:nvPr/>
          </p:nvSpPr>
          <p:spPr>
            <a:xfrm>
              <a:off x="5180340" y="2661758"/>
              <a:ext cx="4887360" cy="547429"/>
            </a:xfrm>
            <a:prstGeom prst="rect">
              <a:avLst/>
            </a:prstGeom>
            <a:solidFill>
              <a:srgbClr val="866D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 defTabSz="952500">
                <a:spcBef>
                  <a:spcPct val="0"/>
                </a:spcBef>
                <a:tabLst>
                  <a:tab pos="571500" algn="l"/>
                  <a:tab pos="762000" algn="l"/>
                </a:tabLst>
                <a:defRPr/>
              </a:pPr>
              <a:r>
                <a:rPr lang="zh-CN" altLang="en-US" sz="2000" b="1" dirty="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  <a:cs typeface="Arial" panose="020B0604020202020204" pitchFamily="34" charset="0"/>
                </a:rPr>
                <a:t>  章节标题</a:t>
              </a:r>
            </a:p>
          </p:txBody>
        </p:sp>
        <p:sp>
          <p:nvSpPr>
            <p:cNvPr id="31" name="矩形 29">
              <a:extLst>
                <a:ext uri="{FF2B5EF4-FFF2-40B4-BE49-F238E27FC236}">
                  <a16:creationId xmlns:a16="http://schemas.microsoft.com/office/drawing/2014/main" id="{B1128EF9-5E21-E84C-A761-8F536A5FD088}"/>
                </a:ext>
              </a:extLst>
            </p:cNvPr>
            <p:cNvSpPr/>
            <p:nvPr/>
          </p:nvSpPr>
          <p:spPr bwMode="auto">
            <a:xfrm>
              <a:off x="3974971" y="2661759"/>
              <a:ext cx="954367" cy="547429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2400" dirty="0">
                  <a:solidFill>
                    <a:schemeClr val="bg1"/>
                  </a:solidFill>
                  <a:latin typeface="Impact" panose="020B0806030902050204" pitchFamily="34" charset="0"/>
                  <a:ea typeface="Microsoft YaHei" panose="020B0503020204020204" pitchFamily="34" charset="-122"/>
                  <a:cs typeface="Arial" panose="020B0604020202020204" pitchFamily="34" charset="0"/>
                </a:rPr>
                <a:t>01</a:t>
              </a:r>
              <a:r>
                <a:rPr lang="zh-CN" altLang="en-US" sz="2400" dirty="0">
                  <a:solidFill>
                    <a:schemeClr val="bg1"/>
                  </a:solidFill>
                  <a:latin typeface="Impact" panose="020B0806030902050204" pitchFamily="34" charset="0"/>
                  <a:ea typeface="Microsoft YaHei" panose="020B0503020204020204" pitchFamily="34" charset="-122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53" name="矩形 25">
              <a:extLst>
                <a:ext uri="{FF2B5EF4-FFF2-40B4-BE49-F238E27FC236}">
                  <a16:creationId xmlns:a16="http://schemas.microsoft.com/office/drawing/2014/main" id="{1AD3FA2B-E09D-064F-8141-C2C1AF925AA1}"/>
                </a:ext>
              </a:extLst>
            </p:cNvPr>
            <p:cNvSpPr/>
            <p:nvPr/>
          </p:nvSpPr>
          <p:spPr bwMode="auto">
            <a:xfrm>
              <a:off x="3974971" y="3372959"/>
              <a:ext cx="954367" cy="547429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2400" dirty="0">
                  <a:solidFill>
                    <a:schemeClr val="bg1"/>
                  </a:solidFill>
                  <a:latin typeface="Impact" panose="020B0806030902050204" pitchFamily="34" charset="0"/>
                  <a:ea typeface="Microsoft YaHei" panose="020B0503020204020204" pitchFamily="34" charset="-122"/>
                  <a:cs typeface="Arial" panose="020B0604020202020204" pitchFamily="34" charset="0"/>
                </a:rPr>
                <a:t>02</a:t>
              </a:r>
              <a:r>
                <a:rPr lang="zh-CN" altLang="en-US" sz="2400" dirty="0">
                  <a:solidFill>
                    <a:schemeClr val="bg1"/>
                  </a:solidFill>
                  <a:latin typeface="Impact" panose="020B0806030902050204" pitchFamily="34" charset="0"/>
                  <a:ea typeface="Microsoft YaHei" panose="020B0503020204020204" pitchFamily="34" charset="-122"/>
                  <a:cs typeface="Arial" panose="020B0604020202020204" pitchFamily="34" charset="0"/>
                </a:rPr>
                <a:t>    </a:t>
              </a:r>
            </a:p>
          </p:txBody>
        </p:sp>
        <p:sp>
          <p:nvSpPr>
            <p:cNvPr id="54" name="矩形 21">
              <a:extLst>
                <a:ext uri="{FF2B5EF4-FFF2-40B4-BE49-F238E27FC236}">
                  <a16:creationId xmlns:a16="http://schemas.microsoft.com/office/drawing/2014/main" id="{608A2921-8BAC-3940-91AF-4C1BD80D5DB2}"/>
                </a:ext>
              </a:extLst>
            </p:cNvPr>
            <p:cNvSpPr/>
            <p:nvPr/>
          </p:nvSpPr>
          <p:spPr bwMode="auto">
            <a:xfrm>
              <a:off x="3972255" y="4084158"/>
              <a:ext cx="957084" cy="547429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2400" dirty="0">
                  <a:solidFill>
                    <a:schemeClr val="bg1"/>
                  </a:solidFill>
                  <a:latin typeface="Impact" panose="020B0806030902050204" pitchFamily="34" charset="0"/>
                  <a:ea typeface="Microsoft YaHei" panose="020B0503020204020204" pitchFamily="34" charset="-122"/>
                  <a:cs typeface="Arial" panose="020B0604020202020204" pitchFamily="34" charset="0"/>
                </a:rPr>
                <a:t>03</a:t>
              </a:r>
              <a:r>
                <a:rPr lang="zh-CN" altLang="en-US" sz="2400" dirty="0">
                  <a:solidFill>
                    <a:schemeClr val="bg1"/>
                  </a:solidFill>
                  <a:latin typeface="Impact" panose="020B0806030902050204" pitchFamily="34" charset="0"/>
                  <a:ea typeface="Microsoft YaHei" panose="020B0503020204020204" pitchFamily="34" charset="-122"/>
                  <a:cs typeface="Arial" panose="020B0604020202020204" pitchFamily="34" charset="0"/>
                </a:rPr>
                <a:t>   </a:t>
              </a:r>
            </a:p>
          </p:txBody>
        </p:sp>
        <p:sp>
          <p:nvSpPr>
            <p:cNvPr id="55" name="矩形 17">
              <a:extLst>
                <a:ext uri="{FF2B5EF4-FFF2-40B4-BE49-F238E27FC236}">
                  <a16:creationId xmlns:a16="http://schemas.microsoft.com/office/drawing/2014/main" id="{2C45E90F-1BC8-3246-8F44-C8ACC39874A2}"/>
                </a:ext>
              </a:extLst>
            </p:cNvPr>
            <p:cNvSpPr/>
            <p:nvPr/>
          </p:nvSpPr>
          <p:spPr bwMode="auto">
            <a:xfrm>
              <a:off x="3972255" y="4795358"/>
              <a:ext cx="957084" cy="547429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2400" dirty="0">
                  <a:solidFill>
                    <a:schemeClr val="bg1"/>
                  </a:solidFill>
                  <a:latin typeface="Impact" panose="020B0806030902050204" pitchFamily="34" charset="0"/>
                  <a:ea typeface="Microsoft YaHei" panose="020B0503020204020204" pitchFamily="34" charset="-122"/>
                  <a:cs typeface="Arial" panose="020B0604020202020204" pitchFamily="34" charset="0"/>
                </a:rPr>
                <a:t>04</a:t>
              </a:r>
              <a:endParaRPr lang="zh-CN" altLang="en-US" sz="2400" dirty="0">
                <a:solidFill>
                  <a:schemeClr val="bg1"/>
                </a:solidFill>
                <a:latin typeface="Impact" panose="020B0806030902050204" pitchFamily="34" charset="0"/>
                <a:ea typeface="Microsoft YaHei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56" name="矩形 55">
              <a:extLst>
                <a:ext uri="{FF2B5EF4-FFF2-40B4-BE49-F238E27FC236}">
                  <a16:creationId xmlns:a16="http://schemas.microsoft.com/office/drawing/2014/main" id="{5ED56AC5-75AE-314D-AB99-DA3E96F6A18F}"/>
                </a:ext>
              </a:extLst>
            </p:cNvPr>
            <p:cNvSpPr/>
            <p:nvPr/>
          </p:nvSpPr>
          <p:spPr>
            <a:xfrm>
              <a:off x="5180340" y="4795358"/>
              <a:ext cx="4887360" cy="547429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zh-CN" altLang="en-US" sz="2000" b="1" dirty="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  <a:cs typeface="Arial" panose="020B0604020202020204" pitchFamily="34" charset="0"/>
                </a:rPr>
                <a:t>  章节标题</a:t>
              </a:r>
              <a:endParaRPr kumimoji="1" lang="zh-CN" altLang="en-US" sz="2000" dirty="0"/>
            </a:p>
          </p:txBody>
        </p:sp>
        <p:sp>
          <p:nvSpPr>
            <p:cNvPr id="57" name="矩形 56">
              <a:extLst>
                <a:ext uri="{FF2B5EF4-FFF2-40B4-BE49-F238E27FC236}">
                  <a16:creationId xmlns:a16="http://schemas.microsoft.com/office/drawing/2014/main" id="{151245B8-A235-0348-BBD6-15406D2A119D}"/>
                </a:ext>
              </a:extLst>
            </p:cNvPr>
            <p:cNvSpPr/>
            <p:nvPr/>
          </p:nvSpPr>
          <p:spPr>
            <a:xfrm>
              <a:off x="5180340" y="4082047"/>
              <a:ext cx="4887360" cy="547429"/>
            </a:xfrm>
            <a:prstGeom prst="rect">
              <a:avLst/>
            </a:prstGeom>
            <a:solidFill>
              <a:srgbClr val="866D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zh-CN" altLang="en-US" sz="2000" b="1" dirty="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  <a:cs typeface="Arial" panose="020B0604020202020204" pitchFamily="34" charset="0"/>
                </a:rPr>
                <a:t>  章节标题</a:t>
              </a:r>
              <a:endParaRPr kumimoji="1" lang="zh-CN" altLang="en-US" sz="2000" dirty="0"/>
            </a:p>
          </p:txBody>
        </p:sp>
        <p:sp>
          <p:nvSpPr>
            <p:cNvPr id="58" name="矩形 57">
              <a:extLst>
                <a:ext uri="{FF2B5EF4-FFF2-40B4-BE49-F238E27FC236}">
                  <a16:creationId xmlns:a16="http://schemas.microsoft.com/office/drawing/2014/main" id="{63B3B450-A883-D74F-8183-DFB7ED4D9A65}"/>
                </a:ext>
              </a:extLst>
            </p:cNvPr>
            <p:cNvSpPr/>
            <p:nvPr/>
          </p:nvSpPr>
          <p:spPr>
            <a:xfrm>
              <a:off x="5180339" y="3371277"/>
              <a:ext cx="4887361" cy="547429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zh-CN" altLang="en-US" sz="2000" b="1" dirty="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  <a:cs typeface="Arial" panose="020B0604020202020204" pitchFamily="34" charset="0"/>
                </a:rPr>
                <a:t>  章节标题  </a:t>
              </a:r>
              <a:endParaRPr kumimoji="1" lang="zh-CN" altLang="en-US" sz="20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80695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D34CCA-A334-2E4B-B95C-BC7B0C0A4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2" y="20955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81678F9-CA0C-EC4B-98F8-735BB054D4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 dirty="0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4683AA8-08B6-4849-AD6B-ABD4DBB56A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 dirty="0"/>
              <a:t>编辑母版文本样式</a:t>
            </a:r>
            <a:endParaRPr kumimoji="1" lang="en-US" altLang="zh-CN" dirty="0"/>
          </a:p>
          <a:p>
            <a:pPr lvl="1"/>
            <a:r>
              <a:rPr kumimoji="1" lang="zh-CN" altLang="en-US" dirty="0"/>
              <a:t>第二级</a:t>
            </a:r>
            <a:endParaRPr kumimoji="1" lang="en-US" altLang="zh-CN" dirty="0"/>
          </a:p>
          <a:p>
            <a:pPr lvl="2"/>
            <a:r>
              <a:rPr kumimoji="1" lang="zh-CN" altLang="en-US" dirty="0"/>
              <a:t>第三极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823DB90-FC59-6F46-910F-E32633F17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92930-4539-7943-B784-2CD1353E3C9B}" type="datetimeFigureOut">
              <a:rPr kumimoji="1" lang="zh-CN" altLang="en-US" smtClean="0"/>
              <a:t>2023/12/11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734D500-9FAB-4B4A-81B8-273F6D0ABE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6CEB2B5-3074-8C4D-A47E-3A7FC18DE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E63811-F917-A74F-9486-8A2838C93950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sp>
        <p:nvSpPr>
          <p:cNvPr id="8" name="任意多边形 1">
            <a:extLst>
              <a:ext uri="{FF2B5EF4-FFF2-40B4-BE49-F238E27FC236}">
                <a16:creationId xmlns:a16="http://schemas.microsoft.com/office/drawing/2014/main" id="{2DD5773A-99D7-5945-A29F-46ED061884D3}"/>
              </a:ext>
            </a:extLst>
          </p:cNvPr>
          <p:cNvSpPr/>
          <p:nvPr userDrawn="1"/>
        </p:nvSpPr>
        <p:spPr>
          <a:xfrm rot="2734777" flipH="1">
            <a:off x="-350837" y="722127"/>
            <a:ext cx="765175" cy="828676"/>
          </a:xfrm>
          <a:custGeom>
            <a:avLst/>
            <a:gdLst>
              <a:gd name="connsiteX0" fmla="*/ 4825039 w 4825039"/>
              <a:gd name="connsiteY0" fmla="*/ 498765 h 5227156"/>
              <a:gd name="connsiteX1" fmla="*/ 0 w 4825039"/>
              <a:gd name="connsiteY1" fmla="*/ 5227156 h 5227156"/>
              <a:gd name="connsiteX2" fmla="*/ 0 w 4825039"/>
              <a:gd name="connsiteY2" fmla="*/ 0 h 5227156"/>
              <a:gd name="connsiteX3" fmla="*/ 4336264 w 4825039"/>
              <a:gd name="connsiteY3" fmla="*/ 0 h 5227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25039" h="5227156">
                <a:moveTo>
                  <a:pt x="4825039" y="498765"/>
                </a:moveTo>
                <a:lnTo>
                  <a:pt x="0" y="5227156"/>
                </a:lnTo>
                <a:lnTo>
                  <a:pt x="0" y="0"/>
                </a:lnTo>
                <a:lnTo>
                  <a:pt x="4336264" y="0"/>
                </a:lnTo>
                <a:close/>
              </a:path>
            </a:pathLst>
          </a:custGeom>
          <a:solidFill>
            <a:srgbClr val="0B70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866477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Box 17">
            <a:extLst>
              <a:ext uri="{FF2B5EF4-FFF2-40B4-BE49-F238E27FC236}">
                <a16:creationId xmlns:a16="http://schemas.microsoft.com/office/drawing/2014/main" id="{143E2BBB-0089-48B5-A013-2B7C9A8A724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423651" y="6570017"/>
            <a:ext cx="768349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fld id="{8E9DB1D4-2919-42B8-8886-F23DBCE998E1}" type="slidenum">
              <a:rPr lang="en-US" altLang="zh-CN" sz="1200">
                <a:latin typeface="黑体" pitchFamily="2" charset="-122"/>
                <a:ea typeface="黑体" pitchFamily="2" charset="-122"/>
              </a:rPr>
              <a:pPr algn="ctr">
                <a:spcBef>
                  <a:spcPct val="50000"/>
                </a:spcBef>
                <a:defRPr/>
              </a:pPr>
              <a:t>‹#›</a:t>
            </a:fld>
            <a:endParaRPr lang="en-US" altLang="zh-CN" sz="1200" dirty="0">
              <a:latin typeface="黑体" pitchFamily="2" charset="-122"/>
              <a:ea typeface="黑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398498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E5054DCE-6A0C-154C-BC92-245721642D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33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Heiti SC Light" panose="02000000000000000000" pitchFamily="2" charset="-128"/>
                <a:cs typeface="Arial" panose="020B0604020202020204" pitchFamily="34" charset="0"/>
              </a:defRPr>
            </a:lvl1pPr>
          </a:lstStyle>
          <a:p>
            <a:r>
              <a:rPr lang="en-US" dirty="0"/>
              <a:t>©️</a:t>
            </a:r>
            <a:r>
              <a:rPr lang="zh-CN" altLang="en-US" dirty="0"/>
              <a:t>版权课程，请勿翻印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34717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24A13D7-CE7C-41BA-95FE-5526DB02EC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BDFDAC6-9663-4532-A5A4-45E4B7AB47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4EDD84-5185-4411-BF8B-939111303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7E847-98DE-4D69-B416-93AE3945828F}" type="datetimeFigureOut">
              <a:rPr lang="zh-CN" altLang="en-US" smtClean="0"/>
              <a:t>2023/12/11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347FC81-A679-4943-A61A-B3E98FBF6B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6C0CB75-C8CE-434C-B4EC-04ECC702D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B84FD-F8F5-4343-B7FB-1F9C23BB3E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78007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Mas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4F60B553-7A72-EC4D-A2CB-6089510301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33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Heiti SC Light" panose="02000000000000000000" pitchFamily="2" charset="-128"/>
                <a:cs typeface="Arial" panose="020B0604020202020204" pitchFamily="34" charset="0"/>
              </a:defRPr>
            </a:lvl1pPr>
          </a:lstStyle>
          <a:p>
            <a:r>
              <a:rPr lang="en-US" dirty="0"/>
              <a:t>©️</a:t>
            </a:r>
            <a:r>
              <a:rPr lang="zh-CN" altLang="en-US" dirty="0"/>
              <a:t>版权课程，请勿翻印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9790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xmlns:p14="http://schemas.microsoft.com/office/powerpoint/2010/main" advClick="0" advTm="3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Page </a:t>
            </a:r>
            <a:fld id="{CB693EC4-CB15-D74C-978B-72A31153CB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E6EF8A8-7361-6245-94C3-C23CAEC340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33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Heiti SC Light" panose="02000000000000000000" pitchFamily="2" charset="-128"/>
                <a:cs typeface="Arial" panose="020B0604020202020204" pitchFamily="34" charset="0"/>
              </a:defRPr>
            </a:lvl1pPr>
          </a:lstStyle>
          <a:p>
            <a:r>
              <a:rPr lang="en-US" dirty="0"/>
              <a:t>©️</a:t>
            </a:r>
            <a:r>
              <a:rPr lang="zh-CN" altLang="en-US" dirty="0"/>
              <a:t>版权课程，请勿翻印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83876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27">
            <a:extLst>
              <a:ext uri="{FF2B5EF4-FFF2-40B4-BE49-F238E27FC236}">
                <a16:creationId xmlns:a16="http://schemas.microsoft.com/office/drawing/2014/main" id="{1BE0FBC3-7DD2-42D3-95BB-FEA6E4639217}"/>
              </a:ext>
            </a:extLst>
          </p:cNvPr>
          <p:cNvGrpSpPr/>
          <p:nvPr userDrawn="1"/>
        </p:nvGrpSpPr>
        <p:grpSpPr>
          <a:xfrm>
            <a:off x="2" y="6621397"/>
            <a:ext cx="12191999" cy="255488"/>
            <a:chOff x="0" y="0"/>
            <a:chExt cx="12191999" cy="720000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523C7121-37CF-42DF-A3C6-A60D15F9C251}"/>
                </a:ext>
              </a:extLst>
            </p:cNvPr>
            <p:cNvSpPr/>
            <p:nvPr/>
          </p:nvSpPr>
          <p:spPr>
            <a:xfrm>
              <a:off x="0" y="0"/>
              <a:ext cx="12191999" cy="720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7" name="Freeform 15">
              <a:extLst>
                <a:ext uri="{FF2B5EF4-FFF2-40B4-BE49-F238E27FC236}">
                  <a16:creationId xmlns:a16="http://schemas.microsoft.com/office/drawing/2014/main" id="{52DB89B3-4CF5-4E24-8304-F93DF83B17CF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407057" y="0"/>
              <a:ext cx="3784942" cy="720000"/>
            </a:xfrm>
            <a:custGeom>
              <a:avLst/>
              <a:gdLst>
                <a:gd name="T0" fmla="*/ 8631 w 14188"/>
                <a:gd name="T1" fmla="*/ 0 h 2667"/>
                <a:gd name="T2" fmla="*/ 14188 w 14188"/>
                <a:gd name="T3" fmla="*/ 1041 h 2667"/>
                <a:gd name="T4" fmla="*/ 14188 w 14188"/>
                <a:gd name="T5" fmla="*/ 2667 h 2667"/>
                <a:gd name="T6" fmla="*/ 0 w 14188"/>
                <a:gd name="T7" fmla="*/ 2667 h 2667"/>
                <a:gd name="T8" fmla="*/ 8631 w 14188"/>
                <a:gd name="T9" fmla="*/ 0 h 2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188" h="2667">
                  <a:moveTo>
                    <a:pt x="8631" y="0"/>
                  </a:moveTo>
                  <a:cubicBezTo>
                    <a:pt x="10591" y="0"/>
                    <a:pt x="12465" y="369"/>
                    <a:pt x="14188" y="1041"/>
                  </a:cubicBezTo>
                  <a:lnTo>
                    <a:pt x="14188" y="2667"/>
                  </a:lnTo>
                  <a:lnTo>
                    <a:pt x="0" y="2667"/>
                  </a:lnTo>
                  <a:cubicBezTo>
                    <a:pt x="2457" y="985"/>
                    <a:pt x="5429" y="0"/>
                    <a:pt x="8631" y="0"/>
                  </a:cubicBezTo>
                  <a:close/>
                </a:path>
              </a:pathLst>
            </a:custGeom>
            <a:solidFill>
              <a:schemeClr val="accent2">
                <a:alpha val="2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8" name="Freeform 16">
              <a:extLst>
                <a:ext uri="{FF2B5EF4-FFF2-40B4-BE49-F238E27FC236}">
                  <a16:creationId xmlns:a16="http://schemas.microsoft.com/office/drawing/2014/main" id="{AE9C1DFF-43AD-4807-AF18-8E7482E7E27B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9265474" y="0"/>
              <a:ext cx="2926525" cy="720000"/>
            </a:xfrm>
            <a:custGeom>
              <a:avLst/>
              <a:gdLst>
                <a:gd name="T0" fmla="*/ 10968 w 10968"/>
                <a:gd name="T1" fmla="*/ 0 h 2667"/>
                <a:gd name="T2" fmla="*/ 10968 w 10968"/>
                <a:gd name="T3" fmla="*/ 1983 h 2667"/>
                <a:gd name="T4" fmla="*/ 7157 w 10968"/>
                <a:gd name="T5" fmla="*/ 2667 h 2667"/>
                <a:gd name="T6" fmla="*/ 0 w 10968"/>
                <a:gd name="T7" fmla="*/ 0 h 2667"/>
                <a:gd name="T8" fmla="*/ 10968 w 10968"/>
                <a:gd name="T9" fmla="*/ 0 h 2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968" h="2667">
                  <a:moveTo>
                    <a:pt x="10968" y="0"/>
                  </a:moveTo>
                  <a:lnTo>
                    <a:pt x="10968" y="1983"/>
                  </a:lnTo>
                  <a:cubicBezTo>
                    <a:pt x="9781" y="2425"/>
                    <a:pt x="8497" y="2667"/>
                    <a:pt x="7157" y="2667"/>
                  </a:cubicBezTo>
                  <a:cubicBezTo>
                    <a:pt x="4420" y="2667"/>
                    <a:pt x="1918" y="1661"/>
                    <a:pt x="0" y="0"/>
                  </a:cubicBezTo>
                  <a:lnTo>
                    <a:pt x="10968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1800">
                <a:solidFill>
                  <a:srgbClr val="FFFFFF"/>
                </a:solidFill>
              </a:endParaRPr>
            </a:p>
          </p:txBody>
        </p:sp>
      </p:grpSp>
      <p:grpSp>
        <p:nvGrpSpPr>
          <p:cNvPr id="9" name="组合 27">
            <a:extLst>
              <a:ext uri="{FF2B5EF4-FFF2-40B4-BE49-F238E27FC236}">
                <a16:creationId xmlns:a16="http://schemas.microsoft.com/office/drawing/2014/main" id="{C50D009F-B041-431C-A65B-2C535E8A4494}"/>
              </a:ext>
            </a:extLst>
          </p:cNvPr>
          <p:cNvGrpSpPr/>
          <p:nvPr userDrawn="1"/>
        </p:nvGrpSpPr>
        <p:grpSpPr>
          <a:xfrm>
            <a:off x="2" y="-21488"/>
            <a:ext cx="12191999" cy="720000"/>
            <a:chOff x="0" y="0"/>
            <a:chExt cx="12191999" cy="720000"/>
          </a:xfrm>
        </p:grpSpPr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12A3E45-87C1-4509-B704-0847909A3C31}"/>
                </a:ext>
              </a:extLst>
            </p:cNvPr>
            <p:cNvSpPr/>
            <p:nvPr/>
          </p:nvSpPr>
          <p:spPr>
            <a:xfrm>
              <a:off x="0" y="0"/>
              <a:ext cx="12191999" cy="720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11" name="Freeform 15">
              <a:extLst>
                <a:ext uri="{FF2B5EF4-FFF2-40B4-BE49-F238E27FC236}">
                  <a16:creationId xmlns:a16="http://schemas.microsoft.com/office/drawing/2014/main" id="{86FF1D8B-6611-46D8-9783-7ED68E3C058D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407057" y="0"/>
              <a:ext cx="3784942" cy="720000"/>
            </a:xfrm>
            <a:custGeom>
              <a:avLst/>
              <a:gdLst>
                <a:gd name="T0" fmla="*/ 8631 w 14188"/>
                <a:gd name="T1" fmla="*/ 0 h 2667"/>
                <a:gd name="T2" fmla="*/ 14188 w 14188"/>
                <a:gd name="T3" fmla="*/ 1041 h 2667"/>
                <a:gd name="T4" fmla="*/ 14188 w 14188"/>
                <a:gd name="T5" fmla="*/ 2667 h 2667"/>
                <a:gd name="T6" fmla="*/ 0 w 14188"/>
                <a:gd name="T7" fmla="*/ 2667 h 2667"/>
                <a:gd name="T8" fmla="*/ 8631 w 14188"/>
                <a:gd name="T9" fmla="*/ 0 h 2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188" h="2667">
                  <a:moveTo>
                    <a:pt x="8631" y="0"/>
                  </a:moveTo>
                  <a:cubicBezTo>
                    <a:pt x="10591" y="0"/>
                    <a:pt x="12465" y="369"/>
                    <a:pt x="14188" y="1041"/>
                  </a:cubicBezTo>
                  <a:lnTo>
                    <a:pt x="14188" y="2667"/>
                  </a:lnTo>
                  <a:lnTo>
                    <a:pt x="0" y="2667"/>
                  </a:lnTo>
                  <a:cubicBezTo>
                    <a:pt x="2457" y="985"/>
                    <a:pt x="5429" y="0"/>
                    <a:pt x="8631" y="0"/>
                  </a:cubicBezTo>
                  <a:close/>
                </a:path>
              </a:pathLst>
            </a:custGeom>
            <a:solidFill>
              <a:schemeClr val="accent2">
                <a:alpha val="2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12" name="Freeform 16">
              <a:extLst>
                <a:ext uri="{FF2B5EF4-FFF2-40B4-BE49-F238E27FC236}">
                  <a16:creationId xmlns:a16="http://schemas.microsoft.com/office/drawing/2014/main" id="{1F3C0F14-91C4-4923-893A-A9F6280425FF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9265474" y="0"/>
              <a:ext cx="2926525" cy="720000"/>
            </a:xfrm>
            <a:custGeom>
              <a:avLst/>
              <a:gdLst>
                <a:gd name="T0" fmla="*/ 10968 w 10968"/>
                <a:gd name="T1" fmla="*/ 0 h 2667"/>
                <a:gd name="T2" fmla="*/ 10968 w 10968"/>
                <a:gd name="T3" fmla="*/ 1983 h 2667"/>
                <a:gd name="T4" fmla="*/ 7157 w 10968"/>
                <a:gd name="T5" fmla="*/ 2667 h 2667"/>
                <a:gd name="T6" fmla="*/ 0 w 10968"/>
                <a:gd name="T7" fmla="*/ 0 h 2667"/>
                <a:gd name="T8" fmla="*/ 10968 w 10968"/>
                <a:gd name="T9" fmla="*/ 0 h 2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968" h="2667">
                  <a:moveTo>
                    <a:pt x="10968" y="0"/>
                  </a:moveTo>
                  <a:lnTo>
                    <a:pt x="10968" y="1983"/>
                  </a:lnTo>
                  <a:cubicBezTo>
                    <a:pt x="9781" y="2425"/>
                    <a:pt x="8497" y="2667"/>
                    <a:pt x="7157" y="2667"/>
                  </a:cubicBezTo>
                  <a:cubicBezTo>
                    <a:pt x="4420" y="2667"/>
                    <a:pt x="1918" y="1661"/>
                    <a:pt x="0" y="0"/>
                  </a:cubicBezTo>
                  <a:lnTo>
                    <a:pt x="10968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1800">
                <a:solidFill>
                  <a:srgbClr val="FFFFFF"/>
                </a:solidFill>
              </a:endParaRPr>
            </a:p>
          </p:txBody>
        </p:sp>
      </p:grpSp>
      <p:sp>
        <p:nvSpPr>
          <p:cNvPr id="17" name="Text Box 17">
            <a:extLst>
              <a:ext uri="{FF2B5EF4-FFF2-40B4-BE49-F238E27FC236}">
                <a16:creationId xmlns:a16="http://schemas.microsoft.com/office/drawing/2014/main" id="{08835BA5-3E5F-4DCF-BA1A-91A476BEBF7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423651" y="6611823"/>
            <a:ext cx="76834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fld id="{8E9DB1D4-2919-42B8-8886-F23DBCE998E1}" type="slidenum">
              <a:rPr lang="en-US" altLang="zh-CN" sz="1200">
                <a:solidFill>
                  <a:schemeClr val="bg1"/>
                </a:solidFill>
                <a:latin typeface="黑体" pitchFamily="2" charset="-122"/>
                <a:ea typeface="黑体" pitchFamily="2" charset="-122"/>
              </a:rPr>
              <a:pPr algn="ctr">
                <a:spcBef>
                  <a:spcPct val="50000"/>
                </a:spcBef>
                <a:defRPr/>
              </a:pPr>
              <a:t>‹#›</a:t>
            </a:fld>
            <a:endParaRPr lang="en-US" altLang="zh-CN" sz="1200" dirty="0">
              <a:solidFill>
                <a:schemeClr val="bg1"/>
              </a:solidFill>
              <a:latin typeface="黑体" pitchFamily="2" charset="-122"/>
              <a:ea typeface="黑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398672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27">
            <a:extLst>
              <a:ext uri="{FF2B5EF4-FFF2-40B4-BE49-F238E27FC236}">
                <a16:creationId xmlns:a16="http://schemas.microsoft.com/office/drawing/2014/main" id="{1BE0FBC3-7DD2-42D3-95BB-FEA6E4639217}"/>
              </a:ext>
            </a:extLst>
          </p:cNvPr>
          <p:cNvGrpSpPr/>
          <p:nvPr userDrawn="1"/>
        </p:nvGrpSpPr>
        <p:grpSpPr>
          <a:xfrm>
            <a:off x="1" y="6621397"/>
            <a:ext cx="12191999" cy="255488"/>
            <a:chOff x="0" y="0"/>
            <a:chExt cx="12191999" cy="720000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523C7121-37CF-42DF-A3C6-A60D15F9C251}"/>
                </a:ext>
              </a:extLst>
            </p:cNvPr>
            <p:cNvSpPr/>
            <p:nvPr/>
          </p:nvSpPr>
          <p:spPr>
            <a:xfrm>
              <a:off x="0" y="0"/>
              <a:ext cx="12191999" cy="720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7" name="Freeform 15">
              <a:extLst>
                <a:ext uri="{FF2B5EF4-FFF2-40B4-BE49-F238E27FC236}">
                  <a16:creationId xmlns:a16="http://schemas.microsoft.com/office/drawing/2014/main" id="{52DB89B3-4CF5-4E24-8304-F93DF83B17CF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407057" y="0"/>
              <a:ext cx="3784942" cy="720000"/>
            </a:xfrm>
            <a:custGeom>
              <a:avLst/>
              <a:gdLst>
                <a:gd name="T0" fmla="*/ 8631 w 14188"/>
                <a:gd name="T1" fmla="*/ 0 h 2667"/>
                <a:gd name="T2" fmla="*/ 14188 w 14188"/>
                <a:gd name="T3" fmla="*/ 1041 h 2667"/>
                <a:gd name="T4" fmla="*/ 14188 w 14188"/>
                <a:gd name="T5" fmla="*/ 2667 h 2667"/>
                <a:gd name="T6" fmla="*/ 0 w 14188"/>
                <a:gd name="T7" fmla="*/ 2667 h 2667"/>
                <a:gd name="T8" fmla="*/ 8631 w 14188"/>
                <a:gd name="T9" fmla="*/ 0 h 2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188" h="2667">
                  <a:moveTo>
                    <a:pt x="8631" y="0"/>
                  </a:moveTo>
                  <a:cubicBezTo>
                    <a:pt x="10591" y="0"/>
                    <a:pt x="12465" y="369"/>
                    <a:pt x="14188" y="1041"/>
                  </a:cubicBezTo>
                  <a:lnTo>
                    <a:pt x="14188" y="2667"/>
                  </a:lnTo>
                  <a:lnTo>
                    <a:pt x="0" y="2667"/>
                  </a:lnTo>
                  <a:cubicBezTo>
                    <a:pt x="2457" y="985"/>
                    <a:pt x="5429" y="0"/>
                    <a:pt x="8631" y="0"/>
                  </a:cubicBezTo>
                  <a:close/>
                </a:path>
              </a:pathLst>
            </a:custGeom>
            <a:solidFill>
              <a:schemeClr val="accent2">
                <a:alpha val="2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8" name="Freeform 16">
              <a:extLst>
                <a:ext uri="{FF2B5EF4-FFF2-40B4-BE49-F238E27FC236}">
                  <a16:creationId xmlns:a16="http://schemas.microsoft.com/office/drawing/2014/main" id="{AE9C1DFF-43AD-4807-AF18-8E7482E7E27B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9265474" y="0"/>
              <a:ext cx="2926525" cy="720000"/>
            </a:xfrm>
            <a:custGeom>
              <a:avLst/>
              <a:gdLst>
                <a:gd name="T0" fmla="*/ 10968 w 10968"/>
                <a:gd name="T1" fmla="*/ 0 h 2667"/>
                <a:gd name="T2" fmla="*/ 10968 w 10968"/>
                <a:gd name="T3" fmla="*/ 1983 h 2667"/>
                <a:gd name="T4" fmla="*/ 7157 w 10968"/>
                <a:gd name="T5" fmla="*/ 2667 h 2667"/>
                <a:gd name="T6" fmla="*/ 0 w 10968"/>
                <a:gd name="T7" fmla="*/ 0 h 2667"/>
                <a:gd name="T8" fmla="*/ 10968 w 10968"/>
                <a:gd name="T9" fmla="*/ 0 h 2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968" h="2667">
                  <a:moveTo>
                    <a:pt x="10968" y="0"/>
                  </a:moveTo>
                  <a:lnTo>
                    <a:pt x="10968" y="1983"/>
                  </a:lnTo>
                  <a:cubicBezTo>
                    <a:pt x="9781" y="2425"/>
                    <a:pt x="8497" y="2667"/>
                    <a:pt x="7157" y="2667"/>
                  </a:cubicBezTo>
                  <a:cubicBezTo>
                    <a:pt x="4420" y="2667"/>
                    <a:pt x="1918" y="1661"/>
                    <a:pt x="0" y="0"/>
                  </a:cubicBezTo>
                  <a:lnTo>
                    <a:pt x="10968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9" name="组合 27">
            <a:extLst>
              <a:ext uri="{FF2B5EF4-FFF2-40B4-BE49-F238E27FC236}">
                <a16:creationId xmlns:a16="http://schemas.microsoft.com/office/drawing/2014/main" id="{C50D009F-B041-431C-A65B-2C535E8A4494}"/>
              </a:ext>
            </a:extLst>
          </p:cNvPr>
          <p:cNvGrpSpPr/>
          <p:nvPr userDrawn="1"/>
        </p:nvGrpSpPr>
        <p:grpSpPr>
          <a:xfrm>
            <a:off x="1" y="-21488"/>
            <a:ext cx="12191999" cy="720000"/>
            <a:chOff x="0" y="0"/>
            <a:chExt cx="12191999" cy="720000"/>
          </a:xfrm>
        </p:grpSpPr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12A3E45-87C1-4509-B704-0847909A3C31}"/>
                </a:ext>
              </a:extLst>
            </p:cNvPr>
            <p:cNvSpPr/>
            <p:nvPr/>
          </p:nvSpPr>
          <p:spPr>
            <a:xfrm>
              <a:off x="0" y="0"/>
              <a:ext cx="12191999" cy="720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1" name="Freeform 15">
              <a:extLst>
                <a:ext uri="{FF2B5EF4-FFF2-40B4-BE49-F238E27FC236}">
                  <a16:creationId xmlns:a16="http://schemas.microsoft.com/office/drawing/2014/main" id="{86FF1D8B-6611-46D8-9783-7ED68E3C058D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407057" y="0"/>
              <a:ext cx="3784942" cy="720000"/>
            </a:xfrm>
            <a:custGeom>
              <a:avLst/>
              <a:gdLst>
                <a:gd name="T0" fmla="*/ 8631 w 14188"/>
                <a:gd name="T1" fmla="*/ 0 h 2667"/>
                <a:gd name="T2" fmla="*/ 14188 w 14188"/>
                <a:gd name="T3" fmla="*/ 1041 h 2667"/>
                <a:gd name="T4" fmla="*/ 14188 w 14188"/>
                <a:gd name="T5" fmla="*/ 2667 h 2667"/>
                <a:gd name="T6" fmla="*/ 0 w 14188"/>
                <a:gd name="T7" fmla="*/ 2667 h 2667"/>
                <a:gd name="T8" fmla="*/ 8631 w 14188"/>
                <a:gd name="T9" fmla="*/ 0 h 2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188" h="2667">
                  <a:moveTo>
                    <a:pt x="8631" y="0"/>
                  </a:moveTo>
                  <a:cubicBezTo>
                    <a:pt x="10591" y="0"/>
                    <a:pt x="12465" y="369"/>
                    <a:pt x="14188" y="1041"/>
                  </a:cubicBezTo>
                  <a:lnTo>
                    <a:pt x="14188" y="2667"/>
                  </a:lnTo>
                  <a:lnTo>
                    <a:pt x="0" y="2667"/>
                  </a:lnTo>
                  <a:cubicBezTo>
                    <a:pt x="2457" y="985"/>
                    <a:pt x="5429" y="0"/>
                    <a:pt x="8631" y="0"/>
                  </a:cubicBezTo>
                  <a:close/>
                </a:path>
              </a:pathLst>
            </a:custGeom>
            <a:solidFill>
              <a:schemeClr val="accent2">
                <a:alpha val="2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2" name="Freeform 16">
              <a:extLst>
                <a:ext uri="{FF2B5EF4-FFF2-40B4-BE49-F238E27FC236}">
                  <a16:creationId xmlns:a16="http://schemas.microsoft.com/office/drawing/2014/main" id="{1F3C0F14-91C4-4923-893A-A9F6280425FF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9265474" y="0"/>
              <a:ext cx="2926525" cy="720000"/>
            </a:xfrm>
            <a:custGeom>
              <a:avLst/>
              <a:gdLst>
                <a:gd name="T0" fmla="*/ 10968 w 10968"/>
                <a:gd name="T1" fmla="*/ 0 h 2667"/>
                <a:gd name="T2" fmla="*/ 10968 w 10968"/>
                <a:gd name="T3" fmla="*/ 1983 h 2667"/>
                <a:gd name="T4" fmla="*/ 7157 w 10968"/>
                <a:gd name="T5" fmla="*/ 2667 h 2667"/>
                <a:gd name="T6" fmla="*/ 0 w 10968"/>
                <a:gd name="T7" fmla="*/ 0 h 2667"/>
                <a:gd name="T8" fmla="*/ 10968 w 10968"/>
                <a:gd name="T9" fmla="*/ 0 h 2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968" h="2667">
                  <a:moveTo>
                    <a:pt x="10968" y="0"/>
                  </a:moveTo>
                  <a:lnTo>
                    <a:pt x="10968" y="1983"/>
                  </a:lnTo>
                  <a:cubicBezTo>
                    <a:pt x="9781" y="2425"/>
                    <a:pt x="8497" y="2667"/>
                    <a:pt x="7157" y="2667"/>
                  </a:cubicBezTo>
                  <a:cubicBezTo>
                    <a:pt x="4420" y="2667"/>
                    <a:pt x="1918" y="1661"/>
                    <a:pt x="0" y="0"/>
                  </a:cubicBezTo>
                  <a:lnTo>
                    <a:pt x="10968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528621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占位符 5"/>
          <p:cNvSpPr>
            <a:spLocks noGrp="1"/>
          </p:cNvSpPr>
          <p:nvPr>
            <p:ph type="body" sz="quarter" idx="11"/>
          </p:nvPr>
        </p:nvSpPr>
        <p:spPr>
          <a:xfrm>
            <a:off x="4751921" y="1268413"/>
            <a:ext cx="7105649" cy="5040312"/>
          </a:xfrm>
          <a:prstGeom prst="rect">
            <a:avLst/>
          </a:prstGeom>
        </p:spPr>
        <p:txBody>
          <a:bodyPr/>
          <a:lstStyle>
            <a:lvl1pPr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defRPr sz="2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defRPr sz="2000"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3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203267" y="6375618"/>
            <a:ext cx="2844800" cy="36533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/>
            </a:lvl1pPr>
          </a:lstStyle>
          <a:p>
            <a:pPr>
              <a:defRPr/>
            </a:pPr>
            <a:fld id="{F4665B97-92F2-4253-97F9-E86B28B5B48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8067149"/>
      </p:ext>
    </p:extLst>
  </p:cSld>
  <p:clrMapOvr>
    <a:masterClrMapping/>
  </p:clrMapOvr>
  <p:transition>
    <p:cut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192087" y="190500"/>
            <a:ext cx="4038600" cy="4038600"/>
          </a:xfrm>
          <a:custGeom>
            <a:avLst/>
            <a:gdLst>
              <a:gd name="connsiteX0" fmla="*/ 2019300 w 4038600"/>
              <a:gd name="connsiteY0" fmla="*/ 0 h 4038600"/>
              <a:gd name="connsiteX1" fmla="*/ 4038600 w 4038600"/>
              <a:gd name="connsiteY1" fmla="*/ 2019300 h 4038600"/>
              <a:gd name="connsiteX2" fmla="*/ 2019300 w 4038600"/>
              <a:gd name="connsiteY2" fmla="*/ 4038600 h 4038600"/>
              <a:gd name="connsiteX3" fmla="*/ 0 w 4038600"/>
              <a:gd name="connsiteY3" fmla="*/ 2019300 h 403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38600" h="4038600">
                <a:moveTo>
                  <a:pt x="2019300" y="0"/>
                </a:moveTo>
                <a:lnTo>
                  <a:pt x="4038600" y="2019300"/>
                </a:lnTo>
                <a:lnTo>
                  <a:pt x="2019300" y="4038600"/>
                </a:lnTo>
                <a:lnTo>
                  <a:pt x="0" y="20193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32720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-参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E6EDA4E-1785-E443-970C-C1E561A208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92930-4539-7943-B784-2CD1353E3C9B}" type="datetimeFigureOut">
              <a:rPr kumimoji="1" lang="zh-CN" altLang="en-US" smtClean="0"/>
              <a:t>2023/12/11</a:t>
            </a:fld>
            <a:endParaRPr kumimoji="1" lang="zh-CN" altLang="en-US" dirty="0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B3BF959-5D9B-C24F-8DE5-FFF52C903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cxnSp>
        <p:nvCxnSpPr>
          <p:cNvPr id="12" name="直接连接符 2">
            <a:extLst>
              <a:ext uri="{FF2B5EF4-FFF2-40B4-BE49-F238E27FC236}">
                <a16:creationId xmlns:a16="http://schemas.microsoft.com/office/drawing/2014/main" id="{A77CFC1A-E488-7C47-B1CE-FA531D91C29A}"/>
              </a:ext>
            </a:extLst>
          </p:cNvPr>
          <p:cNvCxnSpPr/>
          <p:nvPr userDrawn="1"/>
        </p:nvCxnSpPr>
        <p:spPr>
          <a:xfrm>
            <a:off x="1657350" y="2457450"/>
            <a:ext cx="2128838" cy="2128838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773E16BE-ADE9-9844-8521-28D0F3C36231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2476500" y="2789238"/>
            <a:ext cx="7589838" cy="1636712"/>
            <a:chOff x="2476160" y="2789636"/>
            <a:chExt cx="7590213" cy="1635917"/>
          </a:xfrm>
        </p:grpSpPr>
        <p:sp>
          <p:nvSpPr>
            <p:cNvPr id="14" name="任意多边形 10">
              <a:extLst>
                <a:ext uri="{FF2B5EF4-FFF2-40B4-BE49-F238E27FC236}">
                  <a16:creationId xmlns:a16="http://schemas.microsoft.com/office/drawing/2014/main" id="{E43A3B7A-AE24-9C4B-8CC4-554BA9593E12}"/>
                </a:ext>
              </a:extLst>
            </p:cNvPr>
            <p:cNvSpPr/>
            <p:nvPr/>
          </p:nvSpPr>
          <p:spPr>
            <a:xfrm>
              <a:off x="2476160" y="2789636"/>
              <a:ext cx="7590213" cy="1635917"/>
            </a:xfrm>
            <a:custGeom>
              <a:avLst/>
              <a:gdLst>
                <a:gd name="connsiteX0" fmla="*/ 0 w 7590213"/>
                <a:gd name="connsiteY0" fmla="*/ 0 h 1635917"/>
                <a:gd name="connsiteX1" fmla="*/ 7590213 w 7590213"/>
                <a:gd name="connsiteY1" fmla="*/ 0 h 1635917"/>
                <a:gd name="connsiteX2" fmla="*/ 7590213 w 7590213"/>
                <a:gd name="connsiteY2" fmla="*/ 1635917 h 1635917"/>
                <a:gd name="connsiteX3" fmla="*/ 1140350 w 7590213"/>
                <a:gd name="connsiteY3" fmla="*/ 1635917 h 1635917"/>
                <a:gd name="connsiteX4" fmla="*/ 0 w 7590213"/>
                <a:gd name="connsiteY4" fmla="*/ 499380 h 1635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90213" h="1635917">
                  <a:moveTo>
                    <a:pt x="0" y="0"/>
                  </a:moveTo>
                  <a:lnTo>
                    <a:pt x="7590213" y="0"/>
                  </a:lnTo>
                  <a:lnTo>
                    <a:pt x="7590213" y="1635917"/>
                  </a:lnTo>
                  <a:lnTo>
                    <a:pt x="1140350" y="1635917"/>
                  </a:lnTo>
                  <a:lnTo>
                    <a:pt x="0" y="499380"/>
                  </a:lnTo>
                  <a:close/>
                </a:path>
              </a:pathLst>
            </a:custGeom>
            <a:solidFill>
              <a:srgbClr val="866D50"/>
            </a:solidFill>
            <a:ln>
              <a:noFill/>
            </a:ln>
            <a:effectLst>
              <a:innerShdw blurRad="190500" dist="101600" dir="8580000">
                <a:prstClr val="black">
                  <a:alpha val="4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5" name="文本框 11">
              <a:extLst>
                <a:ext uri="{FF2B5EF4-FFF2-40B4-BE49-F238E27FC236}">
                  <a16:creationId xmlns:a16="http://schemas.microsoft.com/office/drawing/2014/main" id="{094A880C-ED1E-4348-9697-136806725D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80707" y="2908518"/>
              <a:ext cx="5523726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32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ADD YOUR TITLE HERE</a:t>
              </a:r>
              <a:endPara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" name="矩形 33">
              <a:extLst>
                <a:ext uri="{FF2B5EF4-FFF2-40B4-BE49-F238E27FC236}">
                  <a16:creationId xmlns:a16="http://schemas.microsoft.com/office/drawing/2014/main" id="{6C28BE12-37B3-214C-A24E-78AA62D652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20805" y="3578240"/>
              <a:ext cx="5364427" cy="739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12160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12160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12160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12160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fontAlgn="auto" hangingPunct="1">
                <a:spcBef>
                  <a:spcPct val="20000"/>
                </a:spcBef>
                <a:spcAft>
                  <a:spcPts val="0"/>
                </a:spcAft>
                <a:defRPr/>
              </a:pPr>
              <a:r>
                <a:rPr lang="en-US" altLang="zh-CN" sz="1600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ACCORDING TO DRAW THE TEXT BOX SIZE</a:t>
              </a:r>
              <a:r>
                <a:rPr lang="zh-CN" altLang="en-US" sz="1600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。</a:t>
              </a:r>
              <a:r>
                <a:rPr lang="en-US" altLang="zh-CN" sz="1600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PLEASE READ THE INSTRUCTIONS AND MORE WORK AT THE END OF THE TEMPLATE.</a:t>
              </a:r>
            </a:p>
          </p:txBody>
        </p:sp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14F7CE6A-36C9-A84F-9B89-29E1A1D95C30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0" y="2628900"/>
            <a:ext cx="3317875" cy="2155825"/>
            <a:chOff x="0" y="2628900"/>
            <a:chExt cx="3318008" cy="2155448"/>
          </a:xfrm>
        </p:grpSpPr>
        <p:sp>
          <p:nvSpPr>
            <p:cNvPr id="18" name="任意多边形 7">
              <a:extLst>
                <a:ext uri="{FF2B5EF4-FFF2-40B4-BE49-F238E27FC236}">
                  <a16:creationId xmlns:a16="http://schemas.microsoft.com/office/drawing/2014/main" id="{82A79A24-976B-1F4E-ACD1-6DB4C259CEB2}"/>
                </a:ext>
              </a:extLst>
            </p:cNvPr>
            <p:cNvSpPr/>
            <p:nvPr/>
          </p:nvSpPr>
          <p:spPr>
            <a:xfrm>
              <a:off x="0" y="2628900"/>
              <a:ext cx="2476599" cy="642826"/>
            </a:xfrm>
            <a:custGeom>
              <a:avLst/>
              <a:gdLst>
                <a:gd name="connsiteX0" fmla="*/ 0 w 2476160"/>
                <a:gd name="connsiteY0" fmla="*/ 0 h 642938"/>
                <a:gd name="connsiteX1" fmla="*/ 1831065 w 2476160"/>
                <a:gd name="connsiteY1" fmla="*/ 0 h 642938"/>
                <a:gd name="connsiteX2" fmla="*/ 2476160 w 2476160"/>
                <a:gd name="connsiteY2" fmla="*/ 642938 h 642938"/>
                <a:gd name="connsiteX3" fmla="*/ 0 w 2476160"/>
                <a:gd name="connsiteY3" fmla="*/ 642938 h 642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76160" h="642938">
                  <a:moveTo>
                    <a:pt x="0" y="0"/>
                  </a:moveTo>
                  <a:lnTo>
                    <a:pt x="1831065" y="0"/>
                  </a:lnTo>
                  <a:lnTo>
                    <a:pt x="2476160" y="642938"/>
                  </a:lnTo>
                  <a:lnTo>
                    <a:pt x="0" y="642938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50800" dist="38100" dir="3600000" sx="101000" sy="101000" algn="tl" rotWithShape="0">
                <a:schemeClr val="tx1">
                  <a:alpha val="46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9" name="文本框 14">
              <a:extLst>
                <a:ext uri="{FF2B5EF4-FFF2-40B4-BE49-F238E27FC236}">
                  <a16:creationId xmlns:a16="http://schemas.microsoft.com/office/drawing/2014/main" id="{5CAA40CB-D4E4-A441-AAD5-E862C246CFB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2950" y="3214688"/>
              <a:ext cx="2575058" cy="156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9600" dirty="0">
                  <a:solidFill>
                    <a:srgbClr val="AB804F"/>
                  </a:solidFill>
                  <a:latin typeface="Impact" panose="020B0806030902050204" pitchFamily="34" charset="0"/>
                  <a:ea typeface="微软雅黑" panose="020B0503020204020204" pitchFamily="34" charset="-122"/>
                </a:rPr>
                <a:t>01</a:t>
              </a:r>
              <a:endParaRPr lang="zh-CN" altLang="en-US" sz="9600" dirty="0">
                <a:solidFill>
                  <a:srgbClr val="AB804F"/>
                </a:solidFill>
                <a:latin typeface="Impact" panose="020B0806030902050204" pitchFamily="34" charset="0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48971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1"/>
          </p:nvPr>
        </p:nvSpPr>
        <p:spPr>
          <a:xfrm>
            <a:off x="4252687" y="1669143"/>
            <a:ext cx="7402285" cy="3976914"/>
          </a:xfrm>
          <a:custGeom>
            <a:avLst/>
            <a:gdLst>
              <a:gd name="connsiteX0" fmla="*/ 0 w 7402285"/>
              <a:gd name="connsiteY0" fmla="*/ 0 h 3976914"/>
              <a:gd name="connsiteX1" fmla="*/ 7402285 w 7402285"/>
              <a:gd name="connsiteY1" fmla="*/ 0 h 3976914"/>
              <a:gd name="connsiteX2" fmla="*/ 7402285 w 7402285"/>
              <a:gd name="connsiteY2" fmla="*/ 3976914 h 3976914"/>
              <a:gd name="connsiteX3" fmla="*/ 0 w 7402285"/>
              <a:gd name="connsiteY3" fmla="*/ 3976914 h 3976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02285" h="3976914">
                <a:moveTo>
                  <a:pt x="0" y="0"/>
                </a:moveTo>
                <a:lnTo>
                  <a:pt x="7402285" y="0"/>
                </a:lnTo>
                <a:lnTo>
                  <a:pt x="7402285" y="3976914"/>
                </a:lnTo>
                <a:lnTo>
                  <a:pt x="0" y="397691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F039D9-FC67-4A8C-8444-E80ABB364C2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1720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1458F49-1B55-7442-8DF3-5302F60B77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92930-4539-7943-B784-2CD1353E3C9B}" type="datetimeFigureOut">
              <a:rPr kumimoji="1" lang="zh-CN" altLang="en-US" smtClean="0"/>
              <a:t>2023/12/11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96C76D4-CE38-124C-B071-6AF5769EC3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4B04E0FF-1032-8040-BB0F-CDB3697FAC9D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" y="-1"/>
            <a:ext cx="6557963" cy="4414839"/>
            <a:chOff x="-1" y="2"/>
            <a:chExt cx="6557963" cy="4414836"/>
          </a:xfrm>
          <a:solidFill>
            <a:srgbClr val="848685"/>
          </a:solidFill>
        </p:grpSpPr>
        <p:sp>
          <p:nvSpPr>
            <p:cNvPr id="7" name="等腰三角形 5">
              <a:extLst>
                <a:ext uri="{FF2B5EF4-FFF2-40B4-BE49-F238E27FC236}">
                  <a16:creationId xmlns:a16="http://schemas.microsoft.com/office/drawing/2014/main" id="{CB68B6ED-16AB-824B-BAAE-020DEDFD57AC}"/>
                </a:ext>
              </a:extLst>
            </p:cNvPr>
            <p:cNvSpPr/>
            <p:nvPr/>
          </p:nvSpPr>
          <p:spPr>
            <a:xfrm rot="5400000">
              <a:off x="1071563" y="-1071562"/>
              <a:ext cx="4414836" cy="6557963"/>
            </a:xfrm>
            <a:prstGeom prst="triangle">
              <a:avLst>
                <a:gd name="adj" fmla="val 0"/>
              </a:avLst>
            </a:prstGeom>
            <a:solidFill>
              <a:srgbClr val="137D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8" name="文本框 6">
              <a:extLst>
                <a:ext uri="{FF2B5EF4-FFF2-40B4-BE49-F238E27FC236}">
                  <a16:creationId xmlns:a16="http://schemas.microsoft.com/office/drawing/2014/main" id="{F751162A-F88C-C941-B9FB-D3924688697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9602219">
              <a:off x="780175" y="877830"/>
              <a:ext cx="2062491" cy="1015662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6000" b="1" dirty="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  <a:cs typeface="Arial" panose="020B0604020202020204" pitchFamily="34" charset="0"/>
                </a:rPr>
                <a:t>目录</a:t>
              </a:r>
            </a:p>
          </p:txBody>
        </p:sp>
        <p:sp>
          <p:nvSpPr>
            <p:cNvPr id="9" name="文本框 7">
              <a:extLst>
                <a:ext uri="{FF2B5EF4-FFF2-40B4-BE49-F238E27FC236}">
                  <a16:creationId xmlns:a16="http://schemas.microsoft.com/office/drawing/2014/main" id="{E61A59F3-CF7C-4641-BC7B-BF0D283582D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9589792">
              <a:off x="872687" y="1552014"/>
              <a:ext cx="2983209" cy="769440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4400" dirty="0">
                  <a:solidFill>
                    <a:schemeClr val="bg1"/>
                  </a:solidFill>
                  <a:latin typeface="Impact" panose="020B0806030902050204" pitchFamily="34" charset="0"/>
                  <a:ea typeface="Microsoft YaHei" panose="020B0503020204020204" pitchFamily="34" charset="-122"/>
                  <a:cs typeface="Arial" panose="020B0604020202020204" pitchFamily="34" charset="0"/>
                </a:rPr>
                <a:t>CONTENTS</a:t>
              </a:r>
              <a:endParaRPr lang="zh-CN" altLang="en-US" sz="4400" dirty="0">
                <a:solidFill>
                  <a:schemeClr val="bg1"/>
                </a:solidFill>
                <a:latin typeface="Impact" panose="020B0806030902050204" pitchFamily="34" charset="0"/>
                <a:ea typeface="Microsoft YaHei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5DC9A8A0-4F9A-BF41-AF17-C7C2A35B65D9}"/>
              </a:ext>
            </a:extLst>
          </p:cNvPr>
          <p:cNvGrpSpPr/>
          <p:nvPr userDrawn="1"/>
        </p:nvGrpSpPr>
        <p:grpSpPr>
          <a:xfrm>
            <a:off x="4375290" y="2758387"/>
            <a:ext cx="6095445" cy="2681029"/>
            <a:chOff x="3972255" y="2661758"/>
            <a:chExt cx="6095445" cy="2681029"/>
          </a:xfrm>
        </p:grpSpPr>
        <p:sp>
          <p:nvSpPr>
            <p:cNvPr id="30" name="矩形 29">
              <a:extLst>
                <a:ext uri="{FF2B5EF4-FFF2-40B4-BE49-F238E27FC236}">
                  <a16:creationId xmlns:a16="http://schemas.microsoft.com/office/drawing/2014/main" id="{DBDAF9BD-CDBA-134E-A47C-70638A346168}"/>
                </a:ext>
              </a:extLst>
            </p:cNvPr>
            <p:cNvSpPr/>
            <p:nvPr/>
          </p:nvSpPr>
          <p:spPr>
            <a:xfrm>
              <a:off x="5180340" y="2661758"/>
              <a:ext cx="4887360" cy="547429"/>
            </a:xfrm>
            <a:prstGeom prst="rect">
              <a:avLst/>
            </a:prstGeom>
            <a:solidFill>
              <a:srgbClr val="137D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 defTabSz="952500">
                <a:spcBef>
                  <a:spcPct val="0"/>
                </a:spcBef>
                <a:tabLst>
                  <a:tab pos="571500" algn="l"/>
                  <a:tab pos="762000" algn="l"/>
                </a:tabLst>
                <a:defRPr/>
              </a:pPr>
              <a:r>
                <a:rPr lang="zh-CN" altLang="en-US" sz="2000" b="1" dirty="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  <a:cs typeface="Arial" panose="020B0604020202020204" pitchFamily="34" charset="0"/>
                </a:rPr>
                <a:t>  章节标题</a:t>
              </a:r>
            </a:p>
          </p:txBody>
        </p:sp>
        <p:sp>
          <p:nvSpPr>
            <p:cNvPr id="31" name="矩形 29">
              <a:extLst>
                <a:ext uri="{FF2B5EF4-FFF2-40B4-BE49-F238E27FC236}">
                  <a16:creationId xmlns:a16="http://schemas.microsoft.com/office/drawing/2014/main" id="{B1128EF9-5E21-E84C-A761-8F536A5FD088}"/>
                </a:ext>
              </a:extLst>
            </p:cNvPr>
            <p:cNvSpPr/>
            <p:nvPr/>
          </p:nvSpPr>
          <p:spPr bwMode="auto">
            <a:xfrm>
              <a:off x="3974971" y="2661759"/>
              <a:ext cx="954367" cy="547429"/>
            </a:xfrm>
            <a:prstGeom prst="rect">
              <a:avLst/>
            </a:prstGeom>
            <a:solidFill>
              <a:srgbClr val="137D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2400" dirty="0">
                  <a:solidFill>
                    <a:schemeClr val="bg1"/>
                  </a:solidFill>
                  <a:latin typeface="Impact" panose="020B0806030902050204" pitchFamily="34" charset="0"/>
                  <a:ea typeface="Microsoft YaHei" panose="020B0503020204020204" pitchFamily="34" charset="-122"/>
                  <a:cs typeface="Arial" panose="020B0604020202020204" pitchFamily="34" charset="0"/>
                </a:rPr>
                <a:t>01</a:t>
              </a:r>
              <a:r>
                <a:rPr lang="zh-CN" altLang="en-US" sz="2400" dirty="0">
                  <a:solidFill>
                    <a:schemeClr val="bg1"/>
                  </a:solidFill>
                  <a:latin typeface="Impact" panose="020B0806030902050204" pitchFamily="34" charset="0"/>
                  <a:ea typeface="Microsoft YaHei" panose="020B0503020204020204" pitchFamily="34" charset="-122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53" name="矩形 25">
              <a:extLst>
                <a:ext uri="{FF2B5EF4-FFF2-40B4-BE49-F238E27FC236}">
                  <a16:creationId xmlns:a16="http://schemas.microsoft.com/office/drawing/2014/main" id="{1AD3FA2B-E09D-064F-8141-C2C1AF925AA1}"/>
                </a:ext>
              </a:extLst>
            </p:cNvPr>
            <p:cNvSpPr/>
            <p:nvPr/>
          </p:nvSpPr>
          <p:spPr bwMode="auto">
            <a:xfrm>
              <a:off x="3974971" y="3372959"/>
              <a:ext cx="954367" cy="547429"/>
            </a:xfrm>
            <a:prstGeom prst="rect">
              <a:avLst/>
            </a:prstGeom>
            <a:solidFill>
              <a:srgbClr val="137D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2400" dirty="0">
                  <a:solidFill>
                    <a:schemeClr val="bg1"/>
                  </a:solidFill>
                  <a:latin typeface="Impact" panose="020B0806030902050204" pitchFamily="34" charset="0"/>
                  <a:ea typeface="Microsoft YaHei" panose="020B0503020204020204" pitchFamily="34" charset="-122"/>
                  <a:cs typeface="Arial" panose="020B0604020202020204" pitchFamily="34" charset="0"/>
                </a:rPr>
                <a:t>02</a:t>
              </a:r>
              <a:r>
                <a:rPr lang="zh-CN" altLang="en-US" sz="2400" dirty="0">
                  <a:solidFill>
                    <a:schemeClr val="bg1"/>
                  </a:solidFill>
                  <a:latin typeface="Impact" panose="020B0806030902050204" pitchFamily="34" charset="0"/>
                  <a:ea typeface="Microsoft YaHei" panose="020B0503020204020204" pitchFamily="34" charset="-122"/>
                  <a:cs typeface="Arial" panose="020B0604020202020204" pitchFamily="34" charset="0"/>
                </a:rPr>
                <a:t>    </a:t>
              </a:r>
            </a:p>
          </p:txBody>
        </p:sp>
        <p:sp>
          <p:nvSpPr>
            <p:cNvPr id="54" name="矩形 21">
              <a:extLst>
                <a:ext uri="{FF2B5EF4-FFF2-40B4-BE49-F238E27FC236}">
                  <a16:creationId xmlns:a16="http://schemas.microsoft.com/office/drawing/2014/main" id="{608A2921-8BAC-3940-91AF-4C1BD80D5DB2}"/>
                </a:ext>
              </a:extLst>
            </p:cNvPr>
            <p:cNvSpPr/>
            <p:nvPr/>
          </p:nvSpPr>
          <p:spPr bwMode="auto">
            <a:xfrm>
              <a:off x="3972255" y="4084158"/>
              <a:ext cx="957084" cy="547429"/>
            </a:xfrm>
            <a:prstGeom prst="rect">
              <a:avLst/>
            </a:prstGeom>
            <a:solidFill>
              <a:srgbClr val="137D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2400" dirty="0">
                  <a:solidFill>
                    <a:schemeClr val="bg1"/>
                  </a:solidFill>
                  <a:latin typeface="Impact" panose="020B0806030902050204" pitchFamily="34" charset="0"/>
                  <a:ea typeface="Microsoft YaHei" panose="020B0503020204020204" pitchFamily="34" charset="-122"/>
                  <a:cs typeface="Arial" panose="020B0604020202020204" pitchFamily="34" charset="0"/>
                </a:rPr>
                <a:t>03</a:t>
              </a:r>
              <a:r>
                <a:rPr lang="zh-CN" altLang="en-US" sz="2400" dirty="0">
                  <a:solidFill>
                    <a:schemeClr val="bg1"/>
                  </a:solidFill>
                  <a:latin typeface="Impact" panose="020B0806030902050204" pitchFamily="34" charset="0"/>
                  <a:ea typeface="Microsoft YaHei" panose="020B0503020204020204" pitchFamily="34" charset="-122"/>
                  <a:cs typeface="Arial" panose="020B0604020202020204" pitchFamily="34" charset="0"/>
                </a:rPr>
                <a:t>   </a:t>
              </a:r>
            </a:p>
          </p:txBody>
        </p:sp>
        <p:sp>
          <p:nvSpPr>
            <p:cNvPr id="55" name="矩形 17">
              <a:extLst>
                <a:ext uri="{FF2B5EF4-FFF2-40B4-BE49-F238E27FC236}">
                  <a16:creationId xmlns:a16="http://schemas.microsoft.com/office/drawing/2014/main" id="{2C45E90F-1BC8-3246-8F44-C8ACC39874A2}"/>
                </a:ext>
              </a:extLst>
            </p:cNvPr>
            <p:cNvSpPr/>
            <p:nvPr/>
          </p:nvSpPr>
          <p:spPr bwMode="auto">
            <a:xfrm>
              <a:off x="3972255" y="4795358"/>
              <a:ext cx="957084" cy="547429"/>
            </a:xfrm>
            <a:prstGeom prst="rect">
              <a:avLst/>
            </a:prstGeom>
            <a:solidFill>
              <a:srgbClr val="137D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2400" dirty="0">
                  <a:solidFill>
                    <a:schemeClr val="bg1"/>
                  </a:solidFill>
                  <a:latin typeface="Impact" panose="020B0806030902050204" pitchFamily="34" charset="0"/>
                  <a:ea typeface="Microsoft YaHei" panose="020B0503020204020204" pitchFamily="34" charset="-122"/>
                  <a:cs typeface="Arial" panose="020B0604020202020204" pitchFamily="34" charset="0"/>
                </a:rPr>
                <a:t>04</a:t>
              </a:r>
              <a:endParaRPr lang="zh-CN" altLang="en-US" sz="2400" dirty="0">
                <a:solidFill>
                  <a:schemeClr val="bg1"/>
                </a:solidFill>
                <a:latin typeface="Impact" panose="020B0806030902050204" pitchFamily="34" charset="0"/>
                <a:ea typeface="Microsoft YaHei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56" name="矩形 55">
              <a:extLst>
                <a:ext uri="{FF2B5EF4-FFF2-40B4-BE49-F238E27FC236}">
                  <a16:creationId xmlns:a16="http://schemas.microsoft.com/office/drawing/2014/main" id="{5ED56AC5-75AE-314D-AB99-DA3E96F6A18F}"/>
                </a:ext>
              </a:extLst>
            </p:cNvPr>
            <p:cNvSpPr/>
            <p:nvPr/>
          </p:nvSpPr>
          <p:spPr>
            <a:xfrm>
              <a:off x="5180340" y="4795358"/>
              <a:ext cx="4887360" cy="547429"/>
            </a:xfrm>
            <a:prstGeom prst="rect">
              <a:avLst/>
            </a:prstGeom>
            <a:solidFill>
              <a:srgbClr val="137D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zh-CN" altLang="en-US" sz="2000" b="1" dirty="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  <a:cs typeface="Arial" panose="020B0604020202020204" pitchFamily="34" charset="0"/>
                </a:rPr>
                <a:t>  章节标题</a:t>
              </a:r>
              <a:endParaRPr kumimoji="1" lang="zh-CN" altLang="en-US" sz="2000" dirty="0"/>
            </a:p>
          </p:txBody>
        </p:sp>
        <p:sp>
          <p:nvSpPr>
            <p:cNvPr id="57" name="矩形 56">
              <a:extLst>
                <a:ext uri="{FF2B5EF4-FFF2-40B4-BE49-F238E27FC236}">
                  <a16:creationId xmlns:a16="http://schemas.microsoft.com/office/drawing/2014/main" id="{151245B8-A235-0348-BBD6-15406D2A119D}"/>
                </a:ext>
              </a:extLst>
            </p:cNvPr>
            <p:cNvSpPr/>
            <p:nvPr/>
          </p:nvSpPr>
          <p:spPr>
            <a:xfrm>
              <a:off x="5180340" y="4082047"/>
              <a:ext cx="4887360" cy="547429"/>
            </a:xfrm>
            <a:prstGeom prst="rect">
              <a:avLst/>
            </a:prstGeom>
            <a:solidFill>
              <a:srgbClr val="137D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zh-CN" altLang="en-US" sz="2000" b="1" dirty="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  <a:cs typeface="Arial" panose="020B0604020202020204" pitchFamily="34" charset="0"/>
                </a:rPr>
                <a:t>  章节标题</a:t>
              </a:r>
              <a:endParaRPr kumimoji="1" lang="zh-CN" altLang="en-US" sz="2000" dirty="0"/>
            </a:p>
          </p:txBody>
        </p:sp>
        <p:sp>
          <p:nvSpPr>
            <p:cNvPr id="58" name="矩形 57">
              <a:extLst>
                <a:ext uri="{FF2B5EF4-FFF2-40B4-BE49-F238E27FC236}">
                  <a16:creationId xmlns:a16="http://schemas.microsoft.com/office/drawing/2014/main" id="{63B3B450-A883-D74F-8183-DFB7ED4D9A65}"/>
                </a:ext>
              </a:extLst>
            </p:cNvPr>
            <p:cNvSpPr/>
            <p:nvPr/>
          </p:nvSpPr>
          <p:spPr>
            <a:xfrm>
              <a:off x="5180339" y="3371277"/>
              <a:ext cx="4887361" cy="547429"/>
            </a:xfrm>
            <a:prstGeom prst="rect">
              <a:avLst/>
            </a:prstGeom>
            <a:solidFill>
              <a:srgbClr val="137D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zh-CN" altLang="en-US" sz="2000" b="1" dirty="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  <a:cs typeface="Arial" panose="020B0604020202020204" pitchFamily="34" charset="0"/>
                </a:rPr>
                <a:t>  章节标题  </a:t>
              </a:r>
              <a:endParaRPr kumimoji="1" lang="zh-CN" altLang="en-US" sz="20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83548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-参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E6EDA4E-1785-E443-970C-C1E561A208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92930-4539-7943-B784-2CD1353E3C9B}" type="datetimeFigureOut">
              <a:rPr kumimoji="1" lang="zh-CN" altLang="en-US" smtClean="0"/>
              <a:t>2023/12/11</a:t>
            </a:fld>
            <a:endParaRPr kumimoji="1" lang="zh-CN" altLang="en-US" dirty="0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B3BF959-5D9B-C24F-8DE5-FFF52C903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cxnSp>
        <p:nvCxnSpPr>
          <p:cNvPr id="12" name="直接连接符 2">
            <a:extLst>
              <a:ext uri="{FF2B5EF4-FFF2-40B4-BE49-F238E27FC236}">
                <a16:creationId xmlns:a16="http://schemas.microsoft.com/office/drawing/2014/main" id="{A77CFC1A-E488-7C47-B1CE-FA531D91C29A}"/>
              </a:ext>
            </a:extLst>
          </p:cNvPr>
          <p:cNvCxnSpPr/>
          <p:nvPr userDrawn="1"/>
        </p:nvCxnSpPr>
        <p:spPr>
          <a:xfrm>
            <a:off x="1657350" y="2457450"/>
            <a:ext cx="2128838" cy="2128838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773E16BE-ADE9-9844-8521-28D0F3C36231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2476500" y="2789238"/>
            <a:ext cx="7589838" cy="1636712"/>
            <a:chOff x="2476160" y="2789636"/>
            <a:chExt cx="7590213" cy="1635917"/>
          </a:xfrm>
          <a:solidFill>
            <a:srgbClr val="0070C0"/>
          </a:solidFill>
        </p:grpSpPr>
        <p:sp>
          <p:nvSpPr>
            <p:cNvPr id="14" name="任意多边形 10">
              <a:extLst>
                <a:ext uri="{FF2B5EF4-FFF2-40B4-BE49-F238E27FC236}">
                  <a16:creationId xmlns:a16="http://schemas.microsoft.com/office/drawing/2014/main" id="{E43A3B7A-AE24-9C4B-8CC4-554BA9593E12}"/>
                </a:ext>
              </a:extLst>
            </p:cNvPr>
            <p:cNvSpPr/>
            <p:nvPr/>
          </p:nvSpPr>
          <p:spPr>
            <a:xfrm>
              <a:off x="2476160" y="2789636"/>
              <a:ext cx="7590213" cy="1635917"/>
            </a:xfrm>
            <a:custGeom>
              <a:avLst/>
              <a:gdLst>
                <a:gd name="connsiteX0" fmla="*/ 0 w 7590213"/>
                <a:gd name="connsiteY0" fmla="*/ 0 h 1635917"/>
                <a:gd name="connsiteX1" fmla="*/ 7590213 w 7590213"/>
                <a:gd name="connsiteY1" fmla="*/ 0 h 1635917"/>
                <a:gd name="connsiteX2" fmla="*/ 7590213 w 7590213"/>
                <a:gd name="connsiteY2" fmla="*/ 1635917 h 1635917"/>
                <a:gd name="connsiteX3" fmla="*/ 1140350 w 7590213"/>
                <a:gd name="connsiteY3" fmla="*/ 1635917 h 1635917"/>
                <a:gd name="connsiteX4" fmla="*/ 0 w 7590213"/>
                <a:gd name="connsiteY4" fmla="*/ 499380 h 1635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90213" h="1635917">
                  <a:moveTo>
                    <a:pt x="0" y="0"/>
                  </a:moveTo>
                  <a:lnTo>
                    <a:pt x="7590213" y="0"/>
                  </a:lnTo>
                  <a:lnTo>
                    <a:pt x="7590213" y="1635917"/>
                  </a:lnTo>
                  <a:lnTo>
                    <a:pt x="1140350" y="1635917"/>
                  </a:lnTo>
                  <a:lnTo>
                    <a:pt x="0" y="499380"/>
                  </a:lnTo>
                  <a:close/>
                </a:path>
              </a:pathLst>
            </a:custGeom>
            <a:solidFill>
              <a:srgbClr val="137DA7"/>
            </a:solidFill>
            <a:ln>
              <a:noFill/>
            </a:ln>
            <a:effectLst>
              <a:innerShdw blurRad="190500" dist="101600" dir="8580000">
                <a:prstClr val="black">
                  <a:alpha val="4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5" name="文本框 11">
              <a:extLst>
                <a:ext uri="{FF2B5EF4-FFF2-40B4-BE49-F238E27FC236}">
                  <a16:creationId xmlns:a16="http://schemas.microsoft.com/office/drawing/2014/main" id="{094A880C-ED1E-4348-9697-136806725D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80707" y="2908518"/>
              <a:ext cx="5523726" cy="584775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32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ADD YOUR TITLE HERE</a:t>
              </a:r>
              <a:endPara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" name="矩形 33">
              <a:extLst>
                <a:ext uri="{FF2B5EF4-FFF2-40B4-BE49-F238E27FC236}">
                  <a16:creationId xmlns:a16="http://schemas.microsoft.com/office/drawing/2014/main" id="{6C28BE12-37B3-214C-A24E-78AA62D652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20805" y="3578240"/>
              <a:ext cx="5364427" cy="739416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12160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12160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12160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12160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fontAlgn="auto" hangingPunct="1">
                <a:spcBef>
                  <a:spcPct val="20000"/>
                </a:spcBef>
                <a:spcAft>
                  <a:spcPts val="0"/>
                </a:spcAft>
                <a:defRPr/>
              </a:pPr>
              <a:r>
                <a:rPr lang="en-US" altLang="zh-CN" sz="1600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ACCORDING TO DRAW THE TEXT BOX SIZE</a:t>
              </a:r>
              <a:r>
                <a:rPr lang="zh-CN" altLang="en-US" sz="1600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。</a:t>
              </a:r>
              <a:r>
                <a:rPr lang="en-US" altLang="zh-CN" sz="1600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PLEASE READ THE INSTRUCTIONS AND MORE WORK AT THE END OF THE TEMPLATE.</a:t>
              </a:r>
            </a:p>
          </p:txBody>
        </p:sp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14F7CE6A-36C9-A84F-9B89-29E1A1D95C30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0" y="2628900"/>
            <a:ext cx="3317875" cy="2155825"/>
            <a:chOff x="0" y="2628900"/>
            <a:chExt cx="3318008" cy="2155448"/>
          </a:xfrm>
        </p:grpSpPr>
        <p:sp>
          <p:nvSpPr>
            <p:cNvPr id="18" name="任意多边形 7">
              <a:extLst>
                <a:ext uri="{FF2B5EF4-FFF2-40B4-BE49-F238E27FC236}">
                  <a16:creationId xmlns:a16="http://schemas.microsoft.com/office/drawing/2014/main" id="{82A79A24-976B-1F4E-ACD1-6DB4C259CEB2}"/>
                </a:ext>
              </a:extLst>
            </p:cNvPr>
            <p:cNvSpPr/>
            <p:nvPr/>
          </p:nvSpPr>
          <p:spPr>
            <a:xfrm>
              <a:off x="0" y="2628900"/>
              <a:ext cx="2476599" cy="642826"/>
            </a:xfrm>
            <a:custGeom>
              <a:avLst/>
              <a:gdLst>
                <a:gd name="connsiteX0" fmla="*/ 0 w 2476160"/>
                <a:gd name="connsiteY0" fmla="*/ 0 h 642938"/>
                <a:gd name="connsiteX1" fmla="*/ 1831065 w 2476160"/>
                <a:gd name="connsiteY1" fmla="*/ 0 h 642938"/>
                <a:gd name="connsiteX2" fmla="*/ 2476160 w 2476160"/>
                <a:gd name="connsiteY2" fmla="*/ 642938 h 642938"/>
                <a:gd name="connsiteX3" fmla="*/ 0 w 2476160"/>
                <a:gd name="connsiteY3" fmla="*/ 642938 h 642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76160" h="642938">
                  <a:moveTo>
                    <a:pt x="0" y="0"/>
                  </a:moveTo>
                  <a:lnTo>
                    <a:pt x="1831065" y="0"/>
                  </a:lnTo>
                  <a:lnTo>
                    <a:pt x="2476160" y="642938"/>
                  </a:lnTo>
                  <a:lnTo>
                    <a:pt x="0" y="642938"/>
                  </a:lnTo>
                  <a:close/>
                </a:path>
              </a:pathLst>
            </a:custGeom>
            <a:solidFill>
              <a:srgbClr val="137DA7"/>
            </a:solidFill>
            <a:ln>
              <a:noFill/>
            </a:ln>
            <a:effectLst>
              <a:outerShdw blurRad="50800" dist="38100" dir="3600000" sx="101000" sy="101000" algn="tl" rotWithShape="0">
                <a:schemeClr val="tx1">
                  <a:alpha val="46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9" name="文本框 14">
              <a:extLst>
                <a:ext uri="{FF2B5EF4-FFF2-40B4-BE49-F238E27FC236}">
                  <a16:creationId xmlns:a16="http://schemas.microsoft.com/office/drawing/2014/main" id="{5CAA40CB-D4E4-A441-AAD5-E862C246CFB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2950" y="3214688"/>
              <a:ext cx="2575058" cy="156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9600" dirty="0">
                  <a:solidFill>
                    <a:srgbClr val="137DA7"/>
                  </a:solidFill>
                  <a:latin typeface="Impact" panose="020B0806030902050204" pitchFamily="34" charset="0"/>
                  <a:ea typeface="微软雅黑" panose="020B0503020204020204" pitchFamily="34" charset="-122"/>
                </a:rPr>
                <a:t>01</a:t>
              </a:r>
              <a:endParaRPr lang="zh-CN" altLang="en-US" sz="9600" dirty="0">
                <a:solidFill>
                  <a:srgbClr val="137DA7"/>
                </a:solidFill>
                <a:latin typeface="Impact" panose="020B0806030902050204" pitchFamily="34" charset="0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53219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标题 1">
            <a:extLst>
              <a:ext uri="{FF2B5EF4-FFF2-40B4-BE49-F238E27FC236}">
                <a16:creationId xmlns:a16="http://schemas.microsoft.com/office/drawing/2014/main" id="{51734AD1-98D1-334A-85CF-8E8FF5632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56545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 dirty="0"/>
              <a:t>单击此处编辑母版标题样式</a:t>
            </a:r>
          </a:p>
        </p:txBody>
      </p:sp>
      <p:sp>
        <p:nvSpPr>
          <p:cNvPr id="18" name="任意多边形 1">
            <a:extLst>
              <a:ext uri="{FF2B5EF4-FFF2-40B4-BE49-F238E27FC236}">
                <a16:creationId xmlns:a16="http://schemas.microsoft.com/office/drawing/2014/main" id="{CC7B9497-9074-B343-8848-6CD43F4F6068}"/>
              </a:ext>
            </a:extLst>
          </p:cNvPr>
          <p:cNvSpPr/>
          <p:nvPr userDrawn="1"/>
        </p:nvSpPr>
        <p:spPr>
          <a:xfrm rot="2734777" flipH="1">
            <a:off x="-350837" y="176214"/>
            <a:ext cx="765175" cy="828676"/>
          </a:xfrm>
          <a:custGeom>
            <a:avLst/>
            <a:gdLst>
              <a:gd name="connsiteX0" fmla="*/ 4825039 w 4825039"/>
              <a:gd name="connsiteY0" fmla="*/ 498765 h 5227156"/>
              <a:gd name="connsiteX1" fmla="*/ 0 w 4825039"/>
              <a:gd name="connsiteY1" fmla="*/ 5227156 h 5227156"/>
              <a:gd name="connsiteX2" fmla="*/ 0 w 4825039"/>
              <a:gd name="connsiteY2" fmla="*/ 0 h 5227156"/>
              <a:gd name="connsiteX3" fmla="*/ 4336264 w 4825039"/>
              <a:gd name="connsiteY3" fmla="*/ 0 h 5227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25039" h="5227156">
                <a:moveTo>
                  <a:pt x="4825039" y="498765"/>
                </a:moveTo>
                <a:lnTo>
                  <a:pt x="0" y="5227156"/>
                </a:lnTo>
                <a:lnTo>
                  <a:pt x="0" y="0"/>
                </a:lnTo>
                <a:lnTo>
                  <a:pt x="4336264" y="0"/>
                </a:lnTo>
                <a:close/>
              </a:path>
            </a:pathLst>
          </a:custGeom>
          <a:solidFill>
            <a:srgbClr val="137D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dirty="0"/>
          </a:p>
        </p:txBody>
      </p:sp>
      <p:sp>
        <p:nvSpPr>
          <p:cNvPr id="23" name="内容占位符 22">
            <a:extLst>
              <a:ext uri="{FF2B5EF4-FFF2-40B4-BE49-F238E27FC236}">
                <a16:creationId xmlns:a16="http://schemas.microsoft.com/office/drawing/2014/main" id="{3C8F7683-1F0B-F849-8613-148957B3ED54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838200" y="1344285"/>
            <a:ext cx="10515600" cy="4489450"/>
          </a:xfrm>
        </p:spPr>
        <p:txBody>
          <a:bodyPr/>
          <a:lstStyle>
            <a:lvl1pPr>
              <a:buClr>
                <a:srgbClr val="AB804F"/>
              </a:buClr>
              <a:defRPr/>
            </a:lvl1pPr>
            <a:lvl2pPr>
              <a:buClr>
                <a:srgbClr val="AB804F"/>
              </a:buClr>
              <a:defRPr/>
            </a:lvl2pPr>
            <a:lvl3pPr>
              <a:buClr>
                <a:srgbClr val="AB804F"/>
              </a:buClr>
              <a:defRPr/>
            </a:lvl3pPr>
          </a:lstStyle>
          <a:p>
            <a:pPr lvl="0"/>
            <a:r>
              <a:rPr kumimoji="1" lang="zh-CN" altLang="en-US" dirty="0"/>
              <a:t>编辑母版文本样式</a:t>
            </a:r>
            <a:endParaRPr kumimoji="1" lang="en-US" altLang="zh-CN" dirty="0"/>
          </a:p>
          <a:p>
            <a:pPr lvl="1"/>
            <a:r>
              <a:rPr kumimoji="1" lang="zh-CN" altLang="en-US" dirty="0"/>
              <a:t>第二级</a:t>
            </a:r>
            <a:endParaRPr kumimoji="1" lang="en-US" altLang="zh-CN" dirty="0"/>
          </a:p>
          <a:p>
            <a:pPr lvl="2"/>
            <a:r>
              <a:rPr kumimoji="1" lang="zh-CN" altLang="en-US" dirty="0"/>
              <a:t>第三极</a:t>
            </a:r>
          </a:p>
        </p:txBody>
      </p:sp>
    </p:spTree>
    <p:extLst>
      <p:ext uri="{BB962C8B-B14F-4D97-AF65-F5344CB8AC3E}">
        <p14:creationId xmlns:p14="http://schemas.microsoft.com/office/powerpoint/2010/main" val="2974439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标题 1">
            <a:extLst>
              <a:ext uri="{FF2B5EF4-FFF2-40B4-BE49-F238E27FC236}">
                <a16:creationId xmlns:a16="http://schemas.microsoft.com/office/drawing/2014/main" id="{51734AD1-98D1-334A-85CF-8E8FF5632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56545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 dirty="0"/>
              <a:t>单击此处编辑母版标题样式</a:t>
            </a:r>
          </a:p>
        </p:txBody>
      </p:sp>
      <p:sp>
        <p:nvSpPr>
          <p:cNvPr id="16" name="日期占位符 15">
            <a:extLst>
              <a:ext uri="{FF2B5EF4-FFF2-40B4-BE49-F238E27FC236}">
                <a16:creationId xmlns:a16="http://schemas.microsoft.com/office/drawing/2014/main" id="{5C8A7C4A-B5D0-9340-A86D-F714440B98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92930-4539-7943-B784-2CD1353E3C9B}" type="datetimeFigureOut">
              <a:rPr kumimoji="1" lang="zh-CN" altLang="en-US" smtClean="0"/>
              <a:t>2023/12/11</a:t>
            </a:fld>
            <a:endParaRPr kumimoji="1" lang="zh-CN" altLang="en-US"/>
          </a:p>
        </p:txBody>
      </p:sp>
      <p:sp>
        <p:nvSpPr>
          <p:cNvPr id="17" name="页脚占位符 16">
            <a:extLst>
              <a:ext uri="{FF2B5EF4-FFF2-40B4-BE49-F238E27FC236}">
                <a16:creationId xmlns:a16="http://schemas.microsoft.com/office/drawing/2014/main" id="{23B1C668-B585-BA41-8F5C-FAC5C48C2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18" name="任意多边形 1">
            <a:extLst>
              <a:ext uri="{FF2B5EF4-FFF2-40B4-BE49-F238E27FC236}">
                <a16:creationId xmlns:a16="http://schemas.microsoft.com/office/drawing/2014/main" id="{CC7B9497-9074-B343-8848-6CD43F4F6068}"/>
              </a:ext>
            </a:extLst>
          </p:cNvPr>
          <p:cNvSpPr/>
          <p:nvPr userDrawn="1"/>
        </p:nvSpPr>
        <p:spPr>
          <a:xfrm rot="2734777" flipH="1">
            <a:off x="-350837" y="176214"/>
            <a:ext cx="765175" cy="828676"/>
          </a:xfrm>
          <a:custGeom>
            <a:avLst/>
            <a:gdLst>
              <a:gd name="connsiteX0" fmla="*/ 4825039 w 4825039"/>
              <a:gd name="connsiteY0" fmla="*/ 498765 h 5227156"/>
              <a:gd name="connsiteX1" fmla="*/ 0 w 4825039"/>
              <a:gd name="connsiteY1" fmla="*/ 5227156 h 5227156"/>
              <a:gd name="connsiteX2" fmla="*/ 0 w 4825039"/>
              <a:gd name="connsiteY2" fmla="*/ 0 h 5227156"/>
              <a:gd name="connsiteX3" fmla="*/ 4336264 w 4825039"/>
              <a:gd name="connsiteY3" fmla="*/ 0 h 5227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25039" h="5227156">
                <a:moveTo>
                  <a:pt x="4825039" y="498765"/>
                </a:moveTo>
                <a:lnTo>
                  <a:pt x="0" y="5227156"/>
                </a:lnTo>
                <a:lnTo>
                  <a:pt x="0" y="0"/>
                </a:lnTo>
                <a:lnTo>
                  <a:pt x="4336264" y="0"/>
                </a:lnTo>
                <a:close/>
              </a:path>
            </a:pathLst>
          </a:custGeom>
          <a:solidFill>
            <a:srgbClr val="0C70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dirty="0"/>
          </a:p>
        </p:txBody>
      </p:sp>
      <p:sp>
        <p:nvSpPr>
          <p:cNvPr id="23" name="内容占位符 22">
            <a:extLst>
              <a:ext uri="{FF2B5EF4-FFF2-40B4-BE49-F238E27FC236}">
                <a16:creationId xmlns:a16="http://schemas.microsoft.com/office/drawing/2014/main" id="{3C8F7683-1F0B-F849-8613-148957B3ED54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838200" y="1344285"/>
            <a:ext cx="10515600" cy="4489450"/>
          </a:xfrm>
        </p:spPr>
        <p:txBody>
          <a:bodyPr/>
          <a:lstStyle>
            <a:lvl1pPr>
              <a:buClr>
                <a:srgbClr val="AB804F"/>
              </a:buClr>
              <a:defRPr/>
            </a:lvl1pPr>
            <a:lvl2pPr>
              <a:buClr>
                <a:srgbClr val="AB804F"/>
              </a:buClr>
              <a:defRPr/>
            </a:lvl2pPr>
            <a:lvl3pPr>
              <a:buClr>
                <a:srgbClr val="AB804F"/>
              </a:buClr>
              <a:defRPr/>
            </a:lvl3pPr>
          </a:lstStyle>
          <a:p>
            <a:pPr lvl="0"/>
            <a:r>
              <a:rPr kumimoji="1" lang="zh-CN" altLang="en-US" dirty="0"/>
              <a:t>编辑母版文本样式</a:t>
            </a:r>
            <a:endParaRPr kumimoji="1" lang="en-US" altLang="zh-CN" dirty="0"/>
          </a:p>
          <a:p>
            <a:pPr lvl="1"/>
            <a:r>
              <a:rPr kumimoji="1" lang="zh-CN" altLang="en-US" dirty="0"/>
              <a:t>第二级</a:t>
            </a:r>
            <a:endParaRPr kumimoji="1" lang="en-US" altLang="zh-CN" dirty="0"/>
          </a:p>
          <a:p>
            <a:pPr lvl="2"/>
            <a:r>
              <a:rPr kumimoji="1" lang="zh-CN" altLang="en-US" dirty="0"/>
              <a:t>第三极</a:t>
            </a:r>
          </a:p>
        </p:txBody>
      </p:sp>
    </p:spTree>
    <p:extLst>
      <p:ext uri="{BB962C8B-B14F-4D97-AF65-F5344CB8AC3E}">
        <p14:creationId xmlns:p14="http://schemas.microsoft.com/office/powerpoint/2010/main" val="28835022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EFD42C9-2493-6E47-8AF7-0BAB1699BE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50681"/>
            <a:ext cx="10515600" cy="2261761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kumimoji="1"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7F06B6A-9FC1-F149-8943-B28B227874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4434302"/>
            <a:ext cx="10515600" cy="1500187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900DABB-E93F-A741-B289-8C5DA120C1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92930-4539-7943-B784-2CD1353E3C9B}" type="datetimeFigureOut">
              <a:rPr kumimoji="1" lang="zh-CN" altLang="en-US" smtClean="0"/>
              <a:t>2023/12/11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60EA78-623B-C24C-AF8E-EC53AFD53A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8825814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1E7E6B0-FA42-814A-B1CF-A451E9A22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 dirty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7903259-46F6-1748-93CF-521D21F08E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kumimoji="1" lang="zh-CN" altLang="en-US" dirty="0"/>
              <a:t>编辑母版文本样式</a:t>
            </a:r>
            <a:endParaRPr kumimoji="1" lang="en-US" altLang="zh-CN" dirty="0"/>
          </a:p>
          <a:p>
            <a:pPr lvl="1"/>
            <a:r>
              <a:rPr kumimoji="1" lang="zh-CN" altLang="en-US" dirty="0"/>
              <a:t>第二级</a:t>
            </a:r>
            <a:endParaRPr kumimoji="1" lang="en-US" altLang="zh-CN" dirty="0"/>
          </a:p>
          <a:p>
            <a:pPr lvl="2"/>
            <a:r>
              <a:rPr kumimoji="1" lang="zh-CN" altLang="en-US" dirty="0"/>
              <a:t>第三极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AA6C896-1F4A-0644-B9D0-A13ADCBBA0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kumimoji="1" lang="zh-CN" altLang="en-US" dirty="0"/>
              <a:t>编辑母版文本样式</a:t>
            </a:r>
            <a:endParaRPr kumimoji="1" lang="en-US" altLang="zh-CN" dirty="0"/>
          </a:p>
          <a:p>
            <a:pPr lvl="1"/>
            <a:r>
              <a:rPr kumimoji="1" lang="zh-CN" altLang="en-US" dirty="0"/>
              <a:t>第二级</a:t>
            </a:r>
            <a:endParaRPr kumimoji="1" lang="en-US" altLang="zh-CN" dirty="0"/>
          </a:p>
          <a:p>
            <a:pPr lvl="2"/>
            <a:r>
              <a:rPr kumimoji="1" lang="zh-CN" altLang="en-US" dirty="0"/>
              <a:t>第三极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79C909-633F-9642-AF96-07EE8580BF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92930-4539-7943-B784-2CD1353E3C9B}" type="datetimeFigureOut">
              <a:rPr kumimoji="1" lang="zh-CN" altLang="en-US" smtClean="0"/>
              <a:t>2023/12/11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21C1DF8-C3A5-3849-B4FE-E65BA3D715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6406E23-1567-614F-BE37-557DD9B07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E63811-F917-A74F-9486-8A2838C93950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sp>
        <p:nvSpPr>
          <p:cNvPr id="9" name="任意多边形 1">
            <a:extLst>
              <a:ext uri="{FF2B5EF4-FFF2-40B4-BE49-F238E27FC236}">
                <a16:creationId xmlns:a16="http://schemas.microsoft.com/office/drawing/2014/main" id="{B8044A59-F90D-274E-A2EA-11A36D00C828}"/>
              </a:ext>
            </a:extLst>
          </p:cNvPr>
          <p:cNvSpPr/>
          <p:nvPr userDrawn="1"/>
        </p:nvSpPr>
        <p:spPr>
          <a:xfrm rot="2734777" flipH="1">
            <a:off x="-350837" y="176214"/>
            <a:ext cx="765175" cy="828676"/>
          </a:xfrm>
          <a:custGeom>
            <a:avLst/>
            <a:gdLst>
              <a:gd name="connsiteX0" fmla="*/ 4825039 w 4825039"/>
              <a:gd name="connsiteY0" fmla="*/ 498765 h 5227156"/>
              <a:gd name="connsiteX1" fmla="*/ 0 w 4825039"/>
              <a:gd name="connsiteY1" fmla="*/ 5227156 h 5227156"/>
              <a:gd name="connsiteX2" fmla="*/ 0 w 4825039"/>
              <a:gd name="connsiteY2" fmla="*/ 0 h 5227156"/>
              <a:gd name="connsiteX3" fmla="*/ 4336264 w 4825039"/>
              <a:gd name="connsiteY3" fmla="*/ 0 h 5227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25039" h="5227156">
                <a:moveTo>
                  <a:pt x="4825039" y="498765"/>
                </a:moveTo>
                <a:lnTo>
                  <a:pt x="0" y="5227156"/>
                </a:lnTo>
                <a:lnTo>
                  <a:pt x="0" y="0"/>
                </a:lnTo>
                <a:lnTo>
                  <a:pt x="4336264" y="0"/>
                </a:lnTo>
                <a:close/>
              </a:path>
            </a:pathLst>
          </a:custGeom>
          <a:solidFill>
            <a:srgbClr val="0B70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FA1F5578-322F-7ECD-5CD6-A9428E93399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1871" y="311532"/>
            <a:ext cx="1738043" cy="369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75378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F54CD3-D968-7B48-8CE7-FAEBC962DD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B85F960-B826-7F4B-97F0-71D799F0A4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kumimoji="1" lang="zh-CN" altLang="en-US" dirty="0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D22A9F6-33F5-CE4F-9521-3276A501F8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kumimoji="1" lang="zh-CN" altLang="en-US" dirty="0"/>
              <a:t>编辑母版文本样式</a:t>
            </a:r>
            <a:endParaRPr kumimoji="1" lang="en-US" altLang="zh-CN" dirty="0"/>
          </a:p>
          <a:p>
            <a:pPr lvl="1"/>
            <a:r>
              <a:rPr kumimoji="1" lang="zh-CN" altLang="en-US" dirty="0"/>
              <a:t>第二级</a:t>
            </a:r>
            <a:endParaRPr kumimoji="1" lang="en-US" altLang="zh-CN" dirty="0"/>
          </a:p>
          <a:p>
            <a:pPr lvl="2"/>
            <a:r>
              <a:rPr kumimoji="1" lang="zh-CN" altLang="en-US" dirty="0"/>
              <a:t>第三极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B572902-CA83-4645-80DB-0AE1B740CB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kumimoji="1" lang="zh-CN" altLang="en-US" dirty="0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1160DC4-3AA6-8F45-8C05-60CDF986B4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kumimoji="1" lang="zh-CN" altLang="en-US" dirty="0"/>
              <a:t>编辑母版文本样式</a:t>
            </a:r>
            <a:endParaRPr kumimoji="1" lang="en-US" altLang="zh-CN" dirty="0"/>
          </a:p>
          <a:p>
            <a:pPr lvl="1"/>
            <a:r>
              <a:rPr kumimoji="1" lang="zh-CN" altLang="en-US" dirty="0"/>
              <a:t>第二级</a:t>
            </a:r>
            <a:endParaRPr kumimoji="1" lang="en-US" altLang="zh-CN" dirty="0"/>
          </a:p>
          <a:p>
            <a:pPr lvl="2"/>
            <a:r>
              <a:rPr kumimoji="1" lang="zh-CN" altLang="en-US" dirty="0"/>
              <a:t>第三极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5EB46C7-8AEC-2B4E-B7B7-D9D11DB787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92930-4539-7943-B784-2CD1353E3C9B}" type="datetimeFigureOut">
              <a:rPr kumimoji="1" lang="zh-CN" altLang="en-US" smtClean="0"/>
              <a:t>2023/12/11</a:t>
            </a:fld>
            <a:endParaRPr kumimoji="1"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FE7DA3C-1CC1-3743-AA52-AC8012653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EAA595D-10D3-A649-B315-0618AC2AC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E63811-F917-A74F-9486-8A2838C93950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sp>
        <p:nvSpPr>
          <p:cNvPr id="10" name="任意多边形 1">
            <a:extLst>
              <a:ext uri="{FF2B5EF4-FFF2-40B4-BE49-F238E27FC236}">
                <a16:creationId xmlns:a16="http://schemas.microsoft.com/office/drawing/2014/main" id="{09CBE33B-0A0F-194B-BADE-2E36ACF9498F}"/>
              </a:ext>
            </a:extLst>
          </p:cNvPr>
          <p:cNvSpPr/>
          <p:nvPr userDrawn="1"/>
        </p:nvSpPr>
        <p:spPr>
          <a:xfrm rot="2734777" flipH="1">
            <a:off x="-350837" y="176214"/>
            <a:ext cx="765175" cy="828676"/>
          </a:xfrm>
          <a:custGeom>
            <a:avLst/>
            <a:gdLst>
              <a:gd name="connsiteX0" fmla="*/ 4825039 w 4825039"/>
              <a:gd name="connsiteY0" fmla="*/ 498765 h 5227156"/>
              <a:gd name="connsiteX1" fmla="*/ 0 w 4825039"/>
              <a:gd name="connsiteY1" fmla="*/ 5227156 h 5227156"/>
              <a:gd name="connsiteX2" fmla="*/ 0 w 4825039"/>
              <a:gd name="connsiteY2" fmla="*/ 0 h 5227156"/>
              <a:gd name="connsiteX3" fmla="*/ 4336264 w 4825039"/>
              <a:gd name="connsiteY3" fmla="*/ 0 h 5227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25039" h="5227156">
                <a:moveTo>
                  <a:pt x="4825039" y="498765"/>
                </a:moveTo>
                <a:lnTo>
                  <a:pt x="0" y="5227156"/>
                </a:lnTo>
                <a:lnTo>
                  <a:pt x="0" y="0"/>
                </a:lnTo>
                <a:lnTo>
                  <a:pt x="4336264" y="0"/>
                </a:lnTo>
                <a:close/>
              </a:path>
            </a:pathLst>
          </a:custGeom>
          <a:solidFill>
            <a:srgbClr val="0B70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037941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45B0597-FFDF-0B47-9818-962212FB27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386D5FC-FA67-9949-AFCB-3DE612EDCE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92930-4539-7943-B784-2CD1353E3C9B}" type="datetimeFigureOut">
              <a:rPr kumimoji="1" lang="zh-CN" altLang="en-US" smtClean="0"/>
              <a:t>2023/12/11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26E228A-7DB9-C74A-BCAA-3DE7F3BD95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516CAAD-E97A-7A43-9DA7-BC8791C33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E63811-F917-A74F-9486-8A2838C93950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sp>
        <p:nvSpPr>
          <p:cNvPr id="6" name="任意多边形 1">
            <a:extLst>
              <a:ext uri="{FF2B5EF4-FFF2-40B4-BE49-F238E27FC236}">
                <a16:creationId xmlns:a16="http://schemas.microsoft.com/office/drawing/2014/main" id="{3D3FF700-7F67-7B4F-86F8-148C53F3C0B6}"/>
              </a:ext>
            </a:extLst>
          </p:cNvPr>
          <p:cNvSpPr/>
          <p:nvPr userDrawn="1"/>
        </p:nvSpPr>
        <p:spPr>
          <a:xfrm rot="2734777" flipH="1">
            <a:off x="-350837" y="176214"/>
            <a:ext cx="765175" cy="828676"/>
          </a:xfrm>
          <a:custGeom>
            <a:avLst/>
            <a:gdLst>
              <a:gd name="connsiteX0" fmla="*/ 4825039 w 4825039"/>
              <a:gd name="connsiteY0" fmla="*/ 498765 h 5227156"/>
              <a:gd name="connsiteX1" fmla="*/ 0 w 4825039"/>
              <a:gd name="connsiteY1" fmla="*/ 5227156 h 5227156"/>
              <a:gd name="connsiteX2" fmla="*/ 0 w 4825039"/>
              <a:gd name="connsiteY2" fmla="*/ 0 h 5227156"/>
              <a:gd name="connsiteX3" fmla="*/ 4336264 w 4825039"/>
              <a:gd name="connsiteY3" fmla="*/ 0 h 5227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25039" h="5227156">
                <a:moveTo>
                  <a:pt x="4825039" y="498765"/>
                </a:moveTo>
                <a:lnTo>
                  <a:pt x="0" y="5227156"/>
                </a:lnTo>
                <a:lnTo>
                  <a:pt x="0" y="0"/>
                </a:lnTo>
                <a:lnTo>
                  <a:pt x="4336264" y="0"/>
                </a:lnTo>
                <a:close/>
              </a:path>
            </a:pathLst>
          </a:custGeom>
          <a:solidFill>
            <a:srgbClr val="0B70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903577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610F571-CDA5-A649-B524-EADC47D4FC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92930-4539-7943-B784-2CD1353E3C9B}" type="datetimeFigureOut">
              <a:rPr kumimoji="1" lang="zh-CN" altLang="en-US" smtClean="0"/>
              <a:t>2023/12/11</a:t>
            </a:fld>
            <a:endParaRPr kumimoji="1"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B2520B4-13FA-2544-8E0B-B26BED6AC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4C26C5C-43CE-B142-8F8D-4E2F70B301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E63811-F917-A74F-9486-8A2838C93950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383144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512701-42C4-DD40-989A-AAC8DD95E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20955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00"/>
            </a:lvl1pPr>
          </a:lstStyle>
          <a:p>
            <a:r>
              <a:rPr kumimoji="1" lang="zh-CN" altLang="en-US" dirty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30672B8-C1AB-5649-9627-3C27E255E8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 dirty="0"/>
              <a:t>编辑母版文本样式</a:t>
            </a:r>
            <a:endParaRPr kumimoji="1" lang="en-US" altLang="zh-CN" dirty="0"/>
          </a:p>
          <a:p>
            <a:pPr lvl="1"/>
            <a:r>
              <a:rPr kumimoji="1" lang="zh-CN" altLang="en-US" dirty="0"/>
              <a:t>第二级</a:t>
            </a:r>
            <a:endParaRPr kumimoji="1" lang="en-US" altLang="zh-CN" dirty="0"/>
          </a:p>
          <a:p>
            <a:pPr lvl="2"/>
            <a:r>
              <a:rPr kumimoji="1" lang="zh-CN" altLang="en-US" dirty="0"/>
              <a:t>第三极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AAF874-E9E8-FB44-9ED9-EE6C592FB8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 dirty="0"/>
              <a:t>编辑母版文本样式</a:t>
            </a:r>
            <a:endParaRPr kumimoji="1" lang="en-US" altLang="zh-CN" dirty="0"/>
          </a:p>
          <a:p>
            <a:pPr lvl="1"/>
            <a:r>
              <a:rPr kumimoji="1" lang="zh-CN" altLang="en-US" dirty="0"/>
              <a:t>第二级</a:t>
            </a:r>
            <a:endParaRPr kumimoji="1" lang="en-US" altLang="zh-CN" dirty="0"/>
          </a:p>
          <a:p>
            <a:pPr lvl="2"/>
            <a:r>
              <a:rPr kumimoji="1" lang="zh-CN" altLang="en-US" dirty="0"/>
              <a:t>第三极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19E2624-254A-4C45-B628-0BB4B03DA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92930-4539-7943-B784-2CD1353E3C9B}" type="datetimeFigureOut">
              <a:rPr kumimoji="1" lang="zh-CN" altLang="en-US" smtClean="0"/>
              <a:t>2023/12/11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DA04662-EDAA-4C48-9E1E-396DE52439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99858FA-6A96-DC4B-B499-F75A663BE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E63811-F917-A74F-9486-8A2838C93950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sp>
        <p:nvSpPr>
          <p:cNvPr id="8" name="任意多边形 1">
            <a:extLst>
              <a:ext uri="{FF2B5EF4-FFF2-40B4-BE49-F238E27FC236}">
                <a16:creationId xmlns:a16="http://schemas.microsoft.com/office/drawing/2014/main" id="{66E1555C-6DD4-0647-8431-78F124052F90}"/>
              </a:ext>
            </a:extLst>
          </p:cNvPr>
          <p:cNvSpPr/>
          <p:nvPr userDrawn="1"/>
        </p:nvSpPr>
        <p:spPr>
          <a:xfrm rot="2734777" flipH="1">
            <a:off x="-350837" y="722127"/>
            <a:ext cx="765175" cy="828676"/>
          </a:xfrm>
          <a:custGeom>
            <a:avLst/>
            <a:gdLst>
              <a:gd name="connsiteX0" fmla="*/ 4825039 w 4825039"/>
              <a:gd name="connsiteY0" fmla="*/ 498765 h 5227156"/>
              <a:gd name="connsiteX1" fmla="*/ 0 w 4825039"/>
              <a:gd name="connsiteY1" fmla="*/ 5227156 h 5227156"/>
              <a:gd name="connsiteX2" fmla="*/ 0 w 4825039"/>
              <a:gd name="connsiteY2" fmla="*/ 0 h 5227156"/>
              <a:gd name="connsiteX3" fmla="*/ 4336264 w 4825039"/>
              <a:gd name="connsiteY3" fmla="*/ 0 h 5227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25039" h="5227156">
                <a:moveTo>
                  <a:pt x="4825039" y="498765"/>
                </a:moveTo>
                <a:lnTo>
                  <a:pt x="0" y="5227156"/>
                </a:lnTo>
                <a:lnTo>
                  <a:pt x="0" y="0"/>
                </a:lnTo>
                <a:lnTo>
                  <a:pt x="4336264" y="0"/>
                </a:lnTo>
                <a:close/>
              </a:path>
            </a:pathLst>
          </a:custGeom>
          <a:solidFill>
            <a:srgbClr val="0B70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931323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A61DEEA-5480-2B4E-AAB6-6052E8952F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41334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 dirty="0"/>
              <a:t>编辑母版文本样式</a:t>
            </a:r>
            <a:endParaRPr kumimoji="1" lang="en-US" altLang="zh-CN" dirty="0"/>
          </a:p>
          <a:p>
            <a:pPr lvl="1"/>
            <a:r>
              <a:rPr kumimoji="1" lang="zh-CN" altLang="en-US" dirty="0"/>
              <a:t>第二级</a:t>
            </a:r>
            <a:endParaRPr kumimoji="1" lang="en-US" altLang="zh-CN" dirty="0"/>
          </a:p>
          <a:p>
            <a:pPr lvl="2"/>
            <a:r>
              <a:rPr kumimoji="1" lang="zh-CN" altLang="en-US" dirty="0"/>
              <a:t>第三极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082D2A2-83BC-6042-8468-996C26F984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E92930-4539-7943-B784-2CD1353E3C9B}" type="datetimeFigureOut">
              <a:rPr kumimoji="1" lang="zh-CN" altLang="en-US" smtClean="0"/>
              <a:pPr/>
              <a:t>2023/12/11</a:t>
            </a:fld>
            <a:endParaRPr kumimoji="1"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B4762A0-C76E-7447-806F-1D8C8DA86E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98510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20" r:id="rId11"/>
    <p:sldLayoutId id="2147483721" r:id="rId12"/>
    <p:sldLayoutId id="2147483722" r:id="rId13"/>
    <p:sldLayoutId id="2147483723" r:id="rId14"/>
    <p:sldLayoutId id="2147483724" r:id="rId15"/>
    <p:sldLayoutId id="2147483725" r:id="rId16"/>
    <p:sldLayoutId id="2147483726" r:id="rId17"/>
    <p:sldLayoutId id="2147483727" r:id="rId18"/>
    <p:sldLayoutId id="2147483728" r:id="rId19"/>
    <p:sldLayoutId id="2147483729" r:id="rId20"/>
    <p:sldLayoutId id="2147483661" r:id="rId21"/>
    <p:sldLayoutId id="2147483662" r:id="rId22"/>
    <p:sldLayoutId id="2147483663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Microsoft YaHei" panose="020B0503020204020204" pitchFamily="34" charset="-122"/>
          <a:ea typeface="Microsoft YaHei" panose="020B0503020204020204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600"/>
        </a:spcBef>
        <a:buClr>
          <a:srgbClr val="AB804F"/>
        </a:buClr>
        <a:buFont typeface="Wingdings" pitchFamily="2" charset="2"/>
        <a:buChar char="Ø"/>
        <a:defRPr sz="1800" kern="1200">
          <a:solidFill>
            <a:schemeClr val="tx1"/>
          </a:solidFill>
          <a:latin typeface="Microsoft YaHei" panose="020B0503020204020204" pitchFamily="34" charset="-122"/>
          <a:ea typeface="Microsoft YaHei" panose="020B0503020204020204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600"/>
        </a:spcBef>
        <a:buClr>
          <a:srgbClr val="AB804F"/>
        </a:buClr>
        <a:buFont typeface="Wingdings" pitchFamily="2" charset="2"/>
        <a:buChar char="u"/>
        <a:defRPr sz="1600" kern="1200">
          <a:solidFill>
            <a:schemeClr val="tx1"/>
          </a:solidFill>
          <a:latin typeface="Microsoft YaHei" panose="020B0503020204020204" pitchFamily="34" charset="-122"/>
          <a:ea typeface="Microsoft YaHei" panose="020B0503020204020204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600"/>
        </a:spcBef>
        <a:buClr>
          <a:srgbClr val="AB804F"/>
        </a:buClr>
        <a:buFont typeface="Monaco" pitchFamily="2" charset="0"/>
        <a:buChar char="⎼"/>
        <a:defRPr sz="1400" kern="1200">
          <a:solidFill>
            <a:schemeClr val="tx1"/>
          </a:solidFill>
          <a:latin typeface="Microsoft YaHei" panose="020B0503020204020204" pitchFamily="34" charset="-122"/>
          <a:ea typeface="Microsoft YaHei" panose="020B0503020204020204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1" y="8000"/>
            <a:ext cx="12192001" cy="6858000"/>
            <a:chOff x="0" y="0"/>
            <a:chExt cx="12192001" cy="6858000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75ED68D0-1BE7-4769-A9CA-675032AEBD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D53FFC6A-445A-473F-902A-6FEB1D85968A}"/>
                </a:ext>
              </a:extLst>
            </p:cNvPr>
            <p:cNvSpPr/>
            <p:nvPr/>
          </p:nvSpPr>
          <p:spPr>
            <a:xfrm>
              <a:off x="1" y="0"/>
              <a:ext cx="12192000" cy="6858000"/>
            </a:xfrm>
            <a:prstGeom prst="rect">
              <a:avLst/>
            </a:pr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ea"/>
                <a:sym typeface="+mn-lt"/>
              </a:endParaRPr>
            </a:p>
          </p:txBody>
        </p:sp>
      </p:grpSp>
      <p:sp>
        <p:nvSpPr>
          <p:cNvPr id="35" name="任意多边形: 形状 34">
            <a:extLst>
              <a:ext uri="{FF2B5EF4-FFF2-40B4-BE49-F238E27FC236}">
                <a16:creationId xmlns:a16="http://schemas.microsoft.com/office/drawing/2014/main" id="{AD31EE55-8EDE-45DF-A6B4-A769565E9091}"/>
              </a:ext>
            </a:extLst>
          </p:cNvPr>
          <p:cNvSpPr/>
          <p:nvPr/>
        </p:nvSpPr>
        <p:spPr>
          <a:xfrm>
            <a:off x="1448034" y="-77289"/>
            <a:ext cx="10822535" cy="6943289"/>
          </a:xfrm>
          <a:custGeom>
            <a:avLst/>
            <a:gdLst>
              <a:gd name="connsiteX0" fmla="*/ 9477829 w 9506857"/>
              <a:gd name="connsiteY0" fmla="*/ 232228 h 7097485"/>
              <a:gd name="connsiteX1" fmla="*/ 9434286 w 9506857"/>
              <a:gd name="connsiteY1" fmla="*/ 4470400 h 7097485"/>
              <a:gd name="connsiteX2" fmla="*/ 6894286 w 9506857"/>
              <a:gd name="connsiteY2" fmla="*/ 7097485 h 7097485"/>
              <a:gd name="connsiteX3" fmla="*/ 0 w 9506857"/>
              <a:gd name="connsiteY3" fmla="*/ 116114 h 7097485"/>
              <a:gd name="connsiteX4" fmla="*/ 9506857 w 9506857"/>
              <a:gd name="connsiteY4" fmla="*/ 0 h 7097485"/>
              <a:gd name="connsiteX5" fmla="*/ 9477829 w 9506857"/>
              <a:gd name="connsiteY5" fmla="*/ 232228 h 7097485"/>
              <a:gd name="connsiteX0" fmla="*/ 9528629 w 9557657"/>
              <a:gd name="connsiteY0" fmla="*/ 232228 h 7097485"/>
              <a:gd name="connsiteX1" fmla="*/ 9485086 w 9557657"/>
              <a:gd name="connsiteY1" fmla="*/ 4470400 h 7097485"/>
              <a:gd name="connsiteX2" fmla="*/ 6945086 w 9557657"/>
              <a:gd name="connsiteY2" fmla="*/ 7097485 h 7097485"/>
              <a:gd name="connsiteX3" fmla="*/ 0 w 9557657"/>
              <a:gd name="connsiteY3" fmla="*/ 84957 h 7097485"/>
              <a:gd name="connsiteX4" fmla="*/ 9557657 w 9557657"/>
              <a:gd name="connsiteY4" fmla="*/ 0 h 7097485"/>
              <a:gd name="connsiteX5" fmla="*/ 9528629 w 9557657"/>
              <a:gd name="connsiteY5" fmla="*/ 232228 h 7097485"/>
              <a:gd name="connsiteX0" fmla="*/ 9528629 w 9528629"/>
              <a:gd name="connsiteY0" fmla="*/ 232228 h 7097485"/>
              <a:gd name="connsiteX1" fmla="*/ 9485086 w 9528629"/>
              <a:gd name="connsiteY1" fmla="*/ 4470400 h 7097485"/>
              <a:gd name="connsiteX2" fmla="*/ 6945086 w 9528629"/>
              <a:gd name="connsiteY2" fmla="*/ 7097485 h 7097485"/>
              <a:gd name="connsiteX3" fmla="*/ 0 w 9528629"/>
              <a:gd name="connsiteY3" fmla="*/ 84957 h 7097485"/>
              <a:gd name="connsiteX4" fmla="*/ 9527177 w 9528629"/>
              <a:gd name="connsiteY4" fmla="*/ 0 h 7097485"/>
              <a:gd name="connsiteX5" fmla="*/ 9528629 w 9528629"/>
              <a:gd name="connsiteY5" fmla="*/ 232228 h 7097485"/>
              <a:gd name="connsiteX0" fmla="*/ 9528629 w 9528629"/>
              <a:gd name="connsiteY0" fmla="*/ 232228 h 7097485"/>
              <a:gd name="connsiteX1" fmla="*/ 9505406 w 9528629"/>
              <a:gd name="connsiteY1" fmla="*/ 4480786 h 7097485"/>
              <a:gd name="connsiteX2" fmla="*/ 6945086 w 9528629"/>
              <a:gd name="connsiteY2" fmla="*/ 7097485 h 7097485"/>
              <a:gd name="connsiteX3" fmla="*/ 0 w 9528629"/>
              <a:gd name="connsiteY3" fmla="*/ 84957 h 7097485"/>
              <a:gd name="connsiteX4" fmla="*/ 9527177 w 9528629"/>
              <a:gd name="connsiteY4" fmla="*/ 0 h 7097485"/>
              <a:gd name="connsiteX5" fmla="*/ 9528629 w 9528629"/>
              <a:gd name="connsiteY5" fmla="*/ 232228 h 7097485"/>
              <a:gd name="connsiteX0" fmla="*/ 9482447 w 9482447"/>
              <a:gd name="connsiteY0" fmla="*/ 232228 h 7097485"/>
              <a:gd name="connsiteX1" fmla="*/ 9459224 w 9482447"/>
              <a:gd name="connsiteY1" fmla="*/ 4480786 h 7097485"/>
              <a:gd name="connsiteX2" fmla="*/ 6898904 w 9482447"/>
              <a:gd name="connsiteY2" fmla="*/ 7097485 h 7097485"/>
              <a:gd name="connsiteX3" fmla="*/ 0 w 9482447"/>
              <a:gd name="connsiteY3" fmla="*/ 75516 h 7097485"/>
              <a:gd name="connsiteX4" fmla="*/ 9480995 w 9482447"/>
              <a:gd name="connsiteY4" fmla="*/ 0 h 7097485"/>
              <a:gd name="connsiteX5" fmla="*/ 9482447 w 9482447"/>
              <a:gd name="connsiteY5" fmla="*/ 232228 h 7097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482447" h="7097485">
                <a:moveTo>
                  <a:pt x="9482447" y="232228"/>
                </a:moveTo>
                <a:lnTo>
                  <a:pt x="9459224" y="4480786"/>
                </a:lnTo>
                <a:lnTo>
                  <a:pt x="6898904" y="7097485"/>
                </a:lnTo>
                <a:lnTo>
                  <a:pt x="0" y="75516"/>
                </a:lnTo>
                <a:lnTo>
                  <a:pt x="9480995" y="0"/>
                </a:lnTo>
                <a:lnTo>
                  <a:pt x="9482447" y="232228"/>
                </a:lnTo>
                <a:close/>
              </a:path>
            </a:pathLst>
          </a:custGeom>
          <a:solidFill>
            <a:srgbClr val="127E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ea typeface="微软雅黑"/>
              <a:cs typeface="+mn-ea"/>
              <a:sym typeface="+mn-lt"/>
            </a:endParaRPr>
          </a:p>
        </p:txBody>
      </p:sp>
      <p:sp>
        <p:nvSpPr>
          <p:cNvPr id="15" name="直角三角形 14">
            <a:extLst>
              <a:ext uri="{FF2B5EF4-FFF2-40B4-BE49-F238E27FC236}">
                <a16:creationId xmlns:a16="http://schemas.microsoft.com/office/drawing/2014/main" id="{31E358A8-EB44-41D7-9E0D-E5F0DEA32B40}"/>
              </a:ext>
            </a:extLst>
          </p:cNvPr>
          <p:cNvSpPr/>
          <p:nvPr/>
        </p:nvSpPr>
        <p:spPr>
          <a:xfrm>
            <a:off x="0" y="4084320"/>
            <a:ext cx="2773680" cy="2773680"/>
          </a:xfrm>
          <a:prstGeom prst="rtTriangle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ea typeface="微软雅黑"/>
              <a:cs typeface="+mn-ea"/>
              <a:sym typeface="+mn-lt"/>
            </a:endParaRPr>
          </a:p>
        </p:txBody>
      </p:sp>
      <p:sp>
        <p:nvSpPr>
          <p:cNvPr id="18" name="直角三角形 17">
            <a:extLst>
              <a:ext uri="{FF2B5EF4-FFF2-40B4-BE49-F238E27FC236}">
                <a16:creationId xmlns:a16="http://schemas.microsoft.com/office/drawing/2014/main" id="{C8EB7DCA-F6D1-4D1B-9207-628EEEDF8EED}"/>
              </a:ext>
            </a:extLst>
          </p:cNvPr>
          <p:cNvSpPr/>
          <p:nvPr/>
        </p:nvSpPr>
        <p:spPr>
          <a:xfrm>
            <a:off x="-1" y="4673599"/>
            <a:ext cx="2184401" cy="2184401"/>
          </a:xfrm>
          <a:prstGeom prst="rtTriangle">
            <a:avLst/>
          </a:prstGeom>
          <a:solidFill>
            <a:srgbClr val="137D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ea typeface="微软雅黑"/>
              <a:cs typeface="+mn-ea"/>
              <a:sym typeface="+mn-lt"/>
            </a:endParaRPr>
          </a:p>
        </p:txBody>
      </p:sp>
      <p:sp>
        <p:nvSpPr>
          <p:cNvPr id="19" name="等腰三角形 18">
            <a:extLst>
              <a:ext uri="{FF2B5EF4-FFF2-40B4-BE49-F238E27FC236}">
                <a16:creationId xmlns:a16="http://schemas.microsoft.com/office/drawing/2014/main" id="{5CA6B19E-2BBB-4088-84A5-92FC0C77C03F}"/>
              </a:ext>
            </a:extLst>
          </p:cNvPr>
          <p:cNvSpPr/>
          <p:nvPr/>
        </p:nvSpPr>
        <p:spPr>
          <a:xfrm flipV="1">
            <a:off x="10284633" y="-63518"/>
            <a:ext cx="1936394" cy="917992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ea typeface="微软雅黑"/>
              <a:cs typeface="+mn-ea"/>
              <a:sym typeface="+mn-lt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723B2581-6801-40A9-8E6C-C873B8272CB3}"/>
              </a:ext>
            </a:extLst>
          </p:cNvPr>
          <p:cNvSpPr txBox="1"/>
          <p:nvPr/>
        </p:nvSpPr>
        <p:spPr>
          <a:xfrm>
            <a:off x="2339310" y="1285126"/>
            <a:ext cx="98919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ea"/>
                <a:sym typeface="+mn-lt"/>
              </a:rPr>
              <a:t>品类管理助力企业采购数字化转型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F0502020204030204"/>
              <a:ea typeface="微软雅黑"/>
              <a:cs typeface="+mn-ea"/>
              <a:sym typeface="+mn-lt"/>
            </a:endParaRPr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F8DB5730-B446-4A1C-AFC0-5BE6D7DB9505}"/>
              </a:ext>
            </a:extLst>
          </p:cNvPr>
          <p:cNvGrpSpPr/>
          <p:nvPr/>
        </p:nvGrpSpPr>
        <p:grpSpPr>
          <a:xfrm>
            <a:off x="7494784" y="3647263"/>
            <a:ext cx="1885042" cy="439719"/>
            <a:chOff x="5421742" y="2823609"/>
            <a:chExt cx="2114802" cy="493315"/>
          </a:xfrm>
        </p:grpSpPr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231DACDF-C71B-4601-9B4C-0E86D8F68E8A}"/>
                </a:ext>
              </a:extLst>
            </p:cNvPr>
            <p:cNvSpPr/>
            <p:nvPr/>
          </p:nvSpPr>
          <p:spPr>
            <a:xfrm>
              <a:off x="5421742" y="2823609"/>
              <a:ext cx="2114802" cy="493315"/>
            </a:xfrm>
            <a:prstGeom prst="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6D304702-2F1B-4E99-A314-8F5EDC9BE81D}"/>
                </a:ext>
              </a:extLst>
            </p:cNvPr>
            <p:cNvSpPr txBox="1"/>
            <p:nvPr/>
          </p:nvSpPr>
          <p:spPr>
            <a:xfrm>
              <a:off x="5509210" y="2845827"/>
              <a:ext cx="1939865" cy="44887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F0502020204030204"/>
                  <a:ea typeface="微软雅黑"/>
                  <a:cs typeface="+mn-ea"/>
                  <a:sym typeface="+mn-lt"/>
                </a:rPr>
                <a:t>讲师：邢庆峰</a:t>
              </a:r>
              <a:endPara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ea"/>
                <a:sym typeface="+mn-lt"/>
              </a:endParaRPr>
            </a:p>
          </p:txBody>
        </p:sp>
      </p:grp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5C10E804-3D24-4253-8FF9-15456ADFC475}"/>
              </a:ext>
            </a:extLst>
          </p:cNvPr>
          <p:cNvCxnSpPr>
            <a:cxnSpLocks/>
          </p:cNvCxnSpPr>
          <p:nvPr/>
        </p:nvCxnSpPr>
        <p:spPr bwMode="auto">
          <a:xfrm>
            <a:off x="4394852" y="2472757"/>
            <a:ext cx="7797147" cy="40441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FFFF">
                <a:alpha val="67843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" name="矩形 19">
            <a:extLst>
              <a:ext uri="{FF2B5EF4-FFF2-40B4-BE49-F238E27FC236}">
                <a16:creationId xmlns:a16="http://schemas.microsoft.com/office/drawing/2014/main" id="{B12EB235-535D-486B-B323-F5C5F41CA14B}"/>
              </a:ext>
            </a:extLst>
          </p:cNvPr>
          <p:cNvSpPr/>
          <p:nvPr/>
        </p:nvSpPr>
        <p:spPr>
          <a:xfrm>
            <a:off x="5215673" y="2741385"/>
            <a:ext cx="69397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ea"/>
                <a:sym typeface="+mn-lt"/>
              </a:rPr>
              <a:t>首届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ea"/>
                <a:sym typeface="+mn-lt"/>
              </a:rPr>
              <a:t>2023 - 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ea"/>
                <a:sym typeface="+mn-lt"/>
              </a:rPr>
              <a:t>企业非产采购峰会 </a:t>
            </a:r>
            <a:r>
              <a:rPr lang="en-US" altLang="zh-CN" sz="2800" b="1" dirty="0">
                <a:solidFill>
                  <a:srgbClr val="FFFF00"/>
                </a:solidFill>
                <a:latin typeface="Arial" panose="020F0502020204030204"/>
                <a:ea typeface="微软雅黑"/>
                <a:cs typeface="+mn-ea"/>
                <a:sym typeface="+mn-lt"/>
              </a:rPr>
              <a:t>-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ea"/>
                <a:sym typeface="+mn-lt"/>
              </a:rPr>
              <a:t> 主题演讲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ea"/>
                <a:sym typeface="+mn-lt"/>
              </a:rPr>
              <a:t> 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F0502020204030204"/>
              <a:ea typeface="微软雅黑"/>
              <a:cs typeface="+mn-ea"/>
              <a:sym typeface="+mn-lt"/>
            </a:endParaRPr>
          </a:p>
        </p:txBody>
      </p: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F8DB5730-B446-4A1C-AFC0-5BE6D7DB9505}"/>
              </a:ext>
            </a:extLst>
          </p:cNvPr>
          <p:cNvGrpSpPr/>
          <p:nvPr/>
        </p:nvGrpSpPr>
        <p:grpSpPr>
          <a:xfrm>
            <a:off x="9472125" y="3647263"/>
            <a:ext cx="1885042" cy="439719"/>
            <a:chOff x="5421742" y="2823609"/>
            <a:chExt cx="2114802" cy="493315"/>
          </a:xfrm>
        </p:grpSpPr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231DACDF-C71B-4601-9B4C-0E86D8F68E8A}"/>
                </a:ext>
              </a:extLst>
            </p:cNvPr>
            <p:cNvSpPr/>
            <p:nvPr/>
          </p:nvSpPr>
          <p:spPr>
            <a:xfrm>
              <a:off x="5421742" y="2823609"/>
              <a:ext cx="2114802" cy="493315"/>
            </a:xfrm>
            <a:prstGeom prst="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6D304702-2F1B-4E99-A314-8F5EDC9BE81D}"/>
                </a:ext>
              </a:extLst>
            </p:cNvPr>
            <p:cNvSpPr txBox="1"/>
            <p:nvPr/>
          </p:nvSpPr>
          <p:spPr>
            <a:xfrm>
              <a:off x="5509210" y="2845827"/>
              <a:ext cx="1939865" cy="44887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F0502020204030204"/>
                  <a:ea typeface="微软雅黑"/>
                  <a:cs typeface="+mn-ea"/>
                  <a:sym typeface="+mn-lt"/>
                </a:rPr>
                <a:t>中国</a:t>
              </a:r>
              <a:r>
                <a:rPr kumimoji="0" lang="en-US" altLang="zh-CN" sz="20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F0502020204030204"/>
                  <a:ea typeface="微软雅黑"/>
                  <a:cs typeface="+mn-ea"/>
                  <a:sym typeface="+mn-lt"/>
                </a:rPr>
                <a:t>.</a:t>
              </a:r>
              <a:r>
                <a:rPr lang="zh-CN" altLang="en-US" sz="2000" b="1">
                  <a:solidFill>
                    <a:srgbClr val="FFFF00"/>
                  </a:solidFill>
                  <a:latin typeface="Arial" panose="020F0502020204030204"/>
                  <a:ea typeface="微软雅黑"/>
                  <a:cs typeface="+mn-ea"/>
                  <a:sym typeface="+mn-lt"/>
                </a:rPr>
                <a:t>深圳</a:t>
              </a:r>
              <a:endPara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ea"/>
                <a:sym typeface="+mn-lt"/>
              </a:endParaRPr>
            </a:p>
          </p:txBody>
        </p:sp>
      </p:grpSp>
      <p:sp>
        <p:nvSpPr>
          <p:cNvPr id="30" name="文本框 29">
            <a:extLst>
              <a:ext uri="{FF2B5EF4-FFF2-40B4-BE49-F238E27FC236}">
                <a16:creationId xmlns:a16="http://schemas.microsoft.com/office/drawing/2014/main" id="{DFAA4157-4AD2-77D4-A589-7FF963CBBF10}"/>
              </a:ext>
            </a:extLst>
          </p:cNvPr>
          <p:cNvSpPr txBox="1"/>
          <p:nvPr/>
        </p:nvSpPr>
        <p:spPr>
          <a:xfrm>
            <a:off x="8685534" y="4368686"/>
            <a:ext cx="2593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微软雅黑"/>
                <a:cs typeface="+mn-ea"/>
                <a:sym typeface="+mn-lt"/>
              </a:rPr>
              <a:t>2023.12.21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Black" panose="020B0A04020102020204" pitchFamily="34" charset="0"/>
              <a:ea typeface="微软雅黑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169127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5198CEB8-A52B-890A-F249-864E6E1462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210" y="200888"/>
            <a:ext cx="11022523" cy="645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7178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>
            <a:extLst>
              <a:ext uri="{FF2B5EF4-FFF2-40B4-BE49-F238E27FC236}">
                <a16:creationId xmlns:a16="http://schemas.microsoft.com/office/drawing/2014/main" id="{873FBFAA-5C31-4616-971A-0725AD8996F7}"/>
              </a:ext>
            </a:extLst>
          </p:cNvPr>
          <p:cNvGrpSpPr>
            <a:grpSpLocks/>
          </p:cNvGrpSpPr>
          <p:nvPr/>
        </p:nvGrpSpPr>
        <p:grpSpPr bwMode="auto">
          <a:xfrm>
            <a:off x="1" y="-1"/>
            <a:ext cx="6557963" cy="4414839"/>
            <a:chOff x="-1" y="2"/>
            <a:chExt cx="6557963" cy="4414836"/>
          </a:xfrm>
          <a:solidFill>
            <a:srgbClr val="137DA7"/>
          </a:solidFill>
        </p:grpSpPr>
        <p:sp>
          <p:nvSpPr>
            <p:cNvPr id="6" name="等腰三角形 5">
              <a:extLst>
                <a:ext uri="{FF2B5EF4-FFF2-40B4-BE49-F238E27FC236}">
                  <a16:creationId xmlns:a16="http://schemas.microsoft.com/office/drawing/2014/main" id="{B0A598FF-8D62-43B0-9E68-07FAAAD04A56}"/>
                </a:ext>
              </a:extLst>
            </p:cNvPr>
            <p:cNvSpPr/>
            <p:nvPr/>
          </p:nvSpPr>
          <p:spPr>
            <a:xfrm rot="5400000">
              <a:off x="1071563" y="-1071562"/>
              <a:ext cx="4414836" cy="6557963"/>
            </a:xfrm>
            <a:prstGeom prst="triangle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3085" name="文本框 6">
              <a:extLst>
                <a:ext uri="{FF2B5EF4-FFF2-40B4-BE49-F238E27FC236}">
                  <a16:creationId xmlns:a16="http://schemas.microsoft.com/office/drawing/2014/main" id="{9689A25B-3C3F-4F04-AA17-6850D2F33B9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9602219">
              <a:off x="154926" y="903372"/>
              <a:ext cx="3361637" cy="101566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60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Arial" panose="020B0604020202020204" pitchFamily="34" charset="0"/>
                </a:rPr>
                <a:t>主题内容</a:t>
              </a:r>
              <a:endPara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3086" name="文本框 7">
              <a:extLst>
                <a:ext uri="{FF2B5EF4-FFF2-40B4-BE49-F238E27FC236}">
                  <a16:creationId xmlns:a16="http://schemas.microsoft.com/office/drawing/2014/main" id="{2EA991AF-CD5A-493C-BC9C-7213546DB3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9589792">
              <a:off x="981644" y="1634765"/>
              <a:ext cx="2983209" cy="76944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Impact" panose="020B0806030902050204" pitchFamily="34" charset="0"/>
                  <a:ea typeface="Microsoft YaHei" panose="020B0503020204020204" pitchFamily="34" charset="-122"/>
                  <a:cs typeface="Arial" panose="020B0604020202020204" pitchFamily="34" charset="0"/>
                </a:rPr>
                <a:t>CONTENTS</a:t>
              </a:r>
              <a:endPara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Impact" panose="020B0806030902050204" pitchFamily="34" charset="0"/>
                <a:ea typeface="Microsoft YaHei" panose="020B0503020204020204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13" name="矩形 12">
            <a:extLst>
              <a:ext uri="{FF2B5EF4-FFF2-40B4-BE49-F238E27FC236}">
                <a16:creationId xmlns:a16="http://schemas.microsoft.com/office/drawing/2014/main" id="{723AB37B-C81F-DDEF-7613-6015F3840F47}"/>
              </a:ext>
            </a:extLst>
          </p:cNvPr>
          <p:cNvSpPr/>
          <p:nvPr/>
        </p:nvSpPr>
        <p:spPr>
          <a:xfrm>
            <a:off x="4318043" y="2788227"/>
            <a:ext cx="6557961" cy="54742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tlCol="0" anchor="ctr"/>
          <a:lstStyle/>
          <a:p>
            <a:pPr marL="0" marR="0" lvl="0" indent="0" algn="just" defTabSz="9525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71500" algn="l"/>
                <a:tab pos="762000" algn="l"/>
              </a:tabLst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  <a:sym typeface="Calibri" panose="020F0502020204030204" pitchFamily="34" charset="0"/>
              </a:rPr>
              <a:t>品类管理构建企业数字化采购基石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4" name="矩形 29">
            <a:extLst>
              <a:ext uri="{FF2B5EF4-FFF2-40B4-BE49-F238E27FC236}">
                <a16:creationId xmlns:a16="http://schemas.microsoft.com/office/drawing/2014/main" id="{DB18D17F-C9DF-0060-DE03-C17F1C142730}"/>
              </a:ext>
            </a:extLst>
          </p:cNvPr>
          <p:cNvSpPr/>
          <p:nvPr/>
        </p:nvSpPr>
        <p:spPr bwMode="auto">
          <a:xfrm>
            <a:off x="3112676" y="2788228"/>
            <a:ext cx="1095712" cy="54742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01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5" name="矩形 25">
            <a:extLst>
              <a:ext uri="{FF2B5EF4-FFF2-40B4-BE49-F238E27FC236}">
                <a16:creationId xmlns:a16="http://schemas.microsoft.com/office/drawing/2014/main" id="{0C08F76F-676E-13E4-01EC-8B4523E11442}"/>
              </a:ext>
            </a:extLst>
          </p:cNvPr>
          <p:cNvSpPr/>
          <p:nvPr/>
        </p:nvSpPr>
        <p:spPr bwMode="auto">
          <a:xfrm>
            <a:off x="3115392" y="4007193"/>
            <a:ext cx="1095712" cy="547429"/>
          </a:xfrm>
          <a:prstGeom prst="rect">
            <a:avLst/>
          </a:prstGeom>
          <a:solidFill>
            <a:srgbClr val="137D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02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   </a:t>
            </a:r>
          </a:p>
        </p:txBody>
      </p:sp>
      <p:sp>
        <p:nvSpPr>
          <p:cNvPr id="16" name="矩形 21">
            <a:extLst>
              <a:ext uri="{FF2B5EF4-FFF2-40B4-BE49-F238E27FC236}">
                <a16:creationId xmlns:a16="http://schemas.microsoft.com/office/drawing/2014/main" id="{80002704-F3C5-8E02-CEF5-66D668641AE0}"/>
              </a:ext>
            </a:extLst>
          </p:cNvPr>
          <p:cNvSpPr/>
          <p:nvPr/>
        </p:nvSpPr>
        <p:spPr bwMode="auto">
          <a:xfrm>
            <a:off x="3109960" y="5213058"/>
            <a:ext cx="1098832" cy="54742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03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  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234A4EAA-85CB-F36C-CA04-9D99E7F6AB19}"/>
              </a:ext>
            </a:extLst>
          </p:cNvPr>
          <p:cNvSpPr/>
          <p:nvPr/>
        </p:nvSpPr>
        <p:spPr>
          <a:xfrm>
            <a:off x="4318044" y="5210947"/>
            <a:ext cx="6557960" cy="54742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3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  <a:sym typeface="Calibri" panose="020F0502020204030204" pitchFamily="34" charset="0"/>
              </a:rPr>
              <a:t>如何推行基于品类的采购管理机制</a:t>
            </a:r>
            <a:endParaRPr kumimoji="1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BAB29AFC-1528-D4BA-F152-8B8571AAB5BC}"/>
              </a:ext>
            </a:extLst>
          </p:cNvPr>
          <p:cNvSpPr/>
          <p:nvPr/>
        </p:nvSpPr>
        <p:spPr>
          <a:xfrm>
            <a:off x="4320760" y="4005511"/>
            <a:ext cx="6557962" cy="547429"/>
          </a:xfrm>
          <a:prstGeom prst="rect">
            <a:avLst/>
          </a:prstGeom>
          <a:solidFill>
            <a:srgbClr val="137D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3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如何跨职能联合制定采购品类策略</a:t>
            </a:r>
            <a:endParaRPr kumimoji="1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0690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F31DAFE-69FA-9EB9-320C-63347F0158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936" y="384994"/>
            <a:ext cx="12004064" cy="5553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767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9EC2C4D-C303-7E24-7B92-CF4BCBEB90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品类管理现状分析</a:t>
            </a:r>
          </a:p>
        </p:txBody>
      </p: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3713A20F-5A3D-BB2C-6A4E-E9E7E84131DE}"/>
              </a:ext>
            </a:extLst>
          </p:cNvPr>
          <p:cNvGraphicFramePr>
            <a:graphicFrameLocks noGrp="1"/>
          </p:cNvGraphicFramePr>
          <p:nvPr/>
        </p:nvGraphicFramePr>
        <p:xfrm>
          <a:off x="306614" y="1050494"/>
          <a:ext cx="5651499" cy="1810385"/>
        </p:xfrm>
        <a:graphic>
          <a:graphicData uri="http://schemas.openxmlformats.org/drawingml/2006/table">
            <a:tbl>
              <a:tblPr/>
              <a:tblGrid>
                <a:gridCol w="1295338">
                  <a:extLst>
                    <a:ext uri="{9D8B030D-6E8A-4147-A177-3AD203B41FA5}">
                      <a16:colId xmlns:a16="http://schemas.microsoft.com/office/drawing/2014/main" val="223293351"/>
                    </a:ext>
                  </a:extLst>
                </a:gridCol>
                <a:gridCol w="1303443">
                  <a:extLst>
                    <a:ext uri="{9D8B030D-6E8A-4147-A177-3AD203B41FA5}">
                      <a16:colId xmlns:a16="http://schemas.microsoft.com/office/drawing/2014/main" val="2147232134"/>
                    </a:ext>
                  </a:extLst>
                </a:gridCol>
                <a:gridCol w="1290475">
                  <a:extLst>
                    <a:ext uri="{9D8B030D-6E8A-4147-A177-3AD203B41FA5}">
                      <a16:colId xmlns:a16="http://schemas.microsoft.com/office/drawing/2014/main" val="2718253909"/>
                    </a:ext>
                  </a:extLst>
                </a:gridCol>
                <a:gridCol w="1762243">
                  <a:extLst>
                    <a:ext uri="{9D8B030D-6E8A-4147-A177-3AD203B41FA5}">
                      <a16:colId xmlns:a16="http://schemas.microsoft.com/office/drawing/2014/main" val="1165726834"/>
                    </a:ext>
                  </a:extLst>
                </a:gridCol>
              </a:tblGrid>
              <a:tr h="368630"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400" b="0" i="0" u="none" strike="noStrike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年度</a:t>
                      </a:r>
                      <a:r>
                        <a:rPr lang="en-US" altLang="zh-CN" sz="1400" b="0" i="0" u="none" strike="noStrike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-</a:t>
                      </a:r>
                      <a:r>
                        <a:rPr lang="zh-CN" altLang="en-US" sz="1400" b="0" i="0" u="none" strike="noStrike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使用者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B6D9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400" b="0" i="0" u="none" strike="noStrike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数量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B6D9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400" b="0" i="0" u="none" strike="noStrike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金额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B6D9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400" b="0" i="0" u="none" strike="noStrike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金额占比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B6D9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4619163"/>
                  </a:ext>
                </a:extLst>
              </a:tr>
              <a:tr h="458740"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400" b="0" i="0" u="none" strike="noStrike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（地理区域</a:t>
                      </a:r>
                      <a:r>
                        <a:rPr lang="en-US" altLang="zh-CN" sz="1400" b="0" i="0" u="none" strike="noStrike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/</a:t>
                      </a:r>
                      <a:r>
                        <a:rPr lang="zh-CN" altLang="en-US" sz="1400" b="0" i="0" u="none" strike="noStrike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基地</a:t>
                      </a:r>
                      <a:r>
                        <a:rPr lang="en-US" altLang="zh-CN" sz="1400" b="0" i="0" u="none" strike="noStrike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/</a:t>
                      </a:r>
                      <a:r>
                        <a:rPr lang="zh-CN" altLang="en-US" sz="1400" b="0" i="0" u="none" strike="noStrike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部门）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B6D9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400" b="0" i="0" u="none" strike="noStrike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万件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B6D9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b="0" i="0" u="none" strike="noStrike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(</a:t>
                      </a:r>
                      <a:r>
                        <a:rPr lang="zh-CN" altLang="en-US" sz="1400" b="0" i="0" u="none" strike="noStrike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万美元</a:t>
                      </a:r>
                      <a:r>
                        <a:rPr lang="en-US" altLang="zh-CN" sz="1400" b="0" i="0" u="none" strike="noStrike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B6D9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b="0" i="0" u="none" strike="noStrike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(%)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B6D9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4213258"/>
                  </a:ext>
                </a:extLst>
              </a:tr>
              <a:tr h="19660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>
                          <a:solidFill>
                            <a:srgbClr val="404040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2020- </a:t>
                      </a:r>
                      <a:r>
                        <a:rPr lang="zh-CN" altLang="en-US" sz="1200" b="0" i="0" u="none" strike="noStrike">
                          <a:solidFill>
                            <a:srgbClr val="404040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欧洲基地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>
                          <a:solidFill>
                            <a:srgbClr val="404040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1610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>
                          <a:solidFill>
                            <a:srgbClr val="404040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1127.0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>
                          <a:solidFill>
                            <a:srgbClr val="404040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49%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30592345"/>
                  </a:ext>
                </a:extLst>
              </a:tr>
              <a:tr h="19660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>
                          <a:solidFill>
                            <a:srgbClr val="404040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2020- </a:t>
                      </a:r>
                      <a:r>
                        <a:rPr lang="zh-CN" altLang="en-US" sz="1200" b="0" i="0" u="none" strike="noStrike">
                          <a:solidFill>
                            <a:srgbClr val="404040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北美基地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>
                          <a:solidFill>
                            <a:srgbClr val="404040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743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>
                          <a:solidFill>
                            <a:srgbClr val="404040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483.0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>
                          <a:solidFill>
                            <a:srgbClr val="404040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21%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6015402"/>
                  </a:ext>
                </a:extLst>
              </a:tr>
              <a:tr h="19660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>
                          <a:solidFill>
                            <a:srgbClr val="404040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2020- </a:t>
                      </a:r>
                      <a:r>
                        <a:rPr lang="zh-CN" altLang="en-US" sz="1200" b="0" i="0" u="none" strike="noStrike">
                          <a:solidFill>
                            <a:srgbClr val="404040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亚太基地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>
                          <a:solidFill>
                            <a:srgbClr val="404040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714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>
                          <a:solidFill>
                            <a:srgbClr val="404040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414.0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>
                          <a:solidFill>
                            <a:srgbClr val="404040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18%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87108522"/>
                  </a:ext>
                </a:extLst>
              </a:tr>
              <a:tr h="19660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>
                          <a:solidFill>
                            <a:srgbClr val="404040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2020- </a:t>
                      </a:r>
                      <a:r>
                        <a:rPr lang="zh-CN" altLang="en-US" sz="1200" b="0" i="0" u="none" strike="noStrike">
                          <a:solidFill>
                            <a:srgbClr val="404040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拉美基地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>
                          <a:solidFill>
                            <a:srgbClr val="404040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345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>
                          <a:solidFill>
                            <a:srgbClr val="404040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276.0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>
                          <a:solidFill>
                            <a:srgbClr val="404040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12%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00247861"/>
                  </a:ext>
                </a:extLst>
              </a:tr>
              <a:tr h="196603">
                <a:tc>
                  <a:txBody>
                    <a:bodyPr/>
                    <a:lstStyle/>
                    <a:p>
                      <a:pPr algn="l" rtl="0" fontAlgn="ctr"/>
                      <a:r>
                        <a:rPr lang="zh-CN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合计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>
                          <a:solidFill>
                            <a:srgbClr val="C00000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3412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>
                          <a:solidFill>
                            <a:srgbClr val="C00000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2300.0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>
                          <a:solidFill>
                            <a:srgbClr val="C00000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100%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25639124"/>
                  </a:ext>
                </a:extLst>
              </a:tr>
            </a:tbl>
          </a:graphicData>
        </a:graphic>
      </p:graphicFrame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24BBA31B-2E4C-FC4A-58DB-5CB176BED124}"/>
              </a:ext>
            </a:extLst>
          </p:cNvPr>
          <p:cNvGraphicFramePr>
            <a:graphicFrameLocks noGrp="1"/>
          </p:cNvGraphicFramePr>
          <p:nvPr/>
        </p:nvGraphicFramePr>
        <p:xfrm>
          <a:off x="250372" y="3459534"/>
          <a:ext cx="11578772" cy="2255520"/>
        </p:xfrm>
        <a:graphic>
          <a:graphicData uri="http://schemas.openxmlformats.org/drawingml/2006/table">
            <a:tbl>
              <a:tblPr/>
              <a:tblGrid>
                <a:gridCol w="1733785">
                  <a:extLst>
                    <a:ext uri="{9D8B030D-6E8A-4147-A177-3AD203B41FA5}">
                      <a16:colId xmlns:a16="http://schemas.microsoft.com/office/drawing/2014/main" val="790329595"/>
                    </a:ext>
                  </a:extLst>
                </a:gridCol>
                <a:gridCol w="1479173">
                  <a:extLst>
                    <a:ext uri="{9D8B030D-6E8A-4147-A177-3AD203B41FA5}">
                      <a16:colId xmlns:a16="http://schemas.microsoft.com/office/drawing/2014/main" val="4161449741"/>
                    </a:ext>
                  </a:extLst>
                </a:gridCol>
                <a:gridCol w="1479173">
                  <a:extLst>
                    <a:ext uri="{9D8B030D-6E8A-4147-A177-3AD203B41FA5}">
                      <a16:colId xmlns:a16="http://schemas.microsoft.com/office/drawing/2014/main" val="1074635461"/>
                    </a:ext>
                  </a:extLst>
                </a:gridCol>
                <a:gridCol w="1345805">
                  <a:extLst>
                    <a:ext uri="{9D8B030D-6E8A-4147-A177-3AD203B41FA5}">
                      <a16:colId xmlns:a16="http://schemas.microsoft.com/office/drawing/2014/main" val="3818726222"/>
                    </a:ext>
                  </a:extLst>
                </a:gridCol>
                <a:gridCol w="1685287">
                  <a:extLst>
                    <a:ext uri="{9D8B030D-6E8A-4147-A177-3AD203B41FA5}">
                      <a16:colId xmlns:a16="http://schemas.microsoft.com/office/drawing/2014/main" val="13983626"/>
                    </a:ext>
                  </a:extLst>
                </a:gridCol>
                <a:gridCol w="897203">
                  <a:extLst>
                    <a:ext uri="{9D8B030D-6E8A-4147-A177-3AD203B41FA5}">
                      <a16:colId xmlns:a16="http://schemas.microsoft.com/office/drawing/2014/main" val="4229360797"/>
                    </a:ext>
                  </a:extLst>
                </a:gridCol>
                <a:gridCol w="1479173">
                  <a:extLst>
                    <a:ext uri="{9D8B030D-6E8A-4147-A177-3AD203B41FA5}">
                      <a16:colId xmlns:a16="http://schemas.microsoft.com/office/drawing/2014/main" val="426469808"/>
                    </a:ext>
                  </a:extLst>
                </a:gridCol>
                <a:gridCol w="1479173">
                  <a:extLst>
                    <a:ext uri="{9D8B030D-6E8A-4147-A177-3AD203B41FA5}">
                      <a16:colId xmlns:a16="http://schemas.microsoft.com/office/drawing/2014/main" val="2798479566"/>
                    </a:ext>
                  </a:extLst>
                </a:gridCol>
              </a:tblGrid>
              <a:tr h="153054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400" b="0" i="0" u="none" strike="noStrike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供应商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B6D9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400" b="0" i="0" u="none" strike="noStrike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数量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B6D9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400" b="0" i="0" u="none" strike="noStrike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金额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B6D9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400" b="0" i="0" u="none" strike="noStrike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采购占比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B6D94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400" b="0" i="0" u="none" strike="noStrike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供应商总销售</a:t>
                      </a:r>
                      <a:br>
                        <a:rPr lang="zh-CN" altLang="en-US" sz="1400" b="0" i="0" u="none" strike="noStrike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</a:br>
                      <a:r>
                        <a:rPr lang="zh-CN" altLang="en-US" sz="1400" b="0" i="0" u="none" strike="noStrike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</a:t>
                      </a:r>
                      <a:r>
                        <a:rPr lang="en-US" altLang="zh-CN" sz="1400" b="0" i="0" u="none" strike="noStrike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(</a:t>
                      </a:r>
                      <a:r>
                        <a:rPr lang="zh-CN" altLang="en-US" sz="1400" b="0" i="0" u="none" strike="noStrike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万美元）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B6D9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400" b="0" i="0" u="none" strike="noStrike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业务占比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B6D94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400" b="0" i="0" u="none" strike="noStrike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供应商类型</a:t>
                      </a:r>
                      <a:br>
                        <a:rPr lang="zh-CN" altLang="en-US" sz="1400" b="0" i="0" u="none" strike="noStrike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</a:br>
                      <a:r>
                        <a:rPr lang="zh-CN" altLang="en-US" sz="1400" b="0" i="0" u="none" strike="noStrike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（技术维度）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B6D94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400" b="0" i="0" u="none" strike="noStrike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供应区域 </a:t>
                      </a:r>
                      <a:br>
                        <a:rPr lang="zh-CN" altLang="en-US" sz="1400" b="0" i="0" u="none" strike="noStrike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</a:br>
                      <a:r>
                        <a:rPr lang="zh-CN" altLang="en-US" sz="1400" b="0" i="0" u="none" strike="noStrike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（</a:t>
                      </a:r>
                      <a:r>
                        <a:rPr lang="en-US" altLang="zh-CN" sz="1400" b="0" i="0" u="none" strike="noStrike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2020</a:t>
                      </a:r>
                      <a:r>
                        <a:rPr lang="zh-CN" altLang="en-US" sz="1400" b="0" i="0" u="none" strike="noStrike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）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B6D9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2186007"/>
                  </a:ext>
                </a:extLst>
              </a:tr>
              <a:tr h="156908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400" b="0" i="0" u="none" strike="noStrike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万件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B6D9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b="0" i="0" u="none" strike="noStrike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(</a:t>
                      </a:r>
                      <a:r>
                        <a:rPr lang="zh-CN" altLang="en-US" sz="1400" b="0" i="0" u="none" strike="noStrike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万美元</a:t>
                      </a:r>
                      <a:r>
                        <a:rPr lang="en-US" altLang="zh-CN" sz="1400" b="0" i="0" u="none" strike="noStrike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B6D9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b="0" i="0" u="none" strike="noStrike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(%)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B6D9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b="0" i="0" u="none" strike="noStrike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(%)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B6D9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163105"/>
                  </a:ext>
                </a:extLst>
              </a:tr>
              <a:tr h="156908"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200" b="0" i="0" u="none" strike="noStrike">
                          <a:solidFill>
                            <a:srgbClr val="404040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供应商 </a:t>
                      </a:r>
                      <a:r>
                        <a:rPr lang="en-US" sz="1200" b="0" i="0" u="none" strike="noStrike">
                          <a:solidFill>
                            <a:srgbClr val="404040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zh-CN" sz="1200" b="0" i="0" u="none" strike="noStrike">
                          <a:solidFill>
                            <a:srgbClr val="404040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1267</a:t>
                      </a:r>
                    </a:p>
                  </a:txBody>
                  <a:tcPr marL="44595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>
                          <a:solidFill>
                            <a:srgbClr val="404040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823.5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>
                          <a:solidFill>
                            <a:srgbClr val="404040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35.8%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>
                          <a:solidFill>
                            <a:srgbClr val="404040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1240000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>
                          <a:solidFill>
                            <a:srgbClr val="404040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0.07%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200" b="0" i="0" u="none" strike="noStrike">
                          <a:solidFill>
                            <a:srgbClr val="404040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制造专家型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200" b="0" i="0" u="none" strike="noStrike">
                          <a:solidFill>
                            <a:srgbClr val="404040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全球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90874664"/>
                  </a:ext>
                </a:extLst>
              </a:tr>
              <a:tr h="156908"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200" b="0" i="0" u="none" strike="noStrike">
                          <a:solidFill>
                            <a:srgbClr val="404040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供应商 </a:t>
                      </a:r>
                      <a:r>
                        <a:rPr lang="en-US" sz="1200" b="0" i="0" u="none" strike="noStrike">
                          <a:solidFill>
                            <a:srgbClr val="404040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B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zh-CN" sz="1200" b="0" i="0" u="none" strike="noStrike">
                          <a:solidFill>
                            <a:srgbClr val="404040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774</a:t>
                      </a:r>
                    </a:p>
                  </a:txBody>
                  <a:tcPr marL="44595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>
                          <a:solidFill>
                            <a:srgbClr val="404040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681.4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>
                          <a:solidFill>
                            <a:srgbClr val="404040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29.6%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>
                          <a:solidFill>
                            <a:srgbClr val="404040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1310000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>
                          <a:solidFill>
                            <a:srgbClr val="404040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0.05%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200" b="0" i="0" u="none" strike="noStrike">
                          <a:solidFill>
                            <a:srgbClr val="404040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独立设计加工一体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200" b="0" i="0" u="none" strike="noStrike">
                          <a:solidFill>
                            <a:srgbClr val="404040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全球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06686547"/>
                  </a:ext>
                </a:extLst>
              </a:tr>
              <a:tr h="156908"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200" b="0" i="0" u="none" strike="noStrike">
                          <a:solidFill>
                            <a:srgbClr val="404040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供应商 </a:t>
                      </a:r>
                      <a:r>
                        <a:rPr lang="en-US" sz="1200" b="0" i="0" u="none" strike="noStrike">
                          <a:solidFill>
                            <a:srgbClr val="404040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C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zh-CN" sz="1200" b="0" i="0" u="none" strike="noStrike">
                          <a:solidFill>
                            <a:srgbClr val="404040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659</a:t>
                      </a:r>
                    </a:p>
                  </a:txBody>
                  <a:tcPr marL="44595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>
                          <a:solidFill>
                            <a:srgbClr val="404040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336.2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>
                          <a:solidFill>
                            <a:srgbClr val="404040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14.6%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>
                          <a:solidFill>
                            <a:srgbClr val="404040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17000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>
                          <a:solidFill>
                            <a:srgbClr val="404040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1.98%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200" b="0" i="0" u="none" strike="noStrike">
                          <a:solidFill>
                            <a:srgbClr val="404040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外协加工型 </a:t>
                      </a:r>
                      <a:r>
                        <a:rPr lang="en-US" sz="1200" b="0" i="0" u="none" strike="noStrike">
                          <a:solidFill>
                            <a:srgbClr val="404040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CM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200" b="0" i="0" u="none" strike="noStrike">
                          <a:solidFill>
                            <a:srgbClr val="404040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亚太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74913559"/>
                  </a:ext>
                </a:extLst>
              </a:tr>
              <a:tr h="156908"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200" b="0" i="0" u="none" strike="noStrike">
                          <a:solidFill>
                            <a:srgbClr val="404040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供应商 </a:t>
                      </a:r>
                      <a:r>
                        <a:rPr lang="en-US" sz="1200" b="0" i="0" u="none" strike="noStrike">
                          <a:solidFill>
                            <a:srgbClr val="404040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zh-CN" sz="1200" b="0" i="0" u="none" strike="noStrike">
                          <a:solidFill>
                            <a:srgbClr val="404040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352</a:t>
                      </a:r>
                    </a:p>
                  </a:txBody>
                  <a:tcPr marL="44595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>
                          <a:solidFill>
                            <a:srgbClr val="404040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183.0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>
                          <a:solidFill>
                            <a:srgbClr val="404040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8.0%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>
                          <a:solidFill>
                            <a:srgbClr val="404040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27764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>
                          <a:solidFill>
                            <a:srgbClr val="404040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0.66%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200" b="0" i="0" u="none" strike="noStrike">
                          <a:solidFill>
                            <a:srgbClr val="404040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外协加工型 </a:t>
                      </a:r>
                      <a:r>
                        <a:rPr lang="en-US" sz="1200" b="0" i="0" u="none" strike="noStrike">
                          <a:solidFill>
                            <a:srgbClr val="404040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CM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200" b="0" i="0" u="none" strike="noStrike">
                          <a:solidFill>
                            <a:srgbClr val="404040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全球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38331742"/>
                  </a:ext>
                </a:extLst>
              </a:tr>
              <a:tr h="156908"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200" b="0" i="0" u="none" strike="noStrike">
                          <a:solidFill>
                            <a:srgbClr val="404040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供应商 </a:t>
                      </a:r>
                      <a:r>
                        <a:rPr lang="en-US" sz="1200" b="0" i="0" u="none" strike="noStrike">
                          <a:solidFill>
                            <a:srgbClr val="404040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zh-CN" sz="1200" b="0" i="0" u="none" strike="noStrike">
                          <a:solidFill>
                            <a:srgbClr val="404040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119</a:t>
                      </a:r>
                    </a:p>
                  </a:txBody>
                  <a:tcPr marL="44595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>
                          <a:solidFill>
                            <a:srgbClr val="404040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99.7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>
                          <a:solidFill>
                            <a:srgbClr val="404040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4.4%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>
                          <a:solidFill>
                            <a:srgbClr val="404040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100000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>
                          <a:solidFill>
                            <a:srgbClr val="404040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0.10%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200" b="0" i="0" u="none" strike="noStrike">
                          <a:solidFill>
                            <a:srgbClr val="404040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外协加工型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200" b="0" i="0" u="none" strike="noStrike">
                          <a:solidFill>
                            <a:srgbClr val="404040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欧洲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70773313"/>
                  </a:ext>
                </a:extLst>
              </a:tr>
              <a:tr h="156908"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200" b="0" i="0" u="none" strike="noStrike">
                          <a:solidFill>
                            <a:srgbClr val="404040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供应商 </a:t>
                      </a:r>
                      <a:r>
                        <a:rPr lang="en-US" sz="1200" b="0" i="0" u="none" strike="noStrike">
                          <a:solidFill>
                            <a:srgbClr val="404040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F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zh-CN" sz="1200" b="0" i="0" u="none" strike="noStrike">
                          <a:solidFill>
                            <a:srgbClr val="404040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126</a:t>
                      </a:r>
                    </a:p>
                  </a:txBody>
                  <a:tcPr marL="44595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>
                          <a:solidFill>
                            <a:srgbClr val="404040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80.7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>
                          <a:solidFill>
                            <a:srgbClr val="404040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3.5%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>
                          <a:solidFill>
                            <a:srgbClr val="404040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160000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>
                          <a:solidFill>
                            <a:srgbClr val="404040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0.05%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200" b="0" i="0" u="none" strike="noStrike">
                          <a:solidFill>
                            <a:srgbClr val="404040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制造专家型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200" b="0" i="0" u="none" strike="noStrike">
                          <a:solidFill>
                            <a:srgbClr val="404040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欧洲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28932720"/>
                  </a:ext>
                </a:extLst>
              </a:tr>
              <a:tr h="156908"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200" b="0" i="0" u="none" strike="noStrike">
                          <a:solidFill>
                            <a:srgbClr val="404040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供应商 </a:t>
                      </a:r>
                      <a:r>
                        <a:rPr lang="en-US" sz="1200" b="0" i="0" u="none" strike="noStrike">
                          <a:solidFill>
                            <a:srgbClr val="404040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G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zh-CN" sz="1200" b="0" i="0" u="none" strike="noStrike">
                          <a:solidFill>
                            <a:srgbClr val="404040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71</a:t>
                      </a:r>
                    </a:p>
                  </a:txBody>
                  <a:tcPr marL="44595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>
                          <a:solidFill>
                            <a:srgbClr val="404040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59.9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>
                          <a:solidFill>
                            <a:srgbClr val="404040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2.6%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>
                          <a:solidFill>
                            <a:srgbClr val="404040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11600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>
                          <a:solidFill>
                            <a:srgbClr val="404040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0.52%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200" b="0" i="0" u="none" strike="noStrike">
                          <a:solidFill>
                            <a:srgbClr val="404040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外协加工型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200" b="0" i="0" u="none" strike="noStrike">
                          <a:solidFill>
                            <a:srgbClr val="404040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南美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16287671"/>
                  </a:ext>
                </a:extLst>
              </a:tr>
              <a:tr h="156908"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200" b="0" i="0" u="none" strike="noStrike">
                          <a:solidFill>
                            <a:srgbClr val="404040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供应商 </a:t>
                      </a:r>
                      <a:r>
                        <a:rPr lang="en-US" sz="1200" b="0" i="0" u="none" strike="noStrike">
                          <a:solidFill>
                            <a:srgbClr val="404040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H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zh-CN" sz="1200" b="0" i="0" u="none" strike="noStrike">
                          <a:solidFill>
                            <a:srgbClr val="404040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37</a:t>
                      </a:r>
                    </a:p>
                  </a:txBody>
                  <a:tcPr marL="44595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>
                          <a:solidFill>
                            <a:srgbClr val="404040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30.0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>
                          <a:solidFill>
                            <a:srgbClr val="404040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1.3%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>
                          <a:solidFill>
                            <a:srgbClr val="404040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2000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>
                          <a:solidFill>
                            <a:srgbClr val="404040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1.50%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200" b="0" i="0" u="none" strike="noStrike">
                          <a:solidFill>
                            <a:srgbClr val="404040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独立设计加工一体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200" b="0" i="0" u="none" strike="noStrike">
                          <a:solidFill>
                            <a:srgbClr val="404040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全球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5130466"/>
                  </a:ext>
                </a:extLst>
              </a:tr>
              <a:tr h="156908"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200" b="0" i="0" u="none" strike="noStrike">
                          <a:solidFill>
                            <a:srgbClr val="404040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供应商 </a:t>
                      </a:r>
                      <a:r>
                        <a:rPr lang="en-US" sz="1200" b="0" i="0" u="none" strike="noStrike">
                          <a:solidFill>
                            <a:srgbClr val="404040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I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zh-CN" sz="1200" b="0" i="0" u="none" strike="noStrike">
                          <a:solidFill>
                            <a:srgbClr val="404040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6</a:t>
                      </a:r>
                    </a:p>
                  </a:txBody>
                  <a:tcPr marL="44595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>
                          <a:solidFill>
                            <a:srgbClr val="404040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4.6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>
                          <a:solidFill>
                            <a:srgbClr val="404040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0.2%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>
                          <a:solidFill>
                            <a:srgbClr val="404040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1430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>
                          <a:solidFill>
                            <a:srgbClr val="404040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0.32%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200" b="0" i="0" u="none" strike="noStrike">
                          <a:solidFill>
                            <a:srgbClr val="404040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外协加工型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200" b="0" i="0" u="none" strike="noStrike">
                          <a:solidFill>
                            <a:srgbClr val="404040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北美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0098301"/>
                  </a:ext>
                </a:extLst>
              </a:tr>
              <a:tr h="156908"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合计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>
                          <a:solidFill>
                            <a:srgbClr val="C00000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3412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>
                          <a:solidFill>
                            <a:srgbClr val="C00000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2299.1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>
                          <a:solidFill>
                            <a:srgbClr val="C00000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100%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200" b="0" i="0" u="none" strike="noStrike">
                          <a:solidFill>
                            <a:srgbClr val="C00000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　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200" b="0" i="0" u="none" strike="noStrike">
                          <a:solidFill>
                            <a:srgbClr val="C00000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　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200" b="0" i="0" u="none" strike="noStrike">
                          <a:solidFill>
                            <a:srgbClr val="C00000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　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200" b="0" i="0" u="none" strike="noStrike">
                          <a:solidFill>
                            <a:srgbClr val="C00000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　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18842384"/>
                  </a:ext>
                </a:extLst>
              </a:tr>
            </a:tbl>
          </a:graphicData>
        </a:graphic>
      </p:graphicFrame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174723DC-EACB-7878-CA9F-675EAF9C2CA0}"/>
              </a:ext>
            </a:extLst>
          </p:cNvPr>
          <p:cNvGraphicFramePr>
            <a:graphicFrameLocks noGrp="1"/>
          </p:cNvGraphicFramePr>
          <p:nvPr/>
        </p:nvGraphicFramePr>
        <p:xfrm>
          <a:off x="6291945" y="1050495"/>
          <a:ext cx="5593440" cy="1810383"/>
        </p:xfrm>
        <a:graphic>
          <a:graphicData uri="http://schemas.openxmlformats.org/drawingml/2006/table">
            <a:tbl>
              <a:tblPr/>
              <a:tblGrid>
                <a:gridCol w="1614528">
                  <a:extLst>
                    <a:ext uri="{9D8B030D-6E8A-4147-A177-3AD203B41FA5}">
                      <a16:colId xmlns:a16="http://schemas.microsoft.com/office/drawing/2014/main" val="1721827562"/>
                    </a:ext>
                  </a:extLst>
                </a:gridCol>
                <a:gridCol w="1377429">
                  <a:extLst>
                    <a:ext uri="{9D8B030D-6E8A-4147-A177-3AD203B41FA5}">
                      <a16:colId xmlns:a16="http://schemas.microsoft.com/office/drawing/2014/main" val="67875288"/>
                    </a:ext>
                  </a:extLst>
                </a:gridCol>
                <a:gridCol w="1377429">
                  <a:extLst>
                    <a:ext uri="{9D8B030D-6E8A-4147-A177-3AD203B41FA5}">
                      <a16:colId xmlns:a16="http://schemas.microsoft.com/office/drawing/2014/main" val="751163957"/>
                    </a:ext>
                  </a:extLst>
                </a:gridCol>
                <a:gridCol w="1224054">
                  <a:extLst>
                    <a:ext uri="{9D8B030D-6E8A-4147-A177-3AD203B41FA5}">
                      <a16:colId xmlns:a16="http://schemas.microsoft.com/office/drawing/2014/main" val="3826185790"/>
                    </a:ext>
                  </a:extLst>
                </a:gridCol>
              </a:tblGrid>
              <a:tr h="326388"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400" b="0" i="0" u="none" strike="noStrike">
                          <a:solidFill>
                            <a:srgbClr val="FFFFFF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年</a:t>
                      </a:r>
                      <a:r>
                        <a:rPr lang="en-US" altLang="zh-CN" sz="1400" b="0" i="0" u="none" strike="noStrike">
                          <a:solidFill>
                            <a:srgbClr val="FFFFFF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-</a:t>
                      </a:r>
                      <a:r>
                        <a:rPr lang="zh-CN" altLang="en-US" sz="1400" b="0" i="0" u="none" strike="noStrike">
                          <a:solidFill>
                            <a:srgbClr val="FFFFFF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需求预测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B6D9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400" b="0" i="0" u="none" strike="noStrike">
                          <a:solidFill>
                            <a:srgbClr val="FFFFFF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需求数量预测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B6D9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400" b="0" i="0" u="none" strike="noStrike">
                          <a:solidFill>
                            <a:srgbClr val="FFFFFF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支出金额预测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B6D9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400" b="0" i="0" u="none" strike="noStrike">
                          <a:solidFill>
                            <a:srgbClr val="FFFFFF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年增长率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B6D9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5411935"/>
                  </a:ext>
                </a:extLst>
              </a:tr>
              <a:tr h="218025"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400" b="0" i="0" u="none" strike="noStrike">
                          <a:solidFill>
                            <a:srgbClr val="FFFFFF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　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B6D9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400" b="0" i="0" u="none" strike="noStrike">
                          <a:solidFill>
                            <a:srgbClr val="FFFFFF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（万只）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B6D9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b="0" i="0" u="none" strike="noStrike">
                          <a:solidFill>
                            <a:srgbClr val="FFFFFF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(</a:t>
                      </a:r>
                      <a:r>
                        <a:rPr lang="zh-CN" altLang="en-US" sz="1400" b="0" i="0" u="none" strike="noStrike">
                          <a:solidFill>
                            <a:srgbClr val="FFFFFF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万美元</a:t>
                      </a:r>
                      <a:r>
                        <a:rPr lang="en-US" altLang="zh-CN" sz="1400" b="0" i="0" u="none" strike="noStrike">
                          <a:solidFill>
                            <a:srgbClr val="FFFFFF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B6D9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b="0" i="0" u="none" strike="noStrike">
                          <a:solidFill>
                            <a:srgbClr val="FFFFFF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(%)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B6D9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2626631"/>
                  </a:ext>
                </a:extLst>
              </a:tr>
              <a:tr h="209589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>
                          <a:solidFill>
                            <a:srgbClr val="404040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2020</a:t>
                      </a:r>
                      <a:r>
                        <a:rPr lang="zh-CN" altLang="en-US" sz="1200" b="0" i="0" u="none" strike="noStrike">
                          <a:solidFill>
                            <a:srgbClr val="404040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年实际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3412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2300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5%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21578764"/>
                  </a:ext>
                </a:extLst>
              </a:tr>
              <a:tr h="209589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>
                          <a:solidFill>
                            <a:srgbClr val="404040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2021</a:t>
                      </a:r>
                      <a:r>
                        <a:rPr lang="zh-CN" altLang="en-US" sz="1200" b="0" i="0" u="none" strike="noStrike">
                          <a:solidFill>
                            <a:srgbClr val="404040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年预测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>
                          <a:solidFill>
                            <a:srgbClr val="404040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4000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>
                          <a:solidFill>
                            <a:srgbClr val="404040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2700.0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>
                          <a:solidFill>
                            <a:srgbClr val="404040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17.4%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55971847"/>
                  </a:ext>
                </a:extLst>
              </a:tr>
              <a:tr h="209589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>
                          <a:solidFill>
                            <a:srgbClr val="404040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2022</a:t>
                      </a:r>
                      <a:r>
                        <a:rPr lang="zh-CN" altLang="en-US" sz="1200" b="0" i="0" u="none" strike="noStrike">
                          <a:solidFill>
                            <a:srgbClr val="404040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年预测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>
                          <a:solidFill>
                            <a:srgbClr val="404040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4700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>
                          <a:solidFill>
                            <a:srgbClr val="404040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3150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>
                          <a:solidFill>
                            <a:srgbClr val="404040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16.7%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92256465"/>
                  </a:ext>
                </a:extLst>
              </a:tr>
              <a:tr h="209589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>
                          <a:solidFill>
                            <a:srgbClr val="404040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2023</a:t>
                      </a:r>
                      <a:r>
                        <a:rPr lang="zh-CN" altLang="en-US" sz="1200" b="0" i="0" u="none" strike="noStrike">
                          <a:solidFill>
                            <a:srgbClr val="404040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年预测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>
                          <a:solidFill>
                            <a:srgbClr val="404040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5500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>
                          <a:solidFill>
                            <a:srgbClr val="404040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3700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>
                          <a:solidFill>
                            <a:srgbClr val="404040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17.5%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15997543"/>
                  </a:ext>
                </a:extLst>
              </a:tr>
              <a:tr h="209589"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合计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>
                          <a:solidFill>
                            <a:srgbClr val="C00000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14200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>
                          <a:solidFill>
                            <a:srgbClr val="C00000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9550.0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200" b="0" i="0" u="none" strike="noStrike">
                          <a:solidFill>
                            <a:srgbClr val="C00000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　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32747024"/>
                  </a:ext>
                </a:extLst>
              </a:tr>
              <a:tr h="218025">
                <a:tc gridSpan="4">
                  <a:txBody>
                    <a:bodyPr/>
                    <a:lstStyle/>
                    <a:p>
                      <a:pPr algn="l" fontAlgn="b"/>
                      <a:r>
                        <a:rPr lang="zh-CN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备注：增幅主要来自于亚洲和北美基地的需求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208024"/>
                  </a:ext>
                </a:extLst>
              </a:tr>
            </a:tbl>
          </a:graphicData>
        </a:graphic>
      </p:graphicFrame>
      <p:sp>
        <p:nvSpPr>
          <p:cNvPr id="7" name="文本框 6">
            <a:extLst>
              <a:ext uri="{FF2B5EF4-FFF2-40B4-BE49-F238E27FC236}">
                <a16:creationId xmlns:a16="http://schemas.microsoft.com/office/drawing/2014/main" id="{B4E84107-8CFE-6CA7-20FF-79BB33F10F17}"/>
              </a:ext>
            </a:extLst>
          </p:cNvPr>
          <p:cNvSpPr txBox="1"/>
          <p:nvPr/>
        </p:nvSpPr>
        <p:spPr>
          <a:xfrm>
            <a:off x="907140" y="2990441"/>
            <a:ext cx="3955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>
                <a:solidFill>
                  <a:srgbClr val="0B6D9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 </a:t>
            </a:r>
            <a:r>
              <a:rPr lang="zh-CN" altLang="en-US" b="1">
                <a:solidFill>
                  <a:srgbClr val="0B6D9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为谁买</a:t>
            </a:r>
            <a:r>
              <a:rPr lang="en-US" altLang="zh-CN" b="1">
                <a:solidFill>
                  <a:srgbClr val="0B6D9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b="1">
                <a:solidFill>
                  <a:srgbClr val="0B6D9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采购量及采购额分布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1915E7A3-761A-2A87-B7B0-65E2967597F1}"/>
              </a:ext>
            </a:extLst>
          </p:cNvPr>
          <p:cNvSpPr txBox="1"/>
          <p:nvPr/>
        </p:nvSpPr>
        <p:spPr>
          <a:xfrm>
            <a:off x="7329718" y="2934833"/>
            <a:ext cx="3955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>
                <a:solidFill>
                  <a:srgbClr val="0B6D9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 </a:t>
            </a:r>
            <a:r>
              <a:rPr lang="zh-CN" altLang="en-US" b="1">
                <a:solidFill>
                  <a:srgbClr val="0B6D9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未来为谁买？采购量及采购额预测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272726B3-1C90-3238-0C0E-291E4096B2A2}"/>
              </a:ext>
            </a:extLst>
          </p:cNvPr>
          <p:cNvSpPr txBox="1"/>
          <p:nvPr/>
        </p:nvSpPr>
        <p:spPr>
          <a:xfrm>
            <a:off x="1075871" y="5805078"/>
            <a:ext cx="4963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>
                <a:solidFill>
                  <a:srgbClr val="0B6D9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 </a:t>
            </a:r>
            <a:r>
              <a:rPr lang="zh-CN" altLang="en-US" b="1">
                <a:solidFill>
                  <a:srgbClr val="0B6D9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从哪里买 基于供应商的采购支出分析</a:t>
            </a:r>
          </a:p>
        </p:txBody>
      </p:sp>
      <p:graphicFrame>
        <p:nvGraphicFramePr>
          <p:cNvPr id="10" name="表格 9">
            <a:extLst>
              <a:ext uri="{FF2B5EF4-FFF2-40B4-BE49-F238E27FC236}">
                <a16:creationId xmlns:a16="http://schemas.microsoft.com/office/drawing/2014/main" id="{0B83773F-A109-61E0-A1BA-6D9EB90E6681}"/>
              </a:ext>
            </a:extLst>
          </p:cNvPr>
          <p:cNvGraphicFramePr>
            <a:graphicFrameLocks noGrp="1"/>
          </p:cNvGraphicFramePr>
          <p:nvPr/>
        </p:nvGraphicFramePr>
        <p:xfrm>
          <a:off x="337455" y="6248365"/>
          <a:ext cx="11491689" cy="551578"/>
        </p:xfrm>
        <a:graphic>
          <a:graphicData uri="http://schemas.openxmlformats.org/drawingml/2006/table">
            <a:tbl>
              <a:tblPr/>
              <a:tblGrid>
                <a:gridCol w="1604796">
                  <a:extLst>
                    <a:ext uri="{9D8B030D-6E8A-4147-A177-3AD203B41FA5}">
                      <a16:colId xmlns:a16="http://schemas.microsoft.com/office/drawing/2014/main" val="2049111974"/>
                    </a:ext>
                  </a:extLst>
                </a:gridCol>
                <a:gridCol w="1369127">
                  <a:extLst>
                    <a:ext uri="{9D8B030D-6E8A-4147-A177-3AD203B41FA5}">
                      <a16:colId xmlns:a16="http://schemas.microsoft.com/office/drawing/2014/main" val="3056328706"/>
                    </a:ext>
                  </a:extLst>
                </a:gridCol>
                <a:gridCol w="1369127">
                  <a:extLst>
                    <a:ext uri="{9D8B030D-6E8A-4147-A177-3AD203B41FA5}">
                      <a16:colId xmlns:a16="http://schemas.microsoft.com/office/drawing/2014/main" val="4027447120"/>
                    </a:ext>
                  </a:extLst>
                </a:gridCol>
                <a:gridCol w="1245681">
                  <a:extLst>
                    <a:ext uri="{9D8B030D-6E8A-4147-A177-3AD203B41FA5}">
                      <a16:colId xmlns:a16="http://schemas.microsoft.com/office/drawing/2014/main" val="886826950"/>
                    </a:ext>
                  </a:extLst>
                </a:gridCol>
                <a:gridCol w="1559907">
                  <a:extLst>
                    <a:ext uri="{9D8B030D-6E8A-4147-A177-3AD203B41FA5}">
                      <a16:colId xmlns:a16="http://schemas.microsoft.com/office/drawing/2014/main" val="1280212309"/>
                    </a:ext>
                  </a:extLst>
                </a:gridCol>
                <a:gridCol w="830454">
                  <a:extLst>
                    <a:ext uri="{9D8B030D-6E8A-4147-A177-3AD203B41FA5}">
                      <a16:colId xmlns:a16="http://schemas.microsoft.com/office/drawing/2014/main" val="530803291"/>
                    </a:ext>
                  </a:extLst>
                </a:gridCol>
                <a:gridCol w="1369127">
                  <a:extLst>
                    <a:ext uri="{9D8B030D-6E8A-4147-A177-3AD203B41FA5}">
                      <a16:colId xmlns:a16="http://schemas.microsoft.com/office/drawing/2014/main" val="3750304752"/>
                    </a:ext>
                  </a:extLst>
                </a:gridCol>
                <a:gridCol w="1369127">
                  <a:extLst>
                    <a:ext uri="{9D8B030D-6E8A-4147-A177-3AD203B41FA5}">
                      <a16:colId xmlns:a16="http://schemas.microsoft.com/office/drawing/2014/main" val="263410352"/>
                    </a:ext>
                  </a:extLst>
                </a:gridCol>
                <a:gridCol w="774343">
                  <a:extLst>
                    <a:ext uri="{9D8B030D-6E8A-4147-A177-3AD203B41FA5}">
                      <a16:colId xmlns:a16="http://schemas.microsoft.com/office/drawing/2014/main" val="2072813204"/>
                    </a:ext>
                  </a:extLst>
                </a:gridCol>
              </a:tblGrid>
              <a:tr h="297004"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400" b="0" i="0" u="none" strike="noStrike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成本要素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B6D9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400" b="0" i="0" u="none" strike="noStrike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原材料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B6D9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400" b="0" i="0" u="none" strike="noStrike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制造费用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B6D9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400" b="0" i="0" u="none" strike="noStrike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人工成本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B6D9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400" b="0" i="0" u="none" strike="noStrike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厂房折旧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B6D9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400" b="0" i="0" u="none" strike="noStrike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包装运输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B6D9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400" b="0" i="0" u="none" strike="noStrike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三项费用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B6D9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400" b="0" i="0" u="none" strike="noStrike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利润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B6D9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400" b="0" i="0" u="none" strike="noStrike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合计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B6D9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0769235"/>
                  </a:ext>
                </a:extLst>
              </a:tr>
              <a:tr h="254574"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200" b="0" i="0" u="none" strike="noStrike">
                          <a:solidFill>
                            <a:srgbClr val="40404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占比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>
                          <a:solidFill>
                            <a:srgbClr val="40404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35.00%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>
                          <a:solidFill>
                            <a:srgbClr val="40404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16.00%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>
                          <a:solidFill>
                            <a:srgbClr val="40404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5.00%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>
                          <a:solidFill>
                            <a:srgbClr val="40404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6.00%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>
                          <a:solidFill>
                            <a:srgbClr val="40404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2.00%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>
                          <a:solidFill>
                            <a:srgbClr val="40404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18.00%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>
                          <a:solidFill>
                            <a:srgbClr val="40404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18.00%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>
                          <a:solidFill>
                            <a:srgbClr val="40404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100.00%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0566183"/>
                  </a:ext>
                </a:extLst>
              </a:tr>
            </a:tbl>
          </a:graphicData>
        </a:graphic>
      </p:graphicFrame>
      <p:sp>
        <p:nvSpPr>
          <p:cNvPr id="11" name="文本框 10">
            <a:extLst>
              <a:ext uri="{FF2B5EF4-FFF2-40B4-BE49-F238E27FC236}">
                <a16:creationId xmlns:a16="http://schemas.microsoft.com/office/drawing/2014/main" id="{89D4CDEF-402A-F9F4-809F-D3565B0546BA}"/>
              </a:ext>
            </a:extLst>
          </p:cNvPr>
          <p:cNvSpPr txBox="1"/>
          <p:nvPr/>
        </p:nvSpPr>
        <p:spPr>
          <a:xfrm>
            <a:off x="8280398" y="5805078"/>
            <a:ext cx="4963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>
                <a:solidFill>
                  <a:srgbClr val="0B6D9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4. </a:t>
            </a:r>
            <a:r>
              <a:rPr lang="zh-CN" altLang="en-US" b="1">
                <a:solidFill>
                  <a:srgbClr val="0B6D9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品类成本构成分析</a:t>
            </a:r>
          </a:p>
        </p:txBody>
      </p:sp>
    </p:spTree>
    <p:extLst>
      <p:ext uri="{BB962C8B-B14F-4D97-AF65-F5344CB8AC3E}">
        <p14:creationId xmlns:p14="http://schemas.microsoft.com/office/powerpoint/2010/main" val="13915313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8265A49-3699-7C68-7F79-F8BFF949D8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255" y="146019"/>
            <a:ext cx="11083489" cy="6565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6692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A662FC4-F0F5-C5A3-4DFA-97CE0249BC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81" y="158212"/>
            <a:ext cx="12052837" cy="654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7316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9B8103E-FB97-E3BE-246A-981CD8458A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547" y="383784"/>
            <a:ext cx="11930906" cy="6090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8296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6D4613A-29E6-DE60-3260-30A52005CE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607" y="185647"/>
            <a:ext cx="10912786" cy="6486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9868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F8160D62-FD9A-AA91-215C-B6A054BDD5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738" y="200888"/>
            <a:ext cx="11022523" cy="645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3380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EE41894-3F7A-E3E4-0B9A-18BE37AFC5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采购品类优化价值杠杆选择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BD0E70D1-CDB3-CC47-D35C-62D274644F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30" y="642886"/>
            <a:ext cx="12046740" cy="5572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3496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70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E7D2BED9-303F-4CD5-BBE7-8A3CA25E600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735" y="154339"/>
            <a:ext cx="2633516" cy="3671452"/>
          </a:xfrm>
          <a:prstGeom prst="rect">
            <a:avLst/>
          </a:prstGeom>
        </p:spPr>
      </p:pic>
      <p:sp>
        <p:nvSpPr>
          <p:cNvPr id="23" name="TextBox 8"/>
          <p:cNvSpPr txBox="1"/>
          <p:nvPr/>
        </p:nvSpPr>
        <p:spPr>
          <a:xfrm>
            <a:off x="6096002" y="-352358"/>
            <a:ext cx="6338010" cy="7189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852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  <a:p>
            <a:pPr marL="0" marR="0" lvl="0" indent="0" algn="l" defTabSz="913852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998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曾就职于</a:t>
            </a:r>
            <a:endParaRPr kumimoji="0" lang="en-US" altLang="zh-CN" sz="1998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60000"/>
                  <a:lumOff val="40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3852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世界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500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强 通用汽车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3852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园林工具世界第一 德国 斯蒂尔 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STIHL </a:t>
            </a:r>
          </a:p>
          <a:p>
            <a:pPr marL="0" marR="0" lvl="0" indent="0" algn="l" defTabSz="913852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电动工具全球领军企业 瑞士 喜利得 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HILTI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、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3852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家电行业巨头惠而浦 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Whirlpool 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旗下全资子公司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3852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德国工业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4.0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创始成员、自动化专家 德国费斯托 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FESTO</a:t>
            </a:r>
          </a:p>
          <a:p>
            <a:pPr marL="0" marR="0" lvl="0" indent="0" algn="l" defTabSz="913852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998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先后担任：</a:t>
            </a:r>
            <a:endParaRPr kumimoji="0" lang="en-US" altLang="zh-CN" sz="1998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60000"/>
                  <a:lumOff val="40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3852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质量工程师、供应发展经理、采购经理、战略采购经理、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3852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采购及供应链部门经理等、高级经理职。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3852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曾带领团队连年为公司降本及供应商质量改善作出重大贡献，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3852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带领团队荣获最佳项目团队、最佳改善团队等。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3852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998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擅长 </a:t>
            </a:r>
            <a:endParaRPr kumimoji="0" lang="en-US" altLang="zh-CN" sz="1998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60000"/>
                  <a:lumOff val="40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3852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《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基于品类管理的战略采购实战训练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》</a:t>
            </a:r>
          </a:p>
          <a:p>
            <a:pPr marL="0" marR="0" lvl="0" indent="0" algn="l" defTabSz="913852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《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采购品类策略“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5S</a:t>
            </a:r>
            <a:r>
              <a:rPr kumimoji="0" lang="en-US" altLang="zh-CN" sz="16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”法实操工作坊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》</a:t>
            </a:r>
          </a:p>
          <a:p>
            <a:pPr marL="0" marR="0" lvl="0" indent="0" algn="l" defTabSz="913852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《采购管理创新与采购人员专业能力提升进阶班》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3852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《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全面成本降低与净利润倍增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》</a:t>
            </a:r>
          </a:p>
          <a:p>
            <a:pPr marL="0" marR="0" lvl="0" indent="0" algn="l" defTabSz="913852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《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E5B02D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STAR 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步步为营采购谈判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E5B02D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“明星”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四步法</a:t>
            </a:r>
            <a:r>
              <a:rPr kumimoji="0" lang="zh-CN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》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3852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《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全情景，皆实战！</a:t>
            </a:r>
            <a:r>
              <a:rPr kumimoji="0" lang="zh-CN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供应商质量管理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系统提升</a:t>
            </a:r>
            <a:r>
              <a:rPr kumimoji="0" lang="zh-CN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训练》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3852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《供应商开发评估与全面管理》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、</a:t>
            </a:r>
            <a:r>
              <a:rPr kumimoji="0" lang="zh-CN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《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TQM 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全面质量管理</a:t>
            </a:r>
            <a:r>
              <a:rPr kumimoji="0" lang="zh-CN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》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4" name="TextBox 9"/>
          <p:cNvSpPr txBox="1"/>
          <p:nvPr/>
        </p:nvSpPr>
        <p:spPr>
          <a:xfrm>
            <a:off x="157211" y="3485474"/>
            <a:ext cx="6338010" cy="3372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8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398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  <a:p>
            <a:pPr marL="0" marR="0" lvl="0" indent="0" algn="l" defTabSz="913852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资深采购供应管理培训讲师、顾问</a:t>
            </a:r>
            <a:endParaRPr kumimoji="0" lang="en-US" altLang="zh-CN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3852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3852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美国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供应管理协会 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CPSM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认证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3852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中国物流与采购联合会授权 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CPSM 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讲师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3852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中国物流与采购联合会采购与供应链专家委员会委员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3852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国际职业训练协会（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IPTA</a:t>
            </a:r>
            <a:r>
              <a:rPr kumimoji="0" lang="zh-CN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）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授权认证导师、中国分会常务理事 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3852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《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品类管理方法论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-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世界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500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强企业的战略采购实践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》 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联合作者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3852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《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供应链质量防线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-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供应商质量管理的策略方法与实践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》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联合作者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2940980" y="836396"/>
            <a:ext cx="1099110" cy="23073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8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798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rPr>
              <a:t>邢庆峰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24DE5A0D-B744-82EC-1DBA-5D70E64B16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3405" y="2896957"/>
            <a:ext cx="2474637" cy="247463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3311161-E7BC-CF69-2208-F9F0A481473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549" y="392670"/>
            <a:ext cx="1766351" cy="23506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wipe/>
      </p:transition>
    </mc:Choice>
    <mc:Fallback xmlns="">
      <p:transition spd="slow" advClick="0" advTm="0">
        <p:wip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134540DF-31A5-0F1A-7867-0BD342C8C9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408" y="216129"/>
            <a:ext cx="11443184" cy="6425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486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FED83B48-4B97-13C9-43B3-711A28B997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30" y="318780"/>
            <a:ext cx="12046740" cy="6657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3406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>
            <a:extLst>
              <a:ext uri="{FF2B5EF4-FFF2-40B4-BE49-F238E27FC236}">
                <a16:creationId xmlns:a16="http://schemas.microsoft.com/office/drawing/2014/main" id="{873FBFAA-5C31-4616-971A-0725AD8996F7}"/>
              </a:ext>
            </a:extLst>
          </p:cNvPr>
          <p:cNvGrpSpPr>
            <a:grpSpLocks/>
          </p:cNvGrpSpPr>
          <p:nvPr/>
        </p:nvGrpSpPr>
        <p:grpSpPr bwMode="auto">
          <a:xfrm>
            <a:off x="1" y="-1"/>
            <a:ext cx="6557963" cy="4414839"/>
            <a:chOff x="-1" y="2"/>
            <a:chExt cx="6557963" cy="4414836"/>
          </a:xfrm>
          <a:solidFill>
            <a:srgbClr val="137DA7"/>
          </a:solidFill>
        </p:grpSpPr>
        <p:sp>
          <p:nvSpPr>
            <p:cNvPr id="6" name="等腰三角形 5">
              <a:extLst>
                <a:ext uri="{FF2B5EF4-FFF2-40B4-BE49-F238E27FC236}">
                  <a16:creationId xmlns:a16="http://schemas.microsoft.com/office/drawing/2014/main" id="{B0A598FF-8D62-43B0-9E68-07FAAAD04A56}"/>
                </a:ext>
              </a:extLst>
            </p:cNvPr>
            <p:cNvSpPr/>
            <p:nvPr/>
          </p:nvSpPr>
          <p:spPr>
            <a:xfrm rot="5400000">
              <a:off x="1071563" y="-1071562"/>
              <a:ext cx="4414836" cy="6557963"/>
            </a:xfrm>
            <a:prstGeom prst="triangle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3085" name="文本框 6">
              <a:extLst>
                <a:ext uri="{FF2B5EF4-FFF2-40B4-BE49-F238E27FC236}">
                  <a16:creationId xmlns:a16="http://schemas.microsoft.com/office/drawing/2014/main" id="{9689A25B-3C3F-4F04-AA17-6850D2F33B9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9602219">
              <a:off x="154926" y="903372"/>
              <a:ext cx="3361637" cy="101566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60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Arial" panose="020B0604020202020204" pitchFamily="34" charset="0"/>
                </a:rPr>
                <a:t>主题内容</a:t>
              </a:r>
              <a:endPara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3086" name="文本框 7">
              <a:extLst>
                <a:ext uri="{FF2B5EF4-FFF2-40B4-BE49-F238E27FC236}">
                  <a16:creationId xmlns:a16="http://schemas.microsoft.com/office/drawing/2014/main" id="{2EA991AF-CD5A-493C-BC9C-7213546DB3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9589792">
              <a:off x="981644" y="1634765"/>
              <a:ext cx="2983209" cy="76944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Impact" panose="020B0806030902050204" pitchFamily="34" charset="0"/>
                  <a:ea typeface="Microsoft YaHei" panose="020B0503020204020204" pitchFamily="34" charset="-122"/>
                  <a:cs typeface="Arial" panose="020B0604020202020204" pitchFamily="34" charset="0"/>
                </a:rPr>
                <a:t>CONTENTS</a:t>
              </a:r>
              <a:endPara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Impact" panose="020B0806030902050204" pitchFamily="34" charset="0"/>
                <a:ea typeface="Microsoft YaHei" panose="020B0503020204020204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13" name="矩形 12">
            <a:extLst>
              <a:ext uri="{FF2B5EF4-FFF2-40B4-BE49-F238E27FC236}">
                <a16:creationId xmlns:a16="http://schemas.microsoft.com/office/drawing/2014/main" id="{723AB37B-C81F-DDEF-7613-6015F3840F47}"/>
              </a:ext>
            </a:extLst>
          </p:cNvPr>
          <p:cNvSpPr/>
          <p:nvPr/>
        </p:nvSpPr>
        <p:spPr>
          <a:xfrm>
            <a:off x="4318043" y="2788227"/>
            <a:ext cx="6557961" cy="54742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tlCol="0" anchor="ctr"/>
          <a:lstStyle/>
          <a:p>
            <a:pPr marL="0" marR="0" lvl="0" indent="0" algn="just" defTabSz="9525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71500" algn="l"/>
                <a:tab pos="762000" algn="l"/>
              </a:tabLst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  <a:sym typeface="Calibri" panose="020F0502020204030204" pitchFamily="34" charset="0"/>
              </a:rPr>
              <a:t>品类管理构建企业数字化采购基石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4" name="矩形 29">
            <a:extLst>
              <a:ext uri="{FF2B5EF4-FFF2-40B4-BE49-F238E27FC236}">
                <a16:creationId xmlns:a16="http://schemas.microsoft.com/office/drawing/2014/main" id="{DB18D17F-C9DF-0060-DE03-C17F1C142730}"/>
              </a:ext>
            </a:extLst>
          </p:cNvPr>
          <p:cNvSpPr/>
          <p:nvPr/>
        </p:nvSpPr>
        <p:spPr bwMode="auto">
          <a:xfrm>
            <a:off x="3112676" y="2788228"/>
            <a:ext cx="1095712" cy="54742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01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5" name="矩形 25">
            <a:extLst>
              <a:ext uri="{FF2B5EF4-FFF2-40B4-BE49-F238E27FC236}">
                <a16:creationId xmlns:a16="http://schemas.microsoft.com/office/drawing/2014/main" id="{0C08F76F-676E-13E4-01EC-8B4523E11442}"/>
              </a:ext>
            </a:extLst>
          </p:cNvPr>
          <p:cNvSpPr/>
          <p:nvPr/>
        </p:nvSpPr>
        <p:spPr bwMode="auto">
          <a:xfrm>
            <a:off x="3115392" y="4007193"/>
            <a:ext cx="1095712" cy="54742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02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   </a:t>
            </a:r>
          </a:p>
        </p:txBody>
      </p:sp>
      <p:sp>
        <p:nvSpPr>
          <p:cNvPr id="16" name="矩形 21">
            <a:extLst>
              <a:ext uri="{FF2B5EF4-FFF2-40B4-BE49-F238E27FC236}">
                <a16:creationId xmlns:a16="http://schemas.microsoft.com/office/drawing/2014/main" id="{80002704-F3C5-8E02-CEF5-66D668641AE0}"/>
              </a:ext>
            </a:extLst>
          </p:cNvPr>
          <p:cNvSpPr/>
          <p:nvPr/>
        </p:nvSpPr>
        <p:spPr bwMode="auto">
          <a:xfrm>
            <a:off x="3109960" y="5213058"/>
            <a:ext cx="1098832" cy="547429"/>
          </a:xfrm>
          <a:prstGeom prst="rect">
            <a:avLst/>
          </a:prstGeom>
          <a:solidFill>
            <a:srgbClr val="137D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03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  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234A4EAA-85CB-F36C-CA04-9D99E7F6AB19}"/>
              </a:ext>
            </a:extLst>
          </p:cNvPr>
          <p:cNvSpPr/>
          <p:nvPr/>
        </p:nvSpPr>
        <p:spPr>
          <a:xfrm>
            <a:off x="4318044" y="5210947"/>
            <a:ext cx="6557960" cy="547429"/>
          </a:xfrm>
          <a:prstGeom prst="rect">
            <a:avLst/>
          </a:prstGeom>
          <a:solidFill>
            <a:srgbClr val="137D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3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  <a:sym typeface="Calibri" panose="020F0502020204030204" pitchFamily="34" charset="0"/>
              </a:rPr>
              <a:t>如何推行基于品类的采购管理机制</a:t>
            </a:r>
            <a:endParaRPr kumimoji="1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BAB29AFC-1528-D4BA-F152-8B8571AAB5BC}"/>
              </a:ext>
            </a:extLst>
          </p:cNvPr>
          <p:cNvSpPr/>
          <p:nvPr/>
        </p:nvSpPr>
        <p:spPr>
          <a:xfrm>
            <a:off x="4320760" y="4005511"/>
            <a:ext cx="6557962" cy="54742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3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如何跨职能联合制定采购品类策略</a:t>
            </a:r>
            <a:endParaRPr kumimoji="1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6659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D76F7FF-C9DD-4BBD-8559-86A6B0E9EC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建立品类策略系统的必然性</a:t>
            </a:r>
            <a:endParaRPr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E800E0D7-03CD-2864-1AC7-5A2ECBF946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498" y="1320973"/>
            <a:ext cx="11937003" cy="4883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6260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6BCE9211-D371-D7B0-88E2-471CFA09D0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366" y="167357"/>
            <a:ext cx="10943268" cy="6523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1755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F9A4913-091C-33B4-F4E1-02E4ABE981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730" y="287340"/>
            <a:ext cx="10644539" cy="579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8575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E8FE1D4-5F4E-0826-3B8F-847BB7DB04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730" y="332780"/>
            <a:ext cx="10644539" cy="6066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0607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F524B5C-60BD-BDBA-9FF3-5A47E85862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547" y="375079"/>
            <a:ext cx="11930906" cy="5913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253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等腰三角形 1">
            <a:extLst>
              <a:ext uri="{FF2B5EF4-FFF2-40B4-BE49-F238E27FC236}">
                <a16:creationId xmlns:a16="http://schemas.microsoft.com/office/drawing/2014/main" id="{2A0BF4BB-831F-EEF7-1C2A-3A14C2D4870E}"/>
              </a:ext>
            </a:extLst>
          </p:cNvPr>
          <p:cNvSpPr/>
          <p:nvPr/>
        </p:nvSpPr>
        <p:spPr>
          <a:xfrm>
            <a:off x="1703168" y="683369"/>
            <a:ext cx="9301490" cy="1395917"/>
          </a:xfrm>
          <a:prstGeom prst="triangle">
            <a:avLst/>
          </a:prstGeom>
          <a:gradFill flip="none" rotWithShape="1">
            <a:gsLst>
              <a:gs pos="0">
                <a:schemeClr val="accent2">
                  <a:lumMod val="89000"/>
                </a:schemeClr>
              </a:gs>
              <a:gs pos="23000">
                <a:schemeClr val="accent2">
                  <a:lumMod val="89000"/>
                </a:schemeClr>
              </a:gs>
              <a:gs pos="69000">
                <a:schemeClr val="accent2">
                  <a:lumMod val="75000"/>
                </a:schemeClr>
              </a:gs>
              <a:gs pos="97000">
                <a:schemeClr val="accent2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6CDF207C-6030-0AA7-79BD-689664D05721}"/>
              </a:ext>
            </a:extLst>
          </p:cNvPr>
          <p:cNvSpPr/>
          <p:nvPr/>
        </p:nvSpPr>
        <p:spPr>
          <a:xfrm>
            <a:off x="4755836" y="2173802"/>
            <a:ext cx="1144371" cy="3492227"/>
          </a:xfrm>
          <a:prstGeom prst="rect">
            <a:avLst/>
          </a:prstGeom>
          <a:solidFill>
            <a:srgbClr val="137DA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CBA37FE-9A2B-E05B-5BF5-D62E2D5C9DF1}"/>
              </a:ext>
            </a:extLst>
          </p:cNvPr>
          <p:cNvSpPr/>
          <p:nvPr/>
        </p:nvSpPr>
        <p:spPr>
          <a:xfrm>
            <a:off x="6584641" y="2167335"/>
            <a:ext cx="1144371" cy="3485752"/>
          </a:xfrm>
          <a:prstGeom prst="rect">
            <a:avLst/>
          </a:prstGeom>
          <a:solidFill>
            <a:srgbClr val="137DA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7"/>
            <a:endParaRPr lang="zh-CN" altLang="en-US" kern="0">
              <a:solidFill>
                <a:prstClr val="white"/>
              </a:solidFill>
              <a:latin typeface="Arial"/>
              <a:ea typeface="微软雅黑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D683C3BB-F737-ED0E-CF73-93989024D3E8}"/>
              </a:ext>
            </a:extLst>
          </p:cNvPr>
          <p:cNvSpPr/>
          <p:nvPr/>
        </p:nvSpPr>
        <p:spPr>
          <a:xfrm>
            <a:off x="8333687" y="2167335"/>
            <a:ext cx="1144371" cy="3492227"/>
          </a:xfrm>
          <a:prstGeom prst="rect">
            <a:avLst/>
          </a:prstGeom>
          <a:solidFill>
            <a:srgbClr val="137DA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7"/>
            <a:endParaRPr lang="zh-CN" altLang="en-US" kern="0" dirty="0">
              <a:solidFill>
                <a:prstClr val="white"/>
              </a:solidFill>
              <a:latin typeface="Arial"/>
              <a:ea typeface="微软雅黑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50927089-F94F-28E1-FAA5-B9DCCFCD152E}"/>
              </a:ext>
            </a:extLst>
          </p:cNvPr>
          <p:cNvSpPr/>
          <p:nvPr/>
        </p:nvSpPr>
        <p:spPr>
          <a:xfrm>
            <a:off x="2183780" y="6244824"/>
            <a:ext cx="8075956" cy="457201"/>
          </a:xfrm>
          <a:prstGeom prst="rect">
            <a:avLst/>
          </a:prstGeom>
          <a:solidFill>
            <a:srgbClr val="000000">
              <a:lumMod val="75000"/>
              <a:lumOff val="2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   </a:t>
            </a:r>
            <a:r>
              <a:rPr lang="zh-CN" altLang="en-US" sz="2000" b="1" kern="0" dirty="0">
                <a:solidFill>
                  <a:prstClr val="white"/>
                </a:solidFill>
                <a:latin typeface="Arial"/>
                <a:ea typeface="微软雅黑"/>
              </a:rPr>
              <a:t>采购供应管理领导力与跨部门</a:t>
            </a:r>
            <a:r>
              <a:rPr kumimoji="0" lang="zh-CN" alt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一体化协同</a:t>
            </a:r>
          </a:p>
        </p:txBody>
      </p:sp>
      <p:sp>
        <p:nvSpPr>
          <p:cNvPr id="8" name="TextBox 12">
            <a:extLst>
              <a:ext uri="{FF2B5EF4-FFF2-40B4-BE49-F238E27FC236}">
                <a16:creationId xmlns:a16="http://schemas.microsoft.com/office/drawing/2014/main" id="{AE685AB6-95C6-AA06-9C4B-7F1FBBE83B03}"/>
              </a:ext>
            </a:extLst>
          </p:cNvPr>
          <p:cNvSpPr txBox="1"/>
          <p:nvPr/>
        </p:nvSpPr>
        <p:spPr>
          <a:xfrm>
            <a:off x="3659357" y="941532"/>
            <a:ext cx="5322793" cy="1135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kumimoji="1" lang="zh-CN" altLang="en-US" sz="2400" b="1">
                <a:solidFill>
                  <a:schemeClr val="bg1"/>
                </a:solidFill>
                <a:latin typeface="微软雅黑"/>
                <a:ea typeface="微软雅黑"/>
                <a:cs typeface="HY견고딕"/>
              </a:rPr>
              <a:t>基于品类策略的</a:t>
            </a:r>
            <a:endParaRPr kumimoji="1" lang="en-US" altLang="zh-CN" sz="2400" b="1" dirty="0">
              <a:solidFill>
                <a:schemeClr val="bg1"/>
              </a:solidFill>
              <a:latin typeface="微软雅黑"/>
              <a:ea typeface="微软雅黑"/>
              <a:cs typeface="HY견고딕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kumimoji="1" lang="zh-CN" altLang="en-US" sz="2400" b="1">
                <a:solidFill>
                  <a:schemeClr val="bg1"/>
                </a:solidFill>
                <a:latin typeface="微软雅黑"/>
                <a:ea typeface="微软雅黑"/>
                <a:cs typeface="HY견고딕"/>
              </a:rPr>
              <a:t>战略采购管理</a:t>
            </a:r>
            <a:endParaRPr kumimoji="1" lang="en-US" altLang="zh-CN" sz="3200" b="1" dirty="0">
              <a:solidFill>
                <a:schemeClr val="bg1"/>
              </a:solidFill>
              <a:latin typeface="微软雅黑"/>
              <a:ea typeface="微软雅黑"/>
              <a:cs typeface="HY견고딕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39732AA1-4EAE-4B29-604E-4FF0D4CB9D8D}"/>
              </a:ext>
            </a:extLst>
          </p:cNvPr>
          <p:cNvSpPr/>
          <p:nvPr/>
        </p:nvSpPr>
        <p:spPr>
          <a:xfrm>
            <a:off x="3105569" y="2187648"/>
            <a:ext cx="1144371" cy="3492227"/>
          </a:xfrm>
          <a:prstGeom prst="rect">
            <a:avLst/>
          </a:prstGeom>
          <a:solidFill>
            <a:srgbClr val="137DA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7"/>
            <a:endParaRPr lang="zh-CN" altLang="en-US" kern="0">
              <a:solidFill>
                <a:prstClr val="white"/>
              </a:solidFill>
              <a:latin typeface="Arial"/>
              <a:ea typeface="微软雅黑"/>
            </a:endParaRPr>
          </a:p>
        </p:txBody>
      </p:sp>
      <p:sp>
        <p:nvSpPr>
          <p:cNvPr id="9" name="TextBox 13">
            <a:extLst>
              <a:ext uri="{FF2B5EF4-FFF2-40B4-BE49-F238E27FC236}">
                <a16:creationId xmlns:a16="http://schemas.microsoft.com/office/drawing/2014/main" id="{6E157766-7533-D6B8-785E-74377EDA0720}"/>
              </a:ext>
            </a:extLst>
          </p:cNvPr>
          <p:cNvSpPr txBox="1"/>
          <p:nvPr/>
        </p:nvSpPr>
        <p:spPr>
          <a:xfrm>
            <a:off x="3439867" y="2369384"/>
            <a:ext cx="500650" cy="348595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zh-CN"/>
            </a:defPPr>
            <a:lvl1pPr marR="0" lvl="0" indent="0" algn="ctr" defTabSz="914377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b="0" i="0" u="none" strike="noStrike" kern="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</a:defRPr>
            </a:lvl1pPr>
          </a:lstStyle>
          <a:p>
            <a:r>
              <a:rPr lang="zh-CN" altLang="en-US" sz="1600" b="1"/>
              <a:t>供方开发与生命周期管理</a:t>
            </a:r>
            <a:endParaRPr lang="zh-CN" altLang="en-US" sz="1600" b="1" dirty="0"/>
          </a:p>
        </p:txBody>
      </p:sp>
      <p:sp>
        <p:nvSpPr>
          <p:cNvPr id="10" name="TextBox 14">
            <a:extLst>
              <a:ext uri="{FF2B5EF4-FFF2-40B4-BE49-F238E27FC236}">
                <a16:creationId xmlns:a16="http://schemas.microsoft.com/office/drawing/2014/main" id="{0EBD9BB3-5D0A-B006-6CE1-A6CAE46FE09D}"/>
              </a:ext>
            </a:extLst>
          </p:cNvPr>
          <p:cNvSpPr txBox="1"/>
          <p:nvPr/>
        </p:nvSpPr>
        <p:spPr>
          <a:xfrm>
            <a:off x="5082634" y="2307469"/>
            <a:ext cx="500650" cy="3592579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zh-CN"/>
            </a:defPPr>
            <a:lvl1pPr marR="0" lvl="0" indent="0" algn="ctr" defTabSz="914377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1" i="0" u="none" strike="noStrike" kern="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</a:defRPr>
            </a:lvl1pPr>
          </a:lstStyle>
          <a:p>
            <a:r>
              <a:rPr lang="zh-CN" altLang="en-US"/>
              <a:t>采购价格分析与成本管理</a:t>
            </a:r>
            <a:endParaRPr lang="zh-CN" altLang="en-US" dirty="0"/>
          </a:p>
        </p:txBody>
      </p:sp>
      <p:sp>
        <p:nvSpPr>
          <p:cNvPr id="11" name="TextBox 15">
            <a:extLst>
              <a:ext uri="{FF2B5EF4-FFF2-40B4-BE49-F238E27FC236}">
                <a16:creationId xmlns:a16="http://schemas.microsoft.com/office/drawing/2014/main" id="{770163D0-2268-88BA-DC53-CA9F653B70CB}"/>
              </a:ext>
            </a:extLst>
          </p:cNvPr>
          <p:cNvSpPr txBox="1"/>
          <p:nvPr/>
        </p:nvSpPr>
        <p:spPr>
          <a:xfrm>
            <a:off x="8655548" y="2541093"/>
            <a:ext cx="500650" cy="3142532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zh-CN"/>
            </a:defPPr>
            <a:lvl1pPr marR="0" lvl="0" indent="0" algn="ctr" defTabSz="914377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1" i="0" u="none" strike="noStrike" kern="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</a:defRPr>
            </a:lvl1pPr>
          </a:lstStyle>
          <a:p>
            <a:r>
              <a:rPr lang="zh-CN" altLang="en-US"/>
              <a:t>采购供应风险主动系统管理</a:t>
            </a:r>
            <a:endParaRPr lang="zh-CN" altLang="en-US" dirty="0"/>
          </a:p>
        </p:txBody>
      </p:sp>
      <p:sp>
        <p:nvSpPr>
          <p:cNvPr id="12" name="TextBox 15">
            <a:extLst>
              <a:ext uri="{FF2B5EF4-FFF2-40B4-BE49-F238E27FC236}">
                <a16:creationId xmlns:a16="http://schemas.microsoft.com/office/drawing/2014/main" id="{CDE018BE-A1A6-6CFB-C0EF-4C43814576B9}"/>
              </a:ext>
            </a:extLst>
          </p:cNvPr>
          <p:cNvSpPr txBox="1"/>
          <p:nvPr/>
        </p:nvSpPr>
        <p:spPr>
          <a:xfrm>
            <a:off x="6960252" y="2227650"/>
            <a:ext cx="398619" cy="3682946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zh-CN"/>
            </a:defPPr>
            <a:lvl1pPr marR="0" lvl="0" indent="0" algn="ctr" defTabSz="914377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1" i="0" u="none" strike="noStrike" kern="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</a:defRPr>
            </a:lvl1pPr>
          </a:lstStyle>
          <a:p>
            <a:r>
              <a:rPr lang="en-US" altLang="zh-CN" dirty="0"/>
              <a:t>STAR</a:t>
            </a:r>
            <a:r>
              <a:rPr lang="zh-CN" altLang="en-US"/>
              <a:t>步步为营采购谈判</a:t>
            </a:r>
            <a:endParaRPr lang="zh-CN" altLang="en-US" dirty="0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85A0A514-5334-6BDA-0A5A-BCFAF5CBFD3C}"/>
              </a:ext>
            </a:extLst>
          </p:cNvPr>
          <p:cNvSpPr/>
          <p:nvPr/>
        </p:nvSpPr>
        <p:spPr>
          <a:xfrm>
            <a:off x="2183780" y="5734209"/>
            <a:ext cx="8075956" cy="457201"/>
          </a:xfrm>
          <a:prstGeom prst="rect">
            <a:avLst/>
          </a:prstGeom>
          <a:solidFill>
            <a:srgbClr val="000000">
              <a:lumMod val="75000"/>
              <a:lumOff val="2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000" b="1" kern="0" dirty="0">
                <a:solidFill>
                  <a:prstClr val="white"/>
                </a:solidFill>
                <a:latin typeface="Arial"/>
                <a:ea typeface="微软雅黑"/>
              </a:rPr>
              <a:t>采购数据分析与呈现</a:t>
            </a:r>
            <a:endParaRPr kumimoji="0" lang="zh-CN" altLang="en-US" sz="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76EE98E3-B5AB-75FC-5AB5-9C5E8F85F269}"/>
              </a:ext>
            </a:extLst>
          </p:cNvPr>
          <p:cNvSpPr/>
          <p:nvPr/>
        </p:nvSpPr>
        <p:spPr>
          <a:xfrm>
            <a:off x="4515530" y="1381327"/>
            <a:ext cx="480612" cy="43799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solidFill>
                  <a:srgbClr val="C00000"/>
                </a:solidFill>
                <a:latin typeface="Arial Black" panose="020B0A04020102020204" pitchFamily="34" charset="0"/>
              </a:rPr>
              <a:t>1</a:t>
            </a:r>
            <a:endParaRPr lang="zh-CN" altLang="en-US" b="1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812C3412-D440-2F1E-B890-3BDD2B0288FD}"/>
              </a:ext>
            </a:extLst>
          </p:cNvPr>
          <p:cNvSpPr/>
          <p:nvPr/>
        </p:nvSpPr>
        <p:spPr>
          <a:xfrm>
            <a:off x="3449886" y="2205210"/>
            <a:ext cx="480612" cy="43799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solidFill>
                  <a:srgbClr val="C00000"/>
                </a:solidFill>
                <a:latin typeface="Arial Black" panose="020B0A04020102020204" pitchFamily="34" charset="0"/>
              </a:rPr>
              <a:t>2</a:t>
            </a:r>
            <a:endParaRPr lang="zh-CN" altLang="en-US" b="1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CE96AF52-02BF-7AD8-A6D9-42F98139C7A5}"/>
              </a:ext>
            </a:extLst>
          </p:cNvPr>
          <p:cNvSpPr/>
          <p:nvPr/>
        </p:nvSpPr>
        <p:spPr>
          <a:xfrm>
            <a:off x="5114835" y="2194575"/>
            <a:ext cx="480612" cy="43799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solidFill>
                  <a:srgbClr val="C00000"/>
                </a:solidFill>
                <a:latin typeface="Arial Black" panose="020B0A04020102020204" pitchFamily="34" charset="0"/>
              </a:rPr>
              <a:t>3</a:t>
            </a:r>
            <a:endParaRPr lang="zh-CN" altLang="en-US" b="1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2C84B4B3-51DE-B850-5737-80DB9164C30D}"/>
              </a:ext>
            </a:extLst>
          </p:cNvPr>
          <p:cNvSpPr/>
          <p:nvPr/>
        </p:nvSpPr>
        <p:spPr>
          <a:xfrm>
            <a:off x="6916520" y="2173802"/>
            <a:ext cx="480612" cy="43799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solidFill>
                  <a:srgbClr val="C00000"/>
                </a:solidFill>
                <a:latin typeface="Arial Black" panose="020B0A04020102020204" pitchFamily="34" charset="0"/>
              </a:rPr>
              <a:t>4</a:t>
            </a:r>
            <a:endParaRPr lang="zh-CN" altLang="en-US" b="1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B6ECA775-09DC-B984-9F81-2582684A7BAA}"/>
              </a:ext>
            </a:extLst>
          </p:cNvPr>
          <p:cNvSpPr/>
          <p:nvPr/>
        </p:nvSpPr>
        <p:spPr>
          <a:xfrm>
            <a:off x="8653084" y="2191875"/>
            <a:ext cx="480612" cy="43799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solidFill>
                  <a:srgbClr val="C00000"/>
                </a:solidFill>
                <a:latin typeface="Arial Black" panose="020B0A04020102020204" pitchFamily="34" charset="0"/>
              </a:rPr>
              <a:t>5</a:t>
            </a:r>
            <a:endParaRPr lang="zh-CN" altLang="en-US" b="1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20" name="椭圆 19">
            <a:extLst>
              <a:ext uri="{FF2B5EF4-FFF2-40B4-BE49-F238E27FC236}">
                <a16:creationId xmlns:a16="http://schemas.microsoft.com/office/drawing/2014/main" id="{07D54462-85E0-DE69-BE67-D108D5507DDC}"/>
              </a:ext>
            </a:extLst>
          </p:cNvPr>
          <p:cNvSpPr/>
          <p:nvPr/>
        </p:nvSpPr>
        <p:spPr>
          <a:xfrm>
            <a:off x="3549299" y="5743396"/>
            <a:ext cx="480612" cy="43799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solidFill>
                  <a:srgbClr val="C00000"/>
                </a:solidFill>
                <a:latin typeface="Arial Black" panose="020B0A04020102020204" pitchFamily="34" charset="0"/>
              </a:rPr>
              <a:t>6</a:t>
            </a:r>
            <a:endParaRPr lang="zh-CN" altLang="en-US" b="1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21" name="椭圆 20">
            <a:extLst>
              <a:ext uri="{FF2B5EF4-FFF2-40B4-BE49-F238E27FC236}">
                <a16:creationId xmlns:a16="http://schemas.microsoft.com/office/drawing/2014/main" id="{6583B093-DF9A-60A0-B463-A01BE36F02EB}"/>
              </a:ext>
            </a:extLst>
          </p:cNvPr>
          <p:cNvSpPr/>
          <p:nvPr/>
        </p:nvSpPr>
        <p:spPr>
          <a:xfrm>
            <a:off x="3549299" y="6264035"/>
            <a:ext cx="480612" cy="43799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solidFill>
                  <a:srgbClr val="C00000"/>
                </a:solidFill>
                <a:latin typeface="Arial Black" panose="020B0A04020102020204" pitchFamily="34" charset="0"/>
              </a:rPr>
              <a:t>7</a:t>
            </a:r>
            <a:endParaRPr lang="zh-CN" altLang="en-US" b="1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C253EFBE-4C23-6957-9AB4-3CA1AC9CEF94}"/>
              </a:ext>
            </a:extLst>
          </p:cNvPr>
          <p:cNvSpPr txBox="1"/>
          <p:nvPr/>
        </p:nvSpPr>
        <p:spPr>
          <a:xfrm>
            <a:off x="745351" y="368834"/>
            <a:ext cx="75303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基于品类管理的采购人员能力提升</a:t>
            </a:r>
          </a:p>
        </p:txBody>
      </p:sp>
    </p:spTree>
    <p:extLst>
      <p:ext uri="{BB962C8B-B14F-4D97-AF65-F5344CB8AC3E}">
        <p14:creationId xmlns:p14="http://schemas.microsoft.com/office/powerpoint/2010/main" val="38162351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">
            <a:extLst>
              <a:ext uri="{FF2B5EF4-FFF2-40B4-BE49-F238E27FC236}">
                <a16:creationId xmlns:a16="http://schemas.microsoft.com/office/drawing/2014/main" id="{26D7E99C-3AE0-DC5A-C49E-75383EAB3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57200"/>
          </a:xfrm>
        </p:spPr>
        <p:txBody>
          <a:bodyPr/>
          <a:lstStyle/>
          <a:p>
            <a:r>
              <a:rPr lang="zh-CN" altLang="en-US"/>
              <a:t>品类管理位列采购高管关注焦点的首位</a:t>
            </a: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5128A0D7-831B-C3F6-2D5D-089A9200DA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4129"/>
          <a:stretch/>
        </p:blipFill>
        <p:spPr>
          <a:xfrm>
            <a:off x="2465641" y="871387"/>
            <a:ext cx="8213980" cy="5868806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6CF0B5A6-20A5-568C-CBD0-A1381B2D371B}"/>
              </a:ext>
            </a:extLst>
          </p:cNvPr>
          <p:cNvSpPr txBox="1"/>
          <p:nvPr/>
        </p:nvSpPr>
        <p:spPr>
          <a:xfrm>
            <a:off x="645128" y="1308087"/>
            <a:ext cx="3186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>
                <a:solidFill>
                  <a:srgbClr val="137DA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品类管理，</a:t>
            </a:r>
            <a:endParaRPr lang="en-US" altLang="zh-CN" b="1">
              <a:solidFill>
                <a:srgbClr val="137DA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b="1">
                <a:solidFill>
                  <a:srgbClr val="137DA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构建更优品类策略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81F2899A-294B-13BF-111C-CC64077C47BA}"/>
              </a:ext>
            </a:extLst>
          </p:cNvPr>
          <p:cNvSpPr txBox="1"/>
          <p:nvPr/>
        </p:nvSpPr>
        <p:spPr>
          <a:xfrm>
            <a:off x="645128" y="1993882"/>
            <a:ext cx="3186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>
                <a:solidFill>
                  <a:srgbClr val="137DA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风险识别与管控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F7529C6F-3C70-DDCD-54EA-12FCFE6D51D0}"/>
              </a:ext>
            </a:extLst>
          </p:cNvPr>
          <p:cNvSpPr txBox="1"/>
          <p:nvPr/>
        </p:nvSpPr>
        <p:spPr>
          <a:xfrm>
            <a:off x="645127" y="2653411"/>
            <a:ext cx="3186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>
                <a:solidFill>
                  <a:srgbClr val="137DA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战略采购与支出优化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4E08E21F-5AD8-3E60-576B-E8B26AE2F716}"/>
              </a:ext>
            </a:extLst>
          </p:cNvPr>
          <p:cNvSpPr txBox="1"/>
          <p:nvPr/>
        </p:nvSpPr>
        <p:spPr>
          <a:xfrm>
            <a:off x="645126" y="3259145"/>
            <a:ext cx="3186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>
                <a:solidFill>
                  <a:srgbClr val="137DA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新技术与工具引入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0B880804-232D-35DB-A7E7-8FB249E18572}"/>
              </a:ext>
            </a:extLst>
          </p:cNvPr>
          <p:cNvSpPr txBox="1"/>
          <p:nvPr/>
        </p:nvSpPr>
        <p:spPr>
          <a:xfrm>
            <a:off x="645126" y="3852607"/>
            <a:ext cx="3186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>
                <a:solidFill>
                  <a:srgbClr val="137DA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人才及技能发展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455D9639-53E8-009B-B13C-32FEA1FF4AD2}"/>
              </a:ext>
            </a:extLst>
          </p:cNvPr>
          <p:cNvSpPr txBox="1"/>
          <p:nvPr/>
        </p:nvSpPr>
        <p:spPr>
          <a:xfrm>
            <a:off x="645126" y="4367037"/>
            <a:ext cx="3186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>
                <a:solidFill>
                  <a:srgbClr val="137DA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供应商多元化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300CED92-E1C8-39B3-ED44-B9916211E5B8}"/>
              </a:ext>
            </a:extLst>
          </p:cNvPr>
          <p:cNvSpPr txBox="1"/>
          <p:nvPr/>
        </p:nvSpPr>
        <p:spPr>
          <a:xfrm>
            <a:off x="645126" y="5052209"/>
            <a:ext cx="3186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>
                <a:solidFill>
                  <a:srgbClr val="137DA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采购可持续发展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70FBA931-BA62-3CBC-16A2-AB9E45092A2A}"/>
              </a:ext>
            </a:extLst>
          </p:cNvPr>
          <p:cNvSpPr txBox="1"/>
          <p:nvPr/>
        </p:nvSpPr>
        <p:spPr>
          <a:xfrm>
            <a:off x="645125" y="5588410"/>
            <a:ext cx="3186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>
                <a:solidFill>
                  <a:srgbClr val="137DA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组织架构改革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DEDCECDE-26E3-CEFD-EDFA-E704AA23B585}"/>
              </a:ext>
            </a:extLst>
          </p:cNvPr>
          <p:cNvSpPr txBox="1"/>
          <p:nvPr/>
        </p:nvSpPr>
        <p:spPr>
          <a:xfrm>
            <a:off x="645125" y="6164301"/>
            <a:ext cx="3186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>
                <a:solidFill>
                  <a:srgbClr val="137DA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战略意图升级</a:t>
            </a: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7F70AB58-B945-0509-B158-1CA17CEB1042}"/>
              </a:ext>
            </a:extLst>
          </p:cNvPr>
          <p:cNvSpPr/>
          <p:nvPr/>
        </p:nvSpPr>
        <p:spPr>
          <a:xfrm>
            <a:off x="579452" y="1259288"/>
            <a:ext cx="10473526" cy="701158"/>
          </a:xfrm>
          <a:prstGeom prst="rect">
            <a:avLst/>
          </a:prstGeom>
          <a:noFill/>
          <a:ln w="38100">
            <a:solidFill>
              <a:srgbClr val="137D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5B9A25F-4021-9FF1-4B42-26201475F1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13" t="85174" r="44673"/>
          <a:stretch/>
        </p:blipFill>
        <p:spPr>
          <a:xfrm>
            <a:off x="6315179" y="4008200"/>
            <a:ext cx="5876821" cy="1423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6598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>
            <a:extLst>
              <a:ext uri="{FF2B5EF4-FFF2-40B4-BE49-F238E27FC236}">
                <a16:creationId xmlns:a16="http://schemas.microsoft.com/office/drawing/2014/main" id="{873FBFAA-5C31-4616-971A-0725AD8996F7}"/>
              </a:ext>
            </a:extLst>
          </p:cNvPr>
          <p:cNvGrpSpPr>
            <a:grpSpLocks/>
          </p:cNvGrpSpPr>
          <p:nvPr/>
        </p:nvGrpSpPr>
        <p:grpSpPr bwMode="auto">
          <a:xfrm>
            <a:off x="1" y="-1"/>
            <a:ext cx="6557963" cy="4414839"/>
            <a:chOff x="-1" y="2"/>
            <a:chExt cx="6557963" cy="4414836"/>
          </a:xfrm>
          <a:solidFill>
            <a:srgbClr val="137DA7"/>
          </a:solidFill>
        </p:grpSpPr>
        <p:sp>
          <p:nvSpPr>
            <p:cNvPr id="6" name="等腰三角形 5">
              <a:extLst>
                <a:ext uri="{FF2B5EF4-FFF2-40B4-BE49-F238E27FC236}">
                  <a16:creationId xmlns:a16="http://schemas.microsoft.com/office/drawing/2014/main" id="{B0A598FF-8D62-43B0-9E68-07FAAAD04A56}"/>
                </a:ext>
              </a:extLst>
            </p:cNvPr>
            <p:cNvSpPr/>
            <p:nvPr/>
          </p:nvSpPr>
          <p:spPr>
            <a:xfrm rot="5400000">
              <a:off x="1071563" y="-1071562"/>
              <a:ext cx="4414836" cy="6557963"/>
            </a:xfrm>
            <a:prstGeom prst="triangle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3085" name="文本框 6">
              <a:extLst>
                <a:ext uri="{FF2B5EF4-FFF2-40B4-BE49-F238E27FC236}">
                  <a16:creationId xmlns:a16="http://schemas.microsoft.com/office/drawing/2014/main" id="{9689A25B-3C3F-4F04-AA17-6850D2F33B9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9602219">
              <a:off x="154926" y="903372"/>
              <a:ext cx="3361637" cy="101566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60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Arial" panose="020B0604020202020204" pitchFamily="34" charset="0"/>
                </a:rPr>
                <a:t>主题内容</a:t>
              </a:r>
              <a:endPara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3086" name="文本框 7">
              <a:extLst>
                <a:ext uri="{FF2B5EF4-FFF2-40B4-BE49-F238E27FC236}">
                  <a16:creationId xmlns:a16="http://schemas.microsoft.com/office/drawing/2014/main" id="{2EA991AF-CD5A-493C-BC9C-7213546DB3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9589792">
              <a:off x="981644" y="1634765"/>
              <a:ext cx="2983209" cy="76944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Impact" panose="020B0806030902050204" pitchFamily="34" charset="0"/>
                  <a:ea typeface="Microsoft YaHei" panose="020B0503020204020204" pitchFamily="34" charset="-122"/>
                  <a:cs typeface="Arial" panose="020B0604020202020204" pitchFamily="34" charset="0"/>
                </a:rPr>
                <a:t>CONTENTS</a:t>
              </a:r>
              <a:endPara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Impact" panose="020B0806030902050204" pitchFamily="34" charset="0"/>
                <a:ea typeface="Microsoft YaHei" panose="020B0503020204020204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13" name="矩形 12">
            <a:extLst>
              <a:ext uri="{FF2B5EF4-FFF2-40B4-BE49-F238E27FC236}">
                <a16:creationId xmlns:a16="http://schemas.microsoft.com/office/drawing/2014/main" id="{723AB37B-C81F-DDEF-7613-6015F3840F47}"/>
              </a:ext>
            </a:extLst>
          </p:cNvPr>
          <p:cNvSpPr/>
          <p:nvPr/>
        </p:nvSpPr>
        <p:spPr>
          <a:xfrm>
            <a:off x="4318043" y="2788227"/>
            <a:ext cx="6557961" cy="547429"/>
          </a:xfrm>
          <a:prstGeom prst="rect">
            <a:avLst/>
          </a:prstGeom>
          <a:solidFill>
            <a:srgbClr val="137D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tlCol="0" anchor="ctr"/>
          <a:lstStyle/>
          <a:p>
            <a:pPr marL="0" marR="0" lvl="0" indent="0" algn="just" defTabSz="9525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71500" algn="l"/>
                <a:tab pos="762000" algn="l"/>
              </a:tabLst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  <a:sym typeface="Calibri" panose="020F0502020204030204" pitchFamily="34" charset="0"/>
              </a:rPr>
              <a:t>品类管理构建企业数字化采购基石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4" name="矩形 29">
            <a:extLst>
              <a:ext uri="{FF2B5EF4-FFF2-40B4-BE49-F238E27FC236}">
                <a16:creationId xmlns:a16="http://schemas.microsoft.com/office/drawing/2014/main" id="{DB18D17F-C9DF-0060-DE03-C17F1C142730}"/>
              </a:ext>
            </a:extLst>
          </p:cNvPr>
          <p:cNvSpPr/>
          <p:nvPr/>
        </p:nvSpPr>
        <p:spPr bwMode="auto">
          <a:xfrm>
            <a:off x="3112676" y="2788228"/>
            <a:ext cx="1095712" cy="547429"/>
          </a:xfrm>
          <a:prstGeom prst="rect">
            <a:avLst/>
          </a:prstGeom>
          <a:solidFill>
            <a:srgbClr val="137D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01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5" name="矩形 25">
            <a:extLst>
              <a:ext uri="{FF2B5EF4-FFF2-40B4-BE49-F238E27FC236}">
                <a16:creationId xmlns:a16="http://schemas.microsoft.com/office/drawing/2014/main" id="{0C08F76F-676E-13E4-01EC-8B4523E11442}"/>
              </a:ext>
            </a:extLst>
          </p:cNvPr>
          <p:cNvSpPr/>
          <p:nvPr/>
        </p:nvSpPr>
        <p:spPr bwMode="auto">
          <a:xfrm>
            <a:off x="3115392" y="4007193"/>
            <a:ext cx="1095712" cy="54742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02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   </a:t>
            </a:r>
          </a:p>
        </p:txBody>
      </p:sp>
      <p:sp>
        <p:nvSpPr>
          <p:cNvPr id="16" name="矩形 21">
            <a:extLst>
              <a:ext uri="{FF2B5EF4-FFF2-40B4-BE49-F238E27FC236}">
                <a16:creationId xmlns:a16="http://schemas.microsoft.com/office/drawing/2014/main" id="{80002704-F3C5-8E02-CEF5-66D668641AE0}"/>
              </a:ext>
            </a:extLst>
          </p:cNvPr>
          <p:cNvSpPr/>
          <p:nvPr/>
        </p:nvSpPr>
        <p:spPr bwMode="auto">
          <a:xfrm>
            <a:off x="3109960" y="5213058"/>
            <a:ext cx="1098832" cy="54742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03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  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234A4EAA-85CB-F36C-CA04-9D99E7F6AB19}"/>
              </a:ext>
            </a:extLst>
          </p:cNvPr>
          <p:cNvSpPr/>
          <p:nvPr/>
        </p:nvSpPr>
        <p:spPr>
          <a:xfrm>
            <a:off x="4318044" y="5210947"/>
            <a:ext cx="6557960" cy="54742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3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  <a:sym typeface="Calibri" panose="020F0502020204030204" pitchFamily="34" charset="0"/>
              </a:rPr>
              <a:t>如何推行基于品类的采购管理机制</a:t>
            </a:r>
            <a:endParaRPr kumimoji="1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BAB29AFC-1528-D4BA-F152-8B8571AAB5BC}"/>
              </a:ext>
            </a:extLst>
          </p:cNvPr>
          <p:cNvSpPr/>
          <p:nvPr/>
        </p:nvSpPr>
        <p:spPr>
          <a:xfrm>
            <a:off x="4320760" y="4005511"/>
            <a:ext cx="6557962" cy="54742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3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如何跨职能联合制定采购品类策略</a:t>
            </a:r>
            <a:endParaRPr kumimoji="1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4596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E3DC551E-0747-40CB-E4EE-79A54C1B7723}"/>
              </a:ext>
            </a:extLst>
          </p:cNvPr>
          <p:cNvSpPr/>
          <p:nvPr/>
        </p:nvSpPr>
        <p:spPr>
          <a:xfrm>
            <a:off x="0" y="2039257"/>
            <a:ext cx="12268200" cy="2293257"/>
          </a:xfrm>
          <a:prstGeom prst="rect">
            <a:avLst/>
          </a:prstGeom>
          <a:solidFill>
            <a:srgbClr val="0C709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C3245FD0-0BA0-4861-945C-747C2BE3E75F}"/>
              </a:ext>
            </a:extLst>
          </p:cNvPr>
          <p:cNvSpPr txBox="1"/>
          <p:nvPr/>
        </p:nvSpPr>
        <p:spPr>
          <a:xfrm>
            <a:off x="-76200" y="2462611"/>
            <a:ext cx="12344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卓越是方向</a:t>
            </a:r>
            <a:r>
              <a:rPr kumimoji="0" lang="en-US" altLang="zh-CN" sz="8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,</a:t>
            </a:r>
            <a:r>
              <a:rPr kumimoji="0" lang="zh-CN" alt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成就</a:t>
            </a:r>
            <a:r>
              <a:rPr kumimoji="0" lang="zh-CN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在路上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0F1EA58A-FF6F-3CFF-15E1-4C6F7F1323AA}"/>
              </a:ext>
            </a:extLst>
          </p:cNvPr>
          <p:cNvSpPr txBox="1"/>
          <p:nvPr/>
        </p:nvSpPr>
        <p:spPr>
          <a:xfrm>
            <a:off x="275770" y="4695373"/>
            <a:ext cx="121303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>
                <a:solidFill>
                  <a:srgbClr val="0C709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以</a:t>
            </a:r>
            <a:r>
              <a:rPr lang="zh-CN" altLang="en-US" sz="3600" b="1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品类管理</a:t>
            </a:r>
            <a:r>
              <a:rPr lang="zh-CN" altLang="en-US" sz="3600" b="1">
                <a:solidFill>
                  <a:srgbClr val="0C709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为抓手，</a:t>
            </a:r>
            <a:r>
              <a:rPr lang="zh-CN" altLang="en-US" sz="3600" b="1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推动</a:t>
            </a:r>
            <a:r>
              <a:rPr lang="zh-CN" altLang="en-US" sz="3600" b="1">
                <a:solidFill>
                  <a:srgbClr val="0C709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企业</a:t>
            </a:r>
            <a:r>
              <a:rPr lang="zh-CN" altLang="en-US" sz="3600" b="1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采购</a:t>
            </a:r>
            <a:r>
              <a:rPr lang="zh-CN" altLang="en-US" sz="3600" b="1">
                <a:solidFill>
                  <a:srgbClr val="0C709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成功实现数字化！</a:t>
            </a:r>
          </a:p>
        </p:txBody>
      </p:sp>
    </p:spTree>
    <p:extLst>
      <p:ext uri="{BB962C8B-B14F-4D97-AF65-F5344CB8AC3E}">
        <p14:creationId xmlns:p14="http://schemas.microsoft.com/office/powerpoint/2010/main" val="34650438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791C078-72D4-57B9-2101-DD1C0E05CD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752" y="344382"/>
            <a:ext cx="10894496" cy="6663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3563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EF5BD837-6881-1BCC-0C4B-8133538895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92" y="82006"/>
            <a:ext cx="12089416" cy="6693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5027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B8A8B86-88A4-E598-6568-14CDC9E6E0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705" y="334964"/>
            <a:ext cx="11418798" cy="6657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0714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E1FB9111-DB58-95BE-22C5-0CAE5BAE96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518" y="292336"/>
            <a:ext cx="11302964" cy="6273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1489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68B69618-326D-1C97-7B16-7163EAFF7A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477" y="170405"/>
            <a:ext cx="11687045" cy="6517189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2CDD4B38-A3B9-4E8C-BD16-0CA79F66B8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376" y="170405"/>
            <a:ext cx="1442146" cy="1442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2687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6664574-7989-C563-19BE-8D8512E6A4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730" y="200888"/>
            <a:ext cx="10644539" cy="645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84784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LINECOLOR1" val="12874308"/>
  <p:tag name="FILLLINECOLOR2" val="15983578"/>
  <p:tag name="FILLLINECOLOR3" val="15189940"/>
  <p:tag name="FILLLINECOLOR4" val="14461583"/>
  <p:tag name="FILLLINECOLOR5" val="9917743"/>
  <p:tag name="FILLLINECOLOR6" val="6567968"/>
  <p:tag name="FILLLINECOLOR7" val="3243501"/>
  <p:tag name="FILLLINECOLOR8" val="14083579"/>
  <p:tag name="FILLLINECOLOR9" val="11389944"/>
  <p:tag name="FILLLINECOLOR10" val="8630772"/>
  <p:tag name="FILLLINECOLOR11" val="1137349"/>
  <p:tag name="FILLLINECOLOR12" val="736388"/>
  <p:tag name="FILLLINECOLOR13" val="15921906"/>
  <p:tag name="FILLLINECOLOR14" val="14277081"/>
  <p:tag name="FILLLINECOLOR15" val="12566463"/>
  <p:tag name="FILLLINECOLOR16" val="10921638"/>
  <p:tag name="FILLLINECOLOR17" val="8355711"/>
  <p:tag name="FILLLINECOLOR18" val="5855577"/>
  <p:tag name="FILLLINECOLOR19" val="0"/>
  <p:tag name="FILLLINECOLOR20" val="16777215"/>
  <p:tag name="FILLLINECOLOR22" val="65535"/>
  <p:tag name="FILLLINECOLOR23" val="49407"/>
  <p:tag name="FILLLINECOLOR24" val="255"/>
  <p:tag name="FONTCOLORNUMBER1" val="1"/>
  <p:tag name="FONTCOLORNUMBER2" val="7"/>
  <p:tag name="FONTCOLORNUMBER3" val="15"/>
  <p:tag name="FONTCOLORNUMBER4" val="17"/>
  <p:tag name="FONTCOLORNUMBER5" val="19"/>
  <p:tag name="FONTCOLORNUMBER6" val="20"/>
  <p:tag name="FONTCOLOR1" val="12874308"/>
  <p:tag name="FONTCOLOR2" val="3243501"/>
  <p:tag name="FONTCOLOR3" val="12566463"/>
  <p:tag name="FONTCOLOR4" val="8355711"/>
  <p:tag name="FONTCOLOR5" val="0"/>
  <p:tag name="FONTCOLOR6" val="16777215"/>
</p:tagLst>
</file>

<file path=ppt/theme/theme1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2357</TotalTime>
  <Words>861</Words>
  <Application>Microsoft Office PowerPoint</Application>
  <PresentationFormat>宽屏</PresentationFormat>
  <Paragraphs>266</Paragraphs>
  <Slides>30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30</vt:i4>
      </vt:variant>
    </vt:vector>
  </HeadingPairs>
  <TitlesOfParts>
    <vt:vector size="44" baseType="lpstr">
      <vt:lpstr>Monaco</vt:lpstr>
      <vt:lpstr>等线</vt:lpstr>
      <vt:lpstr>黑体</vt:lpstr>
      <vt:lpstr>华文行楷</vt:lpstr>
      <vt:lpstr>KaiTi</vt:lpstr>
      <vt:lpstr>Microsoft YaHei</vt:lpstr>
      <vt:lpstr>Microsoft YaHei</vt:lpstr>
      <vt:lpstr>Arial</vt:lpstr>
      <vt:lpstr>Arial Black</vt:lpstr>
      <vt:lpstr>Calibri</vt:lpstr>
      <vt:lpstr>Century Gothic</vt:lpstr>
      <vt:lpstr>Impact</vt:lpstr>
      <vt:lpstr>Wingdings</vt:lpstr>
      <vt:lpstr>3_Office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品类管理现状分析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采购品类优化价值杠杆选择</vt:lpstr>
      <vt:lpstr>PowerPoint 演示文稿</vt:lpstr>
      <vt:lpstr>PowerPoint 演示文稿</vt:lpstr>
      <vt:lpstr>PowerPoint 演示文稿</vt:lpstr>
      <vt:lpstr>建立品类策略系统的必然性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品类管理位列采购高管关注焦点的首位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xing qingfeng</dc:creator>
  <cp:lastModifiedBy>B. XING</cp:lastModifiedBy>
  <cp:revision>56</cp:revision>
  <cp:lastPrinted>2023-04-14T13:52:09Z</cp:lastPrinted>
  <dcterms:created xsi:type="dcterms:W3CDTF">2022-06-21T02:15:49Z</dcterms:created>
  <dcterms:modified xsi:type="dcterms:W3CDTF">2023-12-11T02:07:09Z</dcterms:modified>
</cp:coreProperties>
</file>