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28" r:id="rId2"/>
    <p:sldId id="553" r:id="rId3"/>
    <p:sldId id="760" r:id="rId4"/>
    <p:sldId id="848" r:id="rId5"/>
    <p:sldId id="849" r:id="rId6"/>
    <p:sldId id="850" r:id="rId7"/>
    <p:sldId id="852" r:id="rId8"/>
    <p:sldId id="851" r:id="rId9"/>
    <p:sldId id="853" r:id="rId10"/>
    <p:sldId id="855" r:id="rId11"/>
    <p:sldId id="854" r:id="rId12"/>
    <p:sldId id="856" r:id="rId13"/>
    <p:sldId id="859" r:id="rId14"/>
    <p:sldId id="866" r:id="rId15"/>
    <p:sldId id="860" r:id="rId16"/>
    <p:sldId id="861" r:id="rId17"/>
    <p:sldId id="862" r:id="rId18"/>
    <p:sldId id="863" r:id="rId19"/>
    <p:sldId id="864" r:id="rId20"/>
    <p:sldId id="867" r:id="rId21"/>
    <p:sldId id="865" r:id="rId22"/>
    <p:sldId id="64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Lijie" initials="L" lastIdx="2" clrIdx="0"/>
  <p:cmAuthor id="8" name="姜伟光" initials="姜" lastIdx="1" clrIdx="0"/>
  <p:cmAuthor id="2" name="k2" initials="k" lastIdx="1" clrIdx="1"/>
  <p:cmAuthor id="3" name="liangxj" initials="l" lastIdx="2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86306" autoAdjust="0"/>
  </p:normalViewPr>
  <p:slideViewPr>
    <p:cSldViewPr snapToGrid="0">
      <p:cViewPr varScale="1">
        <p:scale>
          <a:sx n="64" d="100"/>
          <a:sy n="64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2436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63416-B0CA-4046-825D-B7ED06D4D771}" type="doc">
      <dgm:prSet loTypeId="urn:microsoft.com/office/officeart/2005/8/layout/venn2" loCatId="relationship" qsTypeId="urn:microsoft.com/office/officeart/2005/8/quickstyle/simple1#2" qsCatId="simple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5B7BE554-DB4C-4E04-AA8A-5AF1A6FE6AFA}">
      <dgm:prSet phldrT="[文本]"/>
      <dgm:spPr/>
      <dgm:t>
        <a:bodyPr/>
        <a:lstStyle/>
        <a:p>
          <a:r>
            <a:rPr lang="en-US" altLang="zh-CN" dirty="0" smtClean="0"/>
            <a:t> </a:t>
          </a:r>
          <a:endParaRPr lang="zh-CN" altLang="en-US" dirty="0"/>
        </a:p>
      </dgm:t>
    </dgm:pt>
    <dgm:pt modelId="{EDEB81D3-FFB5-4298-A69E-F8DAF4E22EBA}" type="parTrans" cxnId="{AB8C8F38-BB68-4E35-82F2-11898E060F5E}">
      <dgm:prSet/>
      <dgm:spPr/>
      <dgm:t>
        <a:bodyPr/>
        <a:lstStyle/>
        <a:p>
          <a:endParaRPr lang="zh-CN" altLang="en-US"/>
        </a:p>
      </dgm:t>
    </dgm:pt>
    <dgm:pt modelId="{005A0CBC-050C-4B8C-8E33-4E96FC57B6EE}" type="sibTrans" cxnId="{AB8C8F38-BB68-4E35-82F2-11898E060F5E}">
      <dgm:prSet/>
      <dgm:spPr/>
      <dgm:t>
        <a:bodyPr/>
        <a:lstStyle/>
        <a:p>
          <a:endParaRPr lang="zh-CN" altLang="en-US"/>
        </a:p>
      </dgm:t>
    </dgm:pt>
    <dgm:pt modelId="{499A0135-6352-4FC2-B17C-487B64D5E35C}">
      <dgm:prSet phldrT="[文本]"/>
      <dgm:spPr/>
      <dgm:t>
        <a:bodyPr/>
        <a:lstStyle/>
        <a:p>
          <a:r>
            <a:rPr lang="en-US" altLang="zh-CN" dirty="0" smtClean="0"/>
            <a:t>  </a:t>
          </a:r>
          <a:endParaRPr lang="zh-CN" altLang="en-US" dirty="0"/>
        </a:p>
      </dgm:t>
    </dgm:pt>
    <dgm:pt modelId="{ACACCAA3-57AC-42FA-8D88-42C4839164F0}" type="parTrans" cxnId="{C7DD3D1E-6FE1-41D6-B7F0-A87D10C709C7}">
      <dgm:prSet/>
      <dgm:spPr/>
      <dgm:t>
        <a:bodyPr/>
        <a:lstStyle/>
        <a:p>
          <a:endParaRPr lang="zh-CN" altLang="en-US"/>
        </a:p>
      </dgm:t>
    </dgm:pt>
    <dgm:pt modelId="{6F680B29-B320-4270-8BF9-E9DCA811D127}" type="sibTrans" cxnId="{C7DD3D1E-6FE1-41D6-B7F0-A87D10C709C7}">
      <dgm:prSet/>
      <dgm:spPr/>
      <dgm:t>
        <a:bodyPr/>
        <a:lstStyle/>
        <a:p>
          <a:endParaRPr lang="zh-CN" altLang="en-US"/>
        </a:p>
      </dgm:t>
    </dgm:pt>
    <dgm:pt modelId="{EEAD2169-6696-4D56-8140-1CF302A7783B}">
      <dgm:prSet phldrT="[文本]" custT="1"/>
      <dgm:spPr/>
      <dgm:t>
        <a:bodyPr/>
        <a:lstStyle/>
        <a:p>
          <a:endParaRPr lang="en-US" altLang="zh-CN" sz="1800" b="1" dirty="0" smtClean="0">
            <a:latin typeface="+mn-ea"/>
            <a:ea typeface="+mn-ea"/>
          </a:endParaRPr>
        </a:p>
      </dgm:t>
    </dgm:pt>
    <dgm:pt modelId="{AC072FA3-5CAF-45AA-8C22-79F85535170F}" type="parTrans" cxnId="{BFA8F979-8E8F-4581-8CBB-03E7F223A674}">
      <dgm:prSet/>
      <dgm:spPr/>
      <dgm:t>
        <a:bodyPr/>
        <a:lstStyle/>
        <a:p>
          <a:endParaRPr lang="zh-CN" altLang="en-US"/>
        </a:p>
      </dgm:t>
    </dgm:pt>
    <dgm:pt modelId="{6DE6CC5B-66A2-4E02-94A5-7AB0F6D2FD19}" type="sibTrans" cxnId="{BFA8F979-8E8F-4581-8CBB-03E7F223A674}">
      <dgm:prSet/>
      <dgm:spPr/>
      <dgm:t>
        <a:bodyPr/>
        <a:lstStyle/>
        <a:p>
          <a:endParaRPr lang="zh-CN" altLang="en-US"/>
        </a:p>
      </dgm:t>
    </dgm:pt>
    <dgm:pt modelId="{6E9CD938-77D3-40D2-A7DB-694767F6F41B}" type="pres">
      <dgm:prSet presAssocID="{9C963416-B0CA-4046-825D-B7ED06D4D77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9D62DB8-FBE4-4C03-98F4-2D556C03B55A}" type="pres">
      <dgm:prSet presAssocID="{9C963416-B0CA-4046-825D-B7ED06D4D771}" presName="comp1" presStyleCnt="0"/>
      <dgm:spPr/>
    </dgm:pt>
    <dgm:pt modelId="{D7B9AE9D-2E50-4E61-8434-AAE012719836}" type="pres">
      <dgm:prSet presAssocID="{9C963416-B0CA-4046-825D-B7ED06D4D771}" presName="circle1" presStyleLbl="node1" presStyleIdx="0" presStyleCnt="3"/>
      <dgm:spPr/>
      <dgm:t>
        <a:bodyPr/>
        <a:lstStyle/>
        <a:p>
          <a:endParaRPr lang="zh-CN" altLang="en-US"/>
        </a:p>
      </dgm:t>
    </dgm:pt>
    <dgm:pt modelId="{862A1864-3707-4BE9-B903-5349036801C6}" type="pres">
      <dgm:prSet presAssocID="{9C963416-B0CA-4046-825D-B7ED06D4D77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FF0066-3F0F-4C52-B67B-6B5ACC58B146}" type="pres">
      <dgm:prSet presAssocID="{9C963416-B0CA-4046-825D-B7ED06D4D771}" presName="comp2" presStyleCnt="0"/>
      <dgm:spPr/>
    </dgm:pt>
    <dgm:pt modelId="{59B9CB38-E026-4BE8-A28D-B3648A8DF66D}" type="pres">
      <dgm:prSet presAssocID="{9C963416-B0CA-4046-825D-B7ED06D4D771}" presName="circle2" presStyleLbl="node1" presStyleIdx="1" presStyleCnt="3"/>
      <dgm:spPr/>
      <dgm:t>
        <a:bodyPr/>
        <a:lstStyle/>
        <a:p>
          <a:endParaRPr lang="zh-CN" altLang="en-US"/>
        </a:p>
      </dgm:t>
    </dgm:pt>
    <dgm:pt modelId="{F639AF47-4E7F-438E-AEF3-C17B6A875928}" type="pres">
      <dgm:prSet presAssocID="{9C963416-B0CA-4046-825D-B7ED06D4D77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13BDAC-D2B4-4185-B317-68879747DECA}" type="pres">
      <dgm:prSet presAssocID="{9C963416-B0CA-4046-825D-B7ED06D4D771}" presName="comp3" presStyleCnt="0"/>
      <dgm:spPr/>
    </dgm:pt>
    <dgm:pt modelId="{CDC7AA87-F0CC-4A3E-B45C-95775B5B6B38}" type="pres">
      <dgm:prSet presAssocID="{9C963416-B0CA-4046-825D-B7ED06D4D771}" presName="circle3" presStyleLbl="node1" presStyleIdx="2" presStyleCnt="3"/>
      <dgm:spPr/>
      <dgm:t>
        <a:bodyPr/>
        <a:lstStyle/>
        <a:p>
          <a:endParaRPr lang="zh-CN" altLang="en-US"/>
        </a:p>
      </dgm:t>
    </dgm:pt>
    <dgm:pt modelId="{6280FC55-FCA9-45DB-9623-4DF2FE7514AB}" type="pres">
      <dgm:prSet presAssocID="{9C963416-B0CA-4046-825D-B7ED06D4D77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0888C3-5106-439F-A47F-83DBB67BC3ED}" type="presOf" srcId="{499A0135-6352-4FC2-B17C-487B64D5E35C}" destId="{F639AF47-4E7F-438E-AEF3-C17B6A875928}" srcOrd="1" destOrd="0" presId="urn:microsoft.com/office/officeart/2005/8/layout/venn2"/>
    <dgm:cxn modelId="{2298EDE6-F4C7-43F2-8DB9-379B309EE1FE}" type="presOf" srcId="{5B7BE554-DB4C-4E04-AA8A-5AF1A6FE6AFA}" destId="{862A1864-3707-4BE9-B903-5349036801C6}" srcOrd="1" destOrd="0" presId="urn:microsoft.com/office/officeart/2005/8/layout/venn2"/>
    <dgm:cxn modelId="{973B111B-9EDC-4664-8BDB-0F556CB7E86B}" type="presOf" srcId="{EEAD2169-6696-4D56-8140-1CF302A7783B}" destId="{CDC7AA87-F0CC-4A3E-B45C-95775B5B6B38}" srcOrd="0" destOrd="0" presId="urn:microsoft.com/office/officeart/2005/8/layout/venn2"/>
    <dgm:cxn modelId="{C540C734-A329-4399-AFAB-B423B065D88B}" type="presOf" srcId="{EEAD2169-6696-4D56-8140-1CF302A7783B}" destId="{6280FC55-FCA9-45DB-9623-4DF2FE7514AB}" srcOrd="1" destOrd="0" presId="urn:microsoft.com/office/officeart/2005/8/layout/venn2"/>
    <dgm:cxn modelId="{BFA8F979-8E8F-4581-8CBB-03E7F223A674}" srcId="{9C963416-B0CA-4046-825D-B7ED06D4D771}" destId="{EEAD2169-6696-4D56-8140-1CF302A7783B}" srcOrd="2" destOrd="0" parTransId="{AC072FA3-5CAF-45AA-8C22-79F85535170F}" sibTransId="{6DE6CC5B-66A2-4E02-94A5-7AB0F6D2FD19}"/>
    <dgm:cxn modelId="{C7DD3D1E-6FE1-41D6-B7F0-A87D10C709C7}" srcId="{9C963416-B0CA-4046-825D-B7ED06D4D771}" destId="{499A0135-6352-4FC2-B17C-487B64D5E35C}" srcOrd="1" destOrd="0" parTransId="{ACACCAA3-57AC-42FA-8D88-42C4839164F0}" sibTransId="{6F680B29-B320-4270-8BF9-E9DCA811D127}"/>
    <dgm:cxn modelId="{542771A1-C6F4-4BEA-A428-0C20F3A5B26E}" type="presOf" srcId="{9C963416-B0CA-4046-825D-B7ED06D4D771}" destId="{6E9CD938-77D3-40D2-A7DB-694767F6F41B}" srcOrd="0" destOrd="0" presId="urn:microsoft.com/office/officeart/2005/8/layout/venn2"/>
    <dgm:cxn modelId="{E2AE31F9-F0E4-42C4-8029-360E37B76FA3}" type="presOf" srcId="{499A0135-6352-4FC2-B17C-487B64D5E35C}" destId="{59B9CB38-E026-4BE8-A28D-B3648A8DF66D}" srcOrd="0" destOrd="0" presId="urn:microsoft.com/office/officeart/2005/8/layout/venn2"/>
    <dgm:cxn modelId="{6650F44A-EB56-40C9-A949-0349597CDA8C}" type="presOf" srcId="{5B7BE554-DB4C-4E04-AA8A-5AF1A6FE6AFA}" destId="{D7B9AE9D-2E50-4E61-8434-AAE012719836}" srcOrd="0" destOrd="0" presId="urn:microsoft.com/office/officeart/2005/8/layout/venn2"/>
    <dgm:cxn modelId="{AB8C8F38-BB68-4E35-82F2-11898E060F5E}" srcId="{9C963416-B0CA-4046-825D-B7ED06D4D771}" destId="{5B7BE554-DB4C-4E04-AA8A-5AF1A6FE6AFA}" srcOrd="0" destOrd="0" parTransId="{EDEB81D3-FFB5-4298-A69E-F8DAF4E22EBA}" sibTransId="{005A0CBC-050C-4B8C-8E33-4E96FC57B6EE}"/>
    <dgm:cxn modelId="{AE7B80E0-B5B7-46F6-8F1C-482BA81225AF}" type="presParOf" srcId="{6E9CD938-77D3-40D2-A7DB-694767F6F41B}" destId="{D9D62DB8-FBE4-4C03-98F4-2D556C03B55A}" srcOrd="0" destOrd="0" presId="urn:microsoft.com/office/officeart/2005/8/layout/venn2"/>
    <dgm:cxn modelId="{55D2F8EF-5359-432E-80E0-D4FCCF3280B3}" type="presParOf" srcId="{D9D62DB8-FBE4-4C03-98F4-2D556C03B55A}" destId="{D7B9AE9D-2E50-4E61-8434-AAE012719836}" srcOrd="0" destOrd="0" presId="urn:microsoft.com/office/officeart/2005/8/layout/venn2"/>
    <dgm:cxn modelId="{310927D8-406E-4FB4-B0A1-8516CAF10644}" type="presParOf" srcId="{D9D62DB8-FBE4-4C03-98F4-2D556C03B55A}" destId="{862A1864-3707-4BE9-B903-5349036801C6}" srcOrd="1" destOrd="0" presId="urn:microsoft.com/office/officeart/2005/8/layout/venn2"/>
    <dgm:cxn modelId="{CD7EC73B-A489-4AC6-AA8F-EE7AA6E18492}" type="presParOf" srcId="{6E9CD938-77D3-40D2-A7DB-694767F6F41B}" destId="{B5FF0066-3F0F-4C52-B67B-6B5ACC58B146}" srcOrd="1" destOrd="0" presId="urn:microsoft.com/office/officeart/2005/8/layout/venn2"/>
    <dgm:cxn modelId="{6F25F92F-8216-43D2-9FE6-7A87CD2C556B}" type="presParOf" srcId="{B5FF0066-3F0F-4C52-B67B-6B5ACC58B146}" destId="{59B9CB38-E026-4BE8-A28D-B3648A8DF66D}" srcOrd="0" destOrd="0" presId="urn:microsoft.com/office/officeart/2005/8/layout/venn2"/>
    <dgm:cxn modelId="{418D0F47-0B0E-4B6B-BF31-A830CD6C0BD7}" type="presParOf" srcId="{B5FF0066-3F0F-4C52-B67B-6B5ACC58B146}" destId="{F639AF47-4E7F-438E-AEF3-C17B6A875928}" srcOrd="1" destOrd="0" presId="urn:microsoft.com/office/officeart/2005/8/layout/venn2"/>
    <dgm:cxn modelId="{01FCE3DE-603E-49ED-B253-9B4B3CE1FBFF}" type="presParOf" srcId="{6E9CD938-77D3-40D2-A7DB-694767F6F41B}" destId="{C413BDAC-D2B4-4185-B317-68879747DECA}" srcOrd="2" destOrd="0" presId="urn:microsoft.com/office/officeart/2005/8/layout/venn2"/>
    <dgm:cxn modelId="{050F8F35-01DB-4555-92DA-F942FBA07BED}" type="presParOf" srcId="{C413BDAC-D2B4-4185-B317-68879747DECA}" destId="{CDC7AA87-F0CC-4A3E-B45C-95775B5B6B38}" srcOrd="0" destOrd="0" presId="urn:microsoft.com/office/officeart/2005/8/layout/venn2"/>
    <dgm:cxn modelId="{47CB4B67-5154-4201-8D06-AF559398F219}" type="presParOf" srcId="{C413BDAC-D2B4-4185-B317-68879747DECA}" destId="{6280FC55-FCA9-45DB-9623-4DF2FE7514A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667D5-D9F6-4B46-BA09-149891F54A9B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9DB4E66F-4146-421A-8BFE-E51C5EC7001F}">
      <dgm:prSet phldrT="[文本]" custT="1"/>
      <dgm:spPr/>
      <dgm:t>
        <a:bodyPr/>
        <a:lstStyle/>
        <a:p>
          <a:r>
            <a:rPr lang="zh-CN" altLang="en-US" sz="1600" b="1" dirty="0" smtClean="0"/>
            <a:t>品类划分</a:t>
          </a:r>
          <a:endParaRPr lang="zh-CN" altLang="en-US" sz="1600" b="1" dirty="0"/>
        </a:p>
      </dgm:t>
    </dgm:pt>
    <dgm:pt modelId="{C4770378-6E7A-4098-A8FA-F31002E5033C}" type="parTrans" cxnId="{A652D110-1515-4DAC-B1F1-46F07BCA3A8F}">
      <dgm:prSet/>
      <dgm:spPr/>
      <dgm:t>
        <a:bodyPr/>
        <a:lstStyle/>
        <a:p>
          <a:endParaRPr lang="zh-CN" altLang="en-US" sz="1600" b="1"/>
        </a:p>
      </dgm:t>
    </dgm:pt>
    <dgm:pt modelId="{512ABDBC-9DCC-4C40-9956-8D58FFFE2467}" type="sibTrans" cxnId="{A652D110-1515-4DAC-B1F1-46F07BCA3A8F}">
      <dgm:prSet/>
      <dgm:spPr/>
      <dgm:t>
        <a:bodyPr/>
        <a:lstStyle/>
        <a:p>
          <a:endParaRPr lang="zh-CN" altLang="en-US" sz="1600" b="1"/>
        </a:p>
      </dgm:t>
    </dgm:pt>
    <dgm:pt modelId="{4ABDDD26-7E4F-48B4-B2CB-4471A32F5DE9}">
      <dgm:prSet phldrT="[文本]" custT="1"/>
      <dgm:spPr/>
      <dgm:t>
        <a:bodyPr/>
        <a:lstStyle/>
        <a:p>
          <a:r>
            <a:rPr lang="zh-CN" altLang="en-US" sz="1600" b="1" dirty="0" smtClean="0"/>
            <a:t>关键能力识别</a:t>
          </a:r>
          <a:endParaRPr lang="zh-CN" altLang="en-US" sz="1600" b="1" dirty="0"/>
        </a:p>
      </dgm:t>
    </dgm:pt>
    <dgm:pt modelId="{C282397A-896F-4238-9847-37927189450E}" type="parTrans" cxnId="{986CD12D-99E4-4ED5-B0A0-E09F2D67238F}">
      <dgm:prSet/>
      <dgm:spPr/>
      <dgm:t>
        <a:bodyPr/>
        <a:lstStyle/>
        <a:p>
          <a:endParaRPr lang="zh-CN" altLang="en-US" sz="1600" b="1"/>
        </a:p>
      </dgm:t>
    </dgm:pt>
    <dgm:pt modelId="{D0F3745F-7FC4-4BB0-94BD-E5AA968404FE}" type="sibTrans" cxnId="{986CD12D-99E4-4ED5-B0A0-E09F2D67238F}">
      <dgm:prSet/>
      <dgm:spPr/>
      <dgm:t>
        <a:bodyPr/>
        <a:lstStyle/>
        <a:p>
          <a:endParaRPr lang="zh-CN" altLang="en-US" sz="1600" b="1"/>
        </a:p>
      </dgm:t>
    </dgm:pt>
    <dgm:pt modelId="{761DC7D4-88C2-44BF-8837-71D138EBA3BC}">
      <dgm:prSet phldrT="[文本]" custT="1"/>
      <dgm:spPr/>
      <dgm:t>
        <a:bodyPr/>
        <a:lstStyle/>
        <a:p>
          <a:r>
            <a:rPr lang="zh-CN" altLang="en-US" sz="1600" b="1" dirty="0" smtClean="0"/>
            <a:t>供应商绩效</a:t>
          </a:r>
          <a:endParaRPr lang="zh-CN" altLang="en-US" sz="1600" b="1" dirty="0"/>
        </a:p>
      </dgm:t>
    </dgm:pt>
    <dgm:pt modelId="{38F0CDFB-5C32-4C1C-9C9A-99F47F6F1D5C}" type="parTrans" cxnId="{18B7834A-F6C1-4282-9812-2D95FE81A517}">
      <dgm:prSet/>
      <dgm:spPr/>
      <dgm:t>
        <a:bodyPr/>
        <a:lstStyle/>
        <a:p>
          <a:endParaRPr lang="zh-CN" altLang="en-US" sz="1600" b="1"/>
        </a:p>
      </dgm:t>
    </dgm:pt>
    <dgm:pt modelId="{B55976BD-7E5E-4FBB-9449-DC887C4267FA}" type="sibTrans" cxnId="{18B7834A-F6C1-4282-9812-2D95FE81A517}">
      <dgm:prSet/>
      <dgm:spPr/>
      <dgm:t>
        <a:bodyPr/>
        <a:lstStyle/>
        <a:p>
          <a:endParaRPr lang="zh-CN" altLang="en-US" sz="1600" b="1"/>
        </a:p>
      </dgm:t>
    </dgm:pt>
    <dgm:pt modelId="{210B0225-50AA-483A-B611-18F4ADEA86CA}">
      <dgm:prSet custT="1"/>
      <dgm:spPr/>
      <dgm:t>
        <a:bodyPr/>
        <a:lstStyle/>
        <a:p>
          <a:r>
            <a:rPr lang="zh-CN" altLang="en-US" sz="1600" b="1" dirty="0" smtClean="0"/>
            <a:t>供应商开发</a:t>
          </a:r>
          <a:endParaRPr lang="zh-CN" altLang="en-US" sz="1600" b="1" dirty="0"/>
        </a:p>
      </dgm:t>
    </dgm:pt>
    <dgm:pt modelId="{0E58B058-2956-439E-B6DB-ADF0DFF4783F}" type="parTrans" cxnId="{93A4BCA5-90BE-4661-B1A4-76DA8385C3DF}">
      <dgm:prSet/>
      <dgm:spPr/>
      <dgm:t>
        <a:bodyPr/>
        <a:lstStyle/>
        <a:p>
          <a:endParaRPr lang="zh-CN" altLang="en-US" sz="1600" b="1"/>
        </a:p>
      </dgm:t>
    </dgm:pt>
    <dgm:pt modelId="{F53D822F-80A3-4D5F-AB08-D9E4A6327EAA}" type="sibTrans" cxnId="{93A4BCA5-90BE-4661-B1A4-76DA8385C3DF}">
      <dgm:prSet/>
      <dgm:spPr/>
      <dgm:t>
        <a:bodyPr/>
        <a:lstStyle/>
        <a:p>
          <a:endParaRPr lang="zh-CN" altLang="en-US" sz="1600" b="1"/>
        </a:p>
      </dgm:t>
    </dgm:pt>
    <dgm:pt modelId="{428500C8-26A1-4C57-AC6E-94C153BC4805}">
      <dgm:prSet custT="1"/>
      <dgm:spPr/>
      <dgm:t>
        <a:bodyPr/>
        <a:lstStyle/>
        <a:p>
          <a:r>
            <a:rPr lang="zh-CN" altLang="en-US" sz="1600" b="1" dirty="0" smtClean="0"/>
            <a:t>供应商评估</a:t>
          </a:r>
          <a:endParaRPr lang="zh-CN" altLang="en-US" sz="1600" b="1" dirty="0"/>
        </a:p>
      </dgm:t>
    </dgm:pt>
    <dgm:pt modelId="{62AEC444-21D8-48E8-94B5-0F24C51F8176}" type="parTrans" cxnId="{5A202FA1-FBBF-46C8-A6CE-5255557984E0}">
      <dgm:prSet/>
      <dgm:spPr/>
      <dgm:t>
        <a:bodyPr/>
        <a:lstStyle/>
        <a:p>
          <a:endParaRPr lang="zh-CN" altLang="en-US" sz="1600" b="1"/>
        </a:p>
      </dgm:t>
    </dgm:pt>
    <dgm:pt modelId="{7ABA3903-7D05-42D2-BD50-8520D25FD889}" type="sibTrans" cxnId="{5A202FA1-FBBF-46C8-A6CE-5255557984E0}">
      <dgm:prSet/>
      <dgm:spPr/>
      <dgm:t>
        <a:bodyPr/>
        <a:lstStyle/>
        <a:p>
          <a:endParaRPr lang="zh-CN" altLang="en-US" sz="1600" b="1"/>
        </a:p>
      </dgm:t>
    </dgm:pt>
    <dgm:pt modelId="{FD825A5C-85BB-4B04-AA65-8CCEE813CC61}">
      <dgm:prSet custT="1"/>
      <dgm:spPr/>
      <dgm:t>
        <a:bodyPr/>
        <a:lstStyle/>
        <a:p>
          <a:r>
            <a:rPr lang="zh-CN" altLang="en-US" sz="1600" b="1" dirty="0" smtClean="0"/>
            <a:t>供应商准入</a:t>
          </a:r>
          <a:endParaRPr lang="zh-CN" altLang="en-US" sz="1600" b="1" dirty="0"/>
        </a:p>
      </dgm:t>
    </dgm:pt>
    <dgm:pt modelId="{C064A339-7166-4019-816F-6FB4E36549DE}" type="parTrans" cxnId="{0DFDF3A7-E622-4849-AA1E-A9666EB75B09}">
      <dgm:prSet/>
      <dgm:spPr/>
      <dgm:t>
        <a:bodyPr/>
        <a:lstStyle/>
        <a:p>
          <a:endParaRPr lang="zh-CN" altLang="en-US" sz="1600" b="1"/>
        </a:p>
      </dgm:t>
    </dgm:pt>
    <dgm:pt modelId="{E0B18492-76DC-437F-A976-92249423B99E}" type="sibTrans" cxnId="{0DFDF3A7-E622-4849-AA1E-A9666EB75B09}">
      <dgm:prSet/>
      <dgm:spPr/>
      <dgm:t>
        <a:bodyPr/>
        <a:lstStyle/>
        <a:p>
          <a:endParaRPr lang="zh-CN" altLang="en-US" sz="1600" b="1"/>
        </a:p>
      </dgm:t>
    </dgm:pt>
    <dgm:pt modelId="{F1A19B1F-D80E-43B9-A08A-82CE07E095E0}">
      <dgm:prSet custT="1"/>
      <dgm:spPr/>
      <dgm:t>
        <a:bodyPr/>
        <a:lstStyle/>
        <a:p>
          <a:r>
            <a:rPr lang="zh-CN" altLang="en-US" sz="1600" b="1" dirty="0" smtClean="0"/>
            <a:t>供应商辅导</a:t>
          </a:r>
          <a:endParaRPr lang="zh-CN" altLang="en-US" sz="1600" b="1" dirty="0"/>
        </a:p>
      </dgm:t>
    </dgm:pt>
    <dgm:pt modelId="{9830EBA2-9B26-4976-87FD-76E0AEF64EAE}" type="parTrans" cxnId="{74A3FAA1-E2BF-4B88-9824-D5AF6115C9DC}">
      <dgm:prSet/>
      <dgm:spPr/>
      <dgm:t>
        <a:bodyPr/>
        <a:lstStyle/>
        <a:p>
          <a:endParaRPr lang="zh-CN" altLang="en-US" sz="1600" b="1"/>
        </a:p>
      </dgm:t>
    </dgm:pt>
    <dgm:pt modelId="{34E7EF6B-2909-43F6-9FDF-693B7D7AC8DE}" type="sibTrans" cxnId="{74A3FAA1-E2BF-4B88-9824-D5AF6115C9DC}">
      <dgm:prSet/>
      <dgm:spPr/>
      <dgm:t>
        <a:bodyPr/>
        <a:lstStyle/>
        <a:p>
          <a:endParaRPr lang="zh-CN" altLang="en-US" sz="1600" b="1"/>
        </a:p>
      </dgm:t>
    </dgm:pt>
    <dgm:pt modelId="{7D153A83-CA12-47AD-830F-F1C60A08D9E1}">
      <dgm:prSet custT="1"/>
      <dgm:spPr/>
      <dgm:t>
        <a:bodyPr/>
        <a:lstStyle/>
        <a:p>
          <a:r>
            <a:rPr lang="zh-CN" altLang="en-US" sz="1600" b="1" dirty="0" smtClean="0"/>
            <a:t>供应商淘汰</a:t>
          </a:r>
          <a:endParaRPr lang="zh-CN" altLang="en-US" sz="1600" b="1" dirty="0"/>
        </a:p>
      </dgm:t>
    </dgm:pt>
    <dgm:pt modelId="{C65404DB-E39E-4FAE-82EF-2B0065B0CE4B}" type="parTrans" cxnId="{8481B759-F998-4A0D-8936-76C503EF5DA2}">
      <dgm:prSet/>
      <dgm:spPr/>
      <dgm:t>
        <a:bodyPr/>
        <a:lstStyle/>
        <a:p>
          <a:endParaRPr lang="zh-CN" altLang="en-US" sz="1600" b="1"/>
        </a:p>
      </dgm:t>
    </dgm:pt>
    <dgm:pt modelId="{93C46A3E-9FDD-48B6-9F71-D813BA570766}" type="sibTrans" cxnId="{8481B759-F998-4A0D-8936-76C503EF5DA2}">
      <dgm:prSet/>
      <dgm:spPr/>
      <dgm:t>
        <a:bodyPr/>
        <a:lstStyle/>
        <a:p>
          <a:endParaRPr lang="zh-CN" altLang="en-US" sz="1600" b="1"/>
        </a:p>
      </dgm:t>
    </dgm:pt>
    <dgm:pt modelId="{BB5DD31A-43CD-454D-BADA-91AD6247C349}" type="pres">
      <dgm:prSet presAssocID="{3EE667D5-D9F6-4B46-BA09-149891F54A9B}" presName="Name0" presStyleCnt="0">
        <dgm:presLayoutVars>
          <dgm:dir/>
          <dgm:animLvl val="lvl"/>
          <dgm:resizeHandles val="exact"/>
        </dgm:presLayoutVars>
      </dgm:prSet>
      <dgm:spPr/>
    </dgm:pt>
    <dgm:pt modelId="{4EC2FBE9-FC4C-4E8A-9697-DE06BAC28339}" type="pres">
      <dgm:prSet presAssocID="{9DB4E66F-4146-421A-8BFE-E51C5EC7001F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600C50-3F10-41D7-9CE6-63F046EF0F11}" type="pres">
      <dgm:prSet presAssocID="{512ABDBC-9DCC-4C40-9956-8D58FFFE2467}" presName="parTxOnlySpace" presStyleCnt="0"/>
      <dgm:spPr/>
    </dgm:pt>
    <dgm:pt modelId="{C6B2B5BB-139B-4828-A924-D7636E166E3D}" type="pres">
      <dgm:prSet presAssocID="{4ABDDD26-7E4F-48B4-B2CB-4471A32F5DE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7E0073-813E-4253-A0F8-1B07578943FD}" type="pres">
      <dgm:prSet presAssocID="{D0F3745F-7FC4-4BB0-94BD-E5AA968404FE}" presName="parTxOnlySpace" presStyleCnt="0"/>
      <dgm:spPr/>
    </dgm:pt>
    <dgm:pt modelId="{8BBC5372-2517-48D2-87CB-BB8000797CAF}" type="pres">
      <dgm:prSet presAssocID="{210B0225-50AA-483A-B611-18F4ADEA86CA}" presName="parTxOnly" presStyleLbl="node1" presStyleIdx="2" presStyleCnt="8" custScaleX="94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21E445-B9EF-4D2A-9727-9EB7146EFC1D}" type="pres">
      <dgm:prSet presAssocID="{F53D822F-80A3-4D5F-AB08-D9E4A6327EAA}" presName="parTxOnlySpace" presStyleCnt="0"/>
      <dgm:spPr/>
    </dgm:pt>
    <dgm:pt modelId="{6DD57EA0-38AB-4008-9F17-01D4FDE9E066}" type="pres">
      <dgm:prSet presAssocID="{428500C8-26A1-4C57-AC6E-94C153BC4805}" presName="parTxOnly" presStyleLbl="node1" presStyleIdx="3" presStyleCnt="8" custScaleX="91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7D7CDD-F039-4835-88D3-B4D85B43C5D2}" type="pres">
      <dgm:prSet presAssocID="{7ABA3903-7D05-42D2-BD50-8520D25FD889}" presName="parTxOnlySpace" presStyleCnt="0"/>
      <dgm:spPr/>
    </dgm:pt>
    <dgm:pt modelId="{E9D8D7F7-5311-411A-A2A1-7EE4938AF49A}" type="pres">
      <dgm:prSet presAssocID="{FD825A5C-85BB-4B04-AA65-8CCEE813CC61}" presName="parTxOnly" presStyleLbl="node1" presStyleIdx="4" presStyleCnt="8" custScaleX="86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CE940C-EFE9-488F-ADCF-0B8E6328BE5C}" type="pres">
      <dgm:prSet presAssocID="{E0B18492-76DC-437F-A976-92249423B99E}" presName="parTxOnlySpace" presStyleCnt="0"/>
      <dgm:spPr/>
    </dgm:pt>
    <dgm:pt modelId="{B51C7346-F0B1-4BA5-97F2-3FB729BD1630}" type="pres">
      <dgm:prSet presAssocID="{761DC7D4-88C2-44BF-8837-71D138EBA3BC}" presName="parTxOnly" presStyleLbl="node1" presStyleIdx="5" presStyleCnt="8" custScaleX="86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30501D-3C09-45C6-AE14-656C80CD20E5}" type="pres">
      <dgm:prSet presAssocID="{B55976BD-7E5E-4FBB-9449-DC887C4267FA}" presName="parTxOnlySpace" presStyleCnt="0"/>
      <dgm:spPr/>
    </dgm:pt>
    <dgm:pt modelId="{19FAA86B-6BA2-44B3-9C1F-B3C513F215D9}" type="pres">
      <dgm:prSet presAssocID="{F1A19B1F-D80E-43B9-A08A-82CE07E095E0}" presName="parTxOnly" presStyleLbl="node1" presStyleIdx="6" presStyleCnt="8" custScaleX="89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CB9D34-AC64-45DB-8335-284BA54CEEE2}" type="pres">
      <dgm:prSet presAssocID="{34E7EF6B-2909-43F6-9FDF-693B7D7AC8DE}" presName="parTxOnlySpace" presStyleCnt="0"/>
      <dgm:spPr/>
    </dgm:pt>
    <dgm:pt modelId="{54A8B7E6-347D-465A-9165-C1FEC30C4F48}" type="pres">
      <dgm:prSet presAssocID="{7D153A83-CA12-47AD-830F-F1C60A08D9E1}" presName="parTxOnly" presStyleLbl="node1" presStyleIdx="7" presStyleCnt="8" custScaleX="90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A4BCA5-90BE-4661-B1A4-76DA8385C3DF}" srcId="{3EE667D5-D9F6-4B46-BA09-149891F54A9B}" destId="{210B0225-50AA-483A-B611-18F4ADEA86CA}" srcOrd="2" destOrd="0" parTransId="{0E58B058-2956-439E-B6DB-ADF0DFF4783F}" sibTransId="{F53D822F-80A3-4D5F-AB08-D9E4A6327EAA}"/>
    <dgm:cxn modelId="{8481B759-F998-4A0D-8936-76C503EF5DA2}" srcId="{3EE667D5-D9F6-4B46-BA09-149891F54A9B}" destId="{7D153A83-CA12-47AD-830F-F1C60A08D9E1}" srcOrd="7" destOrd="0" parTransId="{C65404DB-E39E-4FAE-82EF-2B0065B0CE4B}" sibTransId="{93C46A3E-9FDD-48B6-9F71-D813BA570766}"/>
    <dgm:cxn modelId="{9793DE20-8DD1-4102-BD30-9920F5D3BB66}" type="presOf" srcId="{9DB4E66F-4146-421A-8BFE-E51C5EC7001F}" destId="{4EC2FBE9-FC4C-4E8A-9697-DE06BAC28339}" srcOrd="0" destOrd="0" presId="urn:microsoft.com/office/officeart/2005/8/layout/chevron1"/>
    <dgm:cxn modelId="{26B801DA-43E6-4C09-94A8-D7609C38E97B}" type="presOf" srcId="{428500C8-26A1-4C57-AC6E-94C153BC4805}" destId="{6DD57EA0-38AB-4008-9F17-01D4FDE9E066}" srcOrd="0" destOrd="0" presId="urn:microsoft.com/office/officeart/2005/8/layout/chevron1"/>
    <dgm:cxn modelId="{986CD12D-99E4-4ED5-B0A0-E09F2D67238F}" srcId="{3EE667D5-D9F6-4B46-BA09-149891F54A9B}" destId="{4ABDDD26-7E4F-48B4-B2CB-4471A32F5DE9}" srcOrd="1" destOrd="0" parTransId="{C282397A-896F-4238-9847-37927189450E}" sibTransId="{D0F3745F-7FC4-4BB0-94BD-E5AA968404FE}"/>
    <dgm:cxn modelId="{18B7834A-F6C1-4282-9812-2D95FE81A517}" srcId="{3EE667D5-D9F6-4B46-BA09-149891F54A9B}" destId="{761DC7D4-88C2-44BF-8837-71D138EBA3BC}" srcOrd="5" destOrd="0" parTransId="{38F0CDFB-5C32-4C1C-9C9A-99F47F6F1D5C}" sibTransId="{B55976BD-7E5E-4FBB-9449-DC887C4267FA}"/>
    <dgm:cxn modelId="{A652D110-1515-4DAC-B1F1-46F07BCA3A8F}" srcId="{3EE667D5-D9F6-4B46-BA09-149891F54A9B}" destId="{9DB4E66F-4146-421A-8BFE-E51C5EC7001F}" srcOrd="0" destOrd="0" parTransId="{C4770378-6E7A-4098-A8FA-F31002E5033C}" sibTransId="{512ABDBC-9DCC-4C40-9956-8D58FFFE2467}"/>
    <dgm:cxn modelId="{FD98A07C-A61A-447E-A2C1-E0A4CF8C312E}" type="presOf" srcId="{F1A19B1F-D80E-43B9-A08A-82CE07E095E0}" destId="{19FAA86B-6BA2-44B3-9C1F-B3C513F215D9}" srcOrd="0" destOrd="0" presId="urn:microsoft.com/office/officeart/2005/8/layout/chevron1"/>
    <dgm:cxn modelId="{25B91D98-F0D1-45E8-916E-E99E26F60799}" type="presOf" srcId="{4ABDDD26-7E4F-48B4-B2CB-4471A32F5DE9}" destId="{C6B2B5BB-139B-4828-A924-D7636E166E3D}" srcOrd="0" destOrd="0" presId="urn:microsoft.com/office/officeart/2005/8/layout/chevron1"/>
    <dgm:cxn modelId="{3C667E5B-BE70-4D21-B6AE-F0D01F0D9BC3}" type="presOf" srcId="{761DC7D4-88C2-44BF-8837-71D138EBA3BC}" destId="{B51C7346-F0B1-4BA5-97F2-3FB729BD1630}" srcOrd="0" destOrd="0" presId="urn:microsoft.com/office/officeart/2005/8/layout/chevron1"/>
    <dgm:cxn modelId="{CDE9B91D-AAB6-43F6-8C88-3CECB96619FA}" type="presOf" srcId="{210B0225-50AA-483A-B611-18F4ADEA86CA}" destId="{8BBC5372-2517-48D2-87CB-BB8000797CAF}" srcOrd="0" destOrd="0" presId="urn:microsoft.com/office/officeart/2005/8/layout/chevron1"/>
    <dgm:cxn modelId="{F64A8F8A-8C8C-496B-9600-0369BBAC5EDA}" type="presOf" srcId="{FD825A5C-85BB-4B04-AA65-8CCEE813CC61}" destId="{E9D8D7F7-5311-411A-A2A1-7EE4938AF49A}" srcOrd="0" destOrd="0" presId="urn:microsoft.com/office/officeart/2005/8/layout/chevron1"/>
    <dgm:cxn modelId="{0DFDF3A7-E622-4849-AA1E-A9666EB75B09}" srcId="{3EE667D5-D9F6-4B46-BA09-149891F54A9B}" destId="{FD825A5C-85BB-4B04-AA65-8CCEE813CC61}" srcOrd="4" destOrd="0" parTransId="{C064A339-7166-4019-816F-6FB4E36549DE}" sibTransId="{E0B18492-76DC-437F-A976-92249423B99E}"/>
    <dgm:cxn modelId="{74A3FAA1-E2BF-4B88-9824-D5AF6115C9DC}" srcId="{3EE667D5-D9F6-4B46-BA09-149891F54A9B}" destId="{F1A19B1F-D80E-43B9-A08A-82CE07E095E0}" srcOrd="6" destOrd="0" parTransId="{9830EBA2-9B26-4976-87FD-76E0AEF64EAE}" sibTransId="{34E7EF6B-2909-43F6-9FDF-693B7D7AC8DE}"/>
    <dgm:cxn modelId="{5A202FA1-FBBF-46C8-A6CE-5255557984E0}" srcId="{3EE667D5-D9F6-4B46-BA09-149891F54A9B}" destId="{428500C8-26A1-4C57-AC6E-94C153BC4805}" srcOrd="3" destOrd="0" parTransId="{62AEC444-21D8-48E8-94B5-0F24C51F8176}" sibTransId="{7ABA3903-7D05-42D2-BD50-8520D25FD889}"/>
    <dgm:cxn modelId="{7D295E71-5AB2-4112-87CC-22705F5EB5A4}" type="presOf" srcId="{3EE667D5-D9F6-4B46-BA09-149891F54A9B}" destId="{BB5DD31A-43CD-454D-BADA-91AD6247C349}" srcOrd="0" destOrd="0" presId="urn:microsoft.com/office/officeart/2005/8/layout/chevron1"/>
    <dgm:cxn modelId="{CE46E033-D579-475C-A9D2-8B0C976924E5}" type="presOf" srcId="{7D153A83-CA12-47AD-830F-F1C60A08D9E1}" destId="{54A8B7E6-347D-465A-9165-C1FEC30C4F48}" srcOrd="0" destOrd="0" presId="urn:microsoft.com/office/officeart/2005/8/layout/chevron1"/>
    <dgm:cxn modelId="{F80643A7-AD0B-422A-9A06-FF8091E4E14F}" type="presParOf" srcId="{BB5DD31A-43CD-454D-BADA-91AD6247C349}" destId="{4EC2FBE9-FC4C-4E8A-9697-DE06BAC28339}" srcOrd="0" destOrd="0" presId="urn:microsoft.com/office/officeart/2005/8/layout/chevron1"/>
    <dgm:cxn modelId="{4C476A22-FEBC-4A9C-A86C-839EC1FE0735}" type="presParOf" srcId="{BB5DD31A-43CD-454D-BADA-91AD6247C349}" destId="{24600C50-3F10-41D7-9CE6-63F046EF0F11}" srcOrd="1" destOrd="0" presId="urn:microsoft.com/office/officeart/2005/8/layout/chevron1"/>
    <dgm:cxn modelId="{C93CF1D4-421C-4B0E-9B6E-97CFACCE2170}" type="presParOf" srcId="{BB5DD31A-43CD-454D-BADA-91AD6247C349}" destId="{C6B2B5BB-139B-4828-A924-D7636E166E3D}" srcOrd="2" destOrd="0" presId="urn:microsoft.com/office/officeart/2005/8/layout/chevron1"/>
    <dgm:cxn modelId="{14946940-0CC9-4919-82DE-CD82C4155CFB}" type="presParOf" srcId="{BB5DD31A-43CD-454D-BADA-91AD6247C349}" destId="{CF7E0073-813E-4253-A0F8-1B07578943FD}" srcOrd="3" destOrd="0" presId="urn:microsoft.com/office/officeart/2005/8/layout/chevron1"/>
    <dgm:cxn modelId="{165DE468-04D1-4007-A978-6FD245D3AA11}" type="presParOf" srcId="{BB5DD31A-43CD-454D-BADA-91AD6247C349}" destId="{8BBC5372-2517-48D2-87CB-BB8000797CAF}" srcOrd="4" destOrd="0" presId="urn:microsoft.com/office/officeart/2005/8/layout/chevron1"/>
    <dgm:cxn modelId="{A23FF4A6-5DC5-47B3-8716-91B57D3D88AF}" type="presParOf" srcId="{BB5DD31A-43CD-454D-BADA-91AD6247C349}" destId="{4821E445-B9EF-4D2A-9727-9EB7146EFC1D}" srcOrd="5" destOrd="0" presId="urn:microsoft.com/office/officeart/2005/8/layout/chevron1"/>
    <dgm:cxn modelId="{8951102E-0F82-4B3D-B45B-EA24C22D8CC1}" type="presParOf" srcId="{BB5DD31A-43CD-454D-BADA-91AD6247C349}" destId="{6DD57EA0-38AB-4008-9F17-01D4FDE9E066}" srcOrd="6" destOrd="0" presId="urn:microsoft.com/office/officeart/2005/8/layout/chevron1"/>
    <dgm:cxn modelId="{FDBEDE60-86D6-40B2-8D46-26DB1C8E823E}" type="presParOf" srcId="{BB5DD31A-43CD-454D-BADA-91AD6247C349}" destId="{B67D7CDD-F039-4835-88D3-B4D85B43C5D2}" srcOrd="7" destOrd="0" presId="urn:microsoft.com/office/officeart/2005/8/layout/chevron1"/>
    <dgm:cxn modelId="{4AB3185B-BC08-44A6-803D-EBBDD4D013A9}" type="presParOf" srcId="{BB5DD31A-43CD-454D-BADA-91AD6247C349}" destId="{E9D8D7F7-5311-411A-A2A1-7EE4938AF49A}" srcOrd="8" destOrd="0" presId="urn:microsoft.com/office/officeart/2005/8/layout/chevron1"/>
    <dgm:cxn modelId="{4D037BF6-3F67-4192-BDF1-DCDA76CF82B1}" type="presParOf" srcId="{BB5DD31A-43CD-454D-BADA-91AD6247C349}" destId="{31CE940C-EFE9-488F-ADCF-0B8E6328BE5C}" srcOrd="9" destOrd="0" presId="urn:microsoft.com/office/officeart/2005/8/layout/chevron1"/>
    <dgm:cxn modelId="{F944C5D5-C69F-433F-9F50-BA793D7D4633}" type="presParOf" srcId="{BB5DD31A-43CD-454D-BADA-91AD6247C349}" destId="{B51C7346-F0B1-4BA5-97F2-3FB729BD1630}" srcOrd="10" destOrd="0" presId="urn:microsoft.com/office/officeart/2005/8/layout/chevron1"/>
    <dgm:cxn modelId="{6D21398D-BFFE-490A-8F23-6D45F1FF7517}" type="presParOf" srcId="{BB5DD31A-43CD-454D-BADA-91AD6247C349}" destId="{E030501D-3C09-45C6-AE14-656C80CD20E5}" srcOrd="11" destOrd="0" presId="urn:microsoft.com/office/officeart/2005/8/layout/chevron1"/>
    <dgm:cxn modelId="{829DB728-7FC5-460D-9896-8D101EACEE00}" type="presParOf" srcId="{BB5DD31A-43CD-454D-BADA-91AD6247C349}" destId="{19FAA86B-6BA2-44B3-9C1F-B3C513F215D9}" srcOrd="12" destOrd="0" presId="urn:microsoft.com/office/officeart/2005/8/layout/chevron1"/>
    <dgm:cxn modelId="{E3E96BC3-6B33-4B63-8F5E-2085DA4C3543}" type="presParOf" srcId="{BB5DD31A-43CD-454D-BADA-91AD6247C349}" destId="{4BCB9D34-AC64-45DB-8335-284BA54CEEE2}" srcOrd="13" destOrd="0" presId="urn:microsoft.com/office/officeart/2005/8/layout/chevron1"/>
    <dgm:cxn modelId="{E642CA35-D8CA-4D51-AC8F-AE3AE6A24C35}" type="presParOf" srcId="{BB5DD31A-43CD-454D-BADA-91AD6247C349}" destId="{54A8B7E6-347D-465A-9165-C1FEC30C4F48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32CA9-7679-4D60-AE59-9D19639C6D29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F0B8F06C-1A66-41B3-A600-78A2BB07410E}">
      <dgm:prSet phldrT="[文本]" custT="1"/>
      <dgm:spPr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内部客户</a:t>
          </a:r>
          <a:endParaRPr lang="zh-CN" altLang="en-US" sz="1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4599CF-A623-4924-9662-2B541DCE8CBA}" type="parTrans" cxnId="{BD803749-D5B6-44D2-BDA7-A062DE715F3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15C9E6-506B-4D94-A15D-D6DF020F02E1}" type="sibTrans" cxnId="{BD803749-D5B6-44D2-BDA7-A062DE715F3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3EECD1-B8E5-4123-A257-33A28974343E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需求方案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DBC875-9956-42E0-BDF5-0910E4E5EDD6}" type="parTrans" cxnId="{8EB9E6F4-9B4A-42B4-AB3E-19E9807DCE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A9D931-5115-4F50-8300-3673F68568AA}" type="sibTrans" cxnId="{8EB9E6F4-9B4A-42B4-AB3E-19E9807DCE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C79FDF-2D59-4E3E-8BA6-2584110EE2A2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催货验收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9D9E28-2AFD-4605-BF60-019E8461E852}" type="parTrans" cxnId="{D3F7CE84-44A6-45AD-8CA0-014CA00E81B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A398D2-620B-4F82-9B57-0A9B4168322E}" type="sibTrans" cxnId="{D3F7CE84-44A6-45AD-8CA0-014CA00E81B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6321CC-D6F6-46EE-96F1-B88CED55AA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采购申请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0C2576-13B7-4055-8EF9-94A5A3123B93}" type="parTrans" cxnId="{A93FDB48-D175-4CFD-83FE-5C83EB515AF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1BA6CA-0692-4C38-9CBE-7E6D810D941E}" type="sibTrans" cxnId="{A93FDB48-D175-4CFD-83FE-5C83EB515AF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390C8C-EBF0-4DA9-AAF8-A95AAC75CA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采购操作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75336E-C48F-496A-B8F4-2361723CDB4F}" type="parTrans" cxnId="{955B0682-3422-4E77-B910-103F071441F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534261-EE0E-406E-907B-96686DE5C7D6}" type="sibTrans" cxnId="{955B0682-3422-4E77-B910-103F071441F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2A45B3-968E-406E-89A2-9BF4507D9C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定商定价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0C3DE5-CEC6-48D7-8C97-870E20730A05}" type="parTrans" cxnId="{D77135FD-591F-4477-BEFB-D3218CECCA7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585FB-7C75-4FDD-A68F-7A0CE9AC8FD8}" type="sibTrans" cxnId="{D77135FD-591F-4477-BEFB-D3218CECCA7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ADE303-DBCA-4232-AF31-C96BEB3CBA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签订合同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85619E-6E1D-435D-BBC4-3C34566C09B2}" type="parTrans" cxnId="{CB26B951-13F3-4CE4-9CB4-E1DB098F888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3A6B28-D152-4EAC-97B3-8249584F184C}" type="sibTrans" cxnId="{CB26B951-13F3-4CE4-9CB4-E1DB098F888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D76163-A353-47F9-AA51-0AA4BBAAC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下订单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4EBA21-3245-42BA-BDB2-6194C3EF04F6}" type="parTrans" cxnId="{6CE35CC5-FFD1-42CC-BC36-A1F7EE469E1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D651B1-1127-48A3-B85C-4ADDE997B650}" type="sibTrans" cxnId="{6CE35CC5-FFD1-42CC-BC36-A1F7EE469E1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437C91-6070-40B6-B02D-A054D9725F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合同付款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D869E9-0A2B-4DCB-8E05-66CCEF4E8B2A}" type="parTrans" cxnId="{13A23E49-EA78-443F-B382-71182206A9B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039BD5-1DE0-4EEF-91D4-A9959E2550CE}" type="sibTrans" cxnId="{13A23E49-EA78-443F-B382-71182206A9B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0386BF-BE50-49B9-9F1A-63974DCA867D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供应商</a:t>
          </a:r>
          <a:endParaRPr lang="zh-CN" altLang="en-US" sz="1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2B60F8-9069-4813-AD15-227B58551DF9}" type="parTrans" cxnId="{4B093E85-996B-4D55-B26D-E8890470ED4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C68FBA-2DA7-4BCA-A803-526BDAF3178B}" type="sibTrans" cxnId="{4B093E85-996B-4D55-B26D-E8890470ED4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C5B721-A355-4948-88E2-80392450C9AA}" type="pres">
      <dgm:prSet presAssocID="{F7332CA9-7679-4D60-AE59-9D19639C6D29}" presName="Name0" presStyleCnt="0">
        <dgm:presLayoutVars>
          <dgm:dir/>
          <dgm:animLvl val="lvl"/>
          <dgm:resizeHandles val="exact"/>
        </dgm:presLayoutVars>
      </dgm:prSet>
      <dgm:spPr/>
    </dgm:pt>
    <dgm:pt modelId="{99DA1EF9-711C-43A8-8D45-2D9E6D68C233}" type="pres">
      <dgm:prSet presAssocID="{F0B8F06C-1A66-41B3-A600-78A2BB07410E}" presName="parTxOnly" presStyleLbl="node1" presStyleIdx="0" presStyleCnt="10" custScaleX="95024" custScaleY="144609" custLinFactNeighborX="84908" custLinFactNeighborY="7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76E6ED-8A40-4D4D-BA57-8D9416E9E16C}" type="pres">
      <dgm:prSet presAssocID="{4015C9E6-506B-4D94-A15D-D6DF020F02E1}" presName="parTxOnlySpace" presStyleCnt="0"/>
      <dgm:spPr/>
    </dgm:pt>
    <dgm:pt modelId="{9F9B4BFD-9F60-4B01-9DAD-A95978D02F14}" type="pres">
      <dgm:prSet presAssocID="{213EECD1-B8E5-4123-A257-33A28974343E}" presName="parTxOnly" presStyleLbl="node1" presStyleIdx="1" presStyleCnt="10" custScaleY="150457" custLinFactNeighborX="65091" custLinFactNeighborY="8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9860E1-4E8A-4A39-BFE7-73BF2BFD75E4}" type="pres">
      <dgm:prSet presAssocID="{BFA9D931-5115-4F50-8300-3673F68568AA}" presName="parTxOnlySpace" presStyleCnt="0"/>
      <dgm:spPr/>
    </dgm:pt>
    <dgm:pt modelId="{1DD635C2-2E53-4C43-961E-D2C6926B23FA}" type="pres">
      <dgm:prSet presAssocID="{DF6321CC-D6F6-46EE-96F1-B88CED55AA1B}" presName="parTxOnly" presStyleLbl="node1" presStyleIdx="2" presStyleCnt="10" custScaleY="150458" custLinFactX="-5910" custLinFactNeighborX="-100000" custLinFactNeighborY="8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A06A2A-3FCA-4779-8CDE-3767DE5B07DA}" type="pres">
      <dgm:prSet presAssocID="{1B1BA6CA-0692-4C38-9CBE-7E6D810D941E}" presName="parTxOnlySpace" presStyleCnt="0"/>
      <dgm:spPr/>
    </dgm:pt>
    <dgm:pt modelId="{222584CC-A1AC-4458-820B-6AF26F726036}" type="pres">
      <dgm:prSet presAssocID="{6E390C8C-EBF0-4DA9-AAF8-A95AAC75CA4E}" presName="parTxOnly" presStyleLbl="node1" presStyleIdx="3" presStyleCnt="10" custScaleX="90993" custScaleY="144749" custLinFactX="-345" custLinFactNeighborX="-100000" custLinFactNeighborY="7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9ED5F7-C6D4-46BF-B58D-ED12499D8D20}" type="pres">
      <dgm:prSet presAssocID="{0B534261-EE0E-406E-907B-96686DE5C7D6}" presName="parTxOnlySpace" presStyleCnt="0"/>
      <dgm:spPr/>
    </dgm:pt>
    <dgm:pt modelId="{BE58B2F6-F878-4D49-BC4E-A2B520D36D68}" type="pres">
      <dgm:prSet presAssocID="{D42A45B3-968E-406E-89A2-9BF4507D9CAA}" presName="parTxOnly" presStyleLbl="node1" presStyleIdx="4" presStyleCnt="10" custScaleX="92905" custScaleY="140025" custLinFactX="-22815" custLinFactNeighborX="-100000" custLinFactNeighborY="5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3294BE-97CE-4BA2-BC90-63429CBE7807}" type="pres">
      <dgm:prSet presAssocID="{CD1585FB-7C75-4FDD-A68F-7A0CE9AC8FD8}" presName="parTxOnlySpace" presStyleCnt="0"/>
      <dgm:spPr/>
    </dgm:pt>
    <dgm:pt modelId="{FEE1FC27-BDE2-416F-8CEE-DF403F187B49}" type="pres">
      <dgm:prSet presAssocID="{88ADE303-DBCA-4232-AF31-C96BEB3CBA9B}" presName="parTxOnly" presStyleLbl="node1" presStyleIdx="5" presStyleCnt="10" custScaleX="101933" custScaleY="145744" custLinFactX="-6320" custLinFactNeighborX="-100000" custLinFactNeighborY="4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33A399-67E0-46CE-BE02-F6456D7B081F}" type="pres">
      <dgm:prSet presAssocID="{163A6B28-D152-4EAC-97B3-8249584F184C}" presName="parTxOnlySpace" presStyleCnt="0"/>
      <dgm:spPr/>
    </dgm:pt>
    <dgm:pt modelId="{EB05E520-C65F-4638-8D9B-5AE57ADD6621}" type="pres">
      <dgm:prSet presAssocID="{47D76163-A353-47F9-AA51-0AA4BBAACF76}" presName="parTxOnly" presStyleLbl="node1" presStyleIdx="6" presStyleCnt="10" custScaleY="136462" custLinFactNeighborX="-51144" custLinFactNeighborY="58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D6B26-0CBA-4F6C-9D25-5008AF630FFA}" type="pres">
      <dgm:prSet presAssocID="{19D651B1-1127-48A3-B85C-4ADDE997B650}" presName="parTxOnlySpace" presStyleCnt="0"/>
      <dgm:spPr/>
    </dgm:pt>
    <dgm:pt modelId="{48D0AEB0-C176-4178-A8DF-215B12554244}" type="pres">
      <dgm:prSet presAssocID="{2BC79FDF-2D59-4E3E-8BA6-2584110EE2A2}" presName="parTxOnly" presStyleLbl="node1" presStyleIdx="7" presStyleCnt="10" custScaleX="95742" custScaleY="136675" custLinFactX="-14916" custLinFactNeighborX="-100000" custLinFactNeighborY="5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DA5EBC-432D-453C-88D0-2C841E8B45F9}" type="pres">
      <dgm:prSet presAssocID="{71A398D2-620B-4F82-9B57-0A9B4168322E}" presName="parTxOnlySpace" presStyleCnt="0"/>
      <dgm:spPr/>
    </dgm:pt>
    <dgm:pt modelId="{8AF36837-1BBE-41C1-9349-E9F8EF17ECB9}" type="pres">
      <dgm:prSet presAssocID="{4D437C91-6070-40B6-B02D-A054D9725F13}" presName="parTxOnly" presStyleLbl="node1" presStyleIdx="8" presStyleCnt="10" custScaleX="92121" custScaleY="135333" custLinFactX="-34584" custLinFactNeighborX="-100000" custLinFactNeighborY="4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58CFD2-600B-47F1-B98E-66B85FF9F707}" type="pres">
      <dgm:prSet presAssocID="{26039BD5-1DE0-4EEF-91D4-A9959E2550CE}" presName="parTxOnlySpace" presStyleCnt="0"/>
      <dgm:spPr/>
    </dgm:pt>
    <dgm:pt modelId="{D8FDBDA2-EF14-4BDE-B556-4B5955F4755C}" type="pres">
      <dgm:prSet presAssocID="{F90386BF-BE50-49B9-9F1A-63974DCA867D}" presName="parTxOnly" presStyleLbl="node1" presStyleIdx="9" presStyleCnt="10" custScaleX="107103" custScaleY="129697" custLinFactX="-25443" custLinFactNeighborX="-100000" custLinFactNeighborY="7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F1E1DF-CF1F-4ED1-BCDA-2F333E4F3D73}" type="presOf" srcId="{2BC79FDF-2D59-4E3E-8BA6-2584110EE2A2}" destId="{48D0AEB0-C176-4178-A8DF-215B12554244}" srcOrd="0" destOrd="0" presId="urn:microsoft.com/office/officeart/2005/8/layout/chevron1"/>
    <dgm:cxn modelId="{CB26B951-13F3-4CE4-9CB4-E1DB098F8889}" srcId="{F7332CA9-7679-4D60-AE59-9D19639C6D29}" destId="{88ADE303-DBCA-4232-AF31-C96BEB3CBA9B}" srcOrd="5" destOrd="0" parTransId="{DA85619E-6E1D-435D-BBC4-3C34566C09B2}" sibTransId="{163A6B28-D152-4EAC-97B3-8249584F184C}"/>
    <dgm:cxn modelId="{DDC2496D-67B3-4818-8E66-A0969D646D9F}" type="presOf" srcId="{DF6321CC-D6F6-46EE-96F1-B88CED55AA1B}" destId="{1DD635C2-2E53-4C43-961E-D2C6926B23FA}" srcOrd="0" destOrd="0" presId="urn:microsoft.com/office/officeart/2005/8/layout/chevron1"/>
    <dgm:cxn modelId="{4B093E85-996B-4D55-B26D-E8890470ED49}" srcId="{F7332CA9-7679-4D60-AE59-9D19639C6D29}" destId="{F90386BF-BE50-49B9-9F1A-63974DCA867D}" srcOrd="9" destOrd="0" parTransId="{2C2B60F8-9069-4813-AD15-227B58551DF9}" sibTransId="{10C68FBA-2DA7-4BCA-A803-526BDAF3178B}"/>
    <dgm:cxn modelId="{EAE460FE-1274-4BA8-BF95-2035D59EFCF1}" type="presOf" srcId="{47D76163-A353-47F9-AA51-0AA4BBAACF76}" destId="{EB05E520-C65F-4638-8D9B-5AE57ADD6621}" srcOrd="0" destOrd="0" presId="urn:microsoft.com/office/officeart/2005/8/layout/chevron1"/>
    <dgm:cxn modelId="{D3F7CE84-44A6-45AD-8CA0-014CA00E81B1}" srcId="{F7332CA9-7679-4D60-AE59-9D19639C6D29}" destId="{2BC79FDF-2D59-4E3E-8BA6-2584110EE2A2}" srcOrd="7" destOrd="0" parTransId="{2D9D9E28-2AFD-4605-BF60-019E8461E852}" sibTransId="{71A398D2-620B-4F82-9B57-0A9B4168322E}"/>
    <dgm:cxn modelId="{110CD5E0-DFCD-45B5-A500-9352FEAA3D82}" type="presOf" srcId="{4D437C91-6070-40B6-B02D-A054D9725F13}" destId="{8AF36837-1BBE-41C1-9349-E9F8EF17ECB9}" srcOrd="0" destOrd="0" presId="urn:microsoft.com/office/officeart/2005/8/layout/chevron1"/>
    <dgm:cxn modelId="{6559C554-B582-4953-8B11-2C83DBC6BC84}" type="presOf" srcId="{6E390C8C-EBF0-4DA9-AAF8-A95AAC75CA4E}" destId="{222584CC-A1AC-4458-820B-6AF26F726036}" srcOrd="0" destOrd="0" presId="urn:microsoft.com/office/officeart/2005/8/layout/chevron1"/>
    <dgm:cxn modelId="{6CE35CC5-FFD1-42CC-BC36-A1F7EE469E19}" srcId="{F7332CA9-7679-4D60-AE59-9D19639C6D29}" destId="{47D76163-A353-47F9-AA51-0AA4BBAACF76}" srcOrd="6" destOrd="0" parTransId="{324EBA21-3245-42BA-BDB2-6194C3EF04F6}" sibTransId="{19D651B1-1127-48A3-B85C-4ADDE997B650}"/>
    <dgm:cxn modelId="{13A23E49-EA78-443F-B382-71182206A9BB}" srcId="{F7332CA9-7679-4D60-AE59-9D19639C6D29}" destId="{4D437C91-6070-40B6-B02D-A054D9725F13}" srcOrd="8" destOrd="0" parTransId="{7DD869E9-0A2B-4DCB-8E05-66CCEF4E8B2A}" sibTransId="{26039BD5-1DE0-4EEF-91D4-A9959E2550CE}"/>
    <dgm:cxn modelId="{4832CF4C-B93C-4896-A2A0-3AB72939F4AD}" type="presOf" srcId="{F0B8F06C-1A66-41B3-A600-78A2BB07410E}" destId="{99DA1EF9-711C-43A8-8D45-2D9E6D68C233}" srcOrd="0" destOrd="0" presId="urn:microsoft.com/office/officeart/2005/8/layout/chevron1"/>
    <dgm:cxn modelId="{0C6B4047-CD47-4416-8F96-D989AE98624C}" type="presOf" srcId="{F7332CA9-7679-4D60-AE59-9D19639C6D29}" destId="{A7C5B721-A355-4948-88E2-80392450C9AA}" srcOrd="0" destOrd="0" presId="urn:microsoft.com/office/officeart/2005/8/layout/chevron1"/>
    <dgm:cxn modelId="{955B0682-3422-4E77-B910-103F071441F6}" srcId="{F7332CA9-7679-4D60-AE59-9D19639C6D29}" destId="{6E390C8C-EBF0-4DA9-AAF8-A95AAC75CA4E}" srcOrd="3" destOrd="0" parTransId="{6875336E-C48F-496A-B8F4-2361723CDB4F}" sibTransId="{0B534261-EE0E-406E-907B-96686DE5C7D6}"/>
    <dgm:cxn modelId="{49A38F45-4A96-46BA-B319-0504870569F3}" type="presOf" srcId="{213EECD1-B8E5-4123-A257-33A28974343E}" destId="{9F9B4BFD-9F60-4B01-9DAD-A95978D02F14}" srcOrd="0" destOrd="0" presId="urn:microsoft.com/office/officeart/2005/8/layout/chevron1"/>
    <dgm:cxn modelId="{B2590C2B-A33F-45B3-8FD2-12D077ED63D6}" type="presOf" srcId="{D42A45B3-968E-406E-89A2-9BF4507D9CAA}" destId="{BE58B2F6-F878-4D49-BC4E-A2B520D36D68}" srcOrd="0" destOrd="0" presId="urn:microsoft.com/office/officeart/2005/8/layout/chevron1"/>
    <dgm:cxn modelId="{106BA463-403C-4F55-B7F3-A33A2D5D3BAC}" type="presOf" srcId="{F90386BF-BE50-49B9-9F1A-63974DCA867D}" destId="{D8FDBDA2-EF14-4BDE-B556-4B5955F4755C}" srcOrd="0" destOrd="0" presId="urn:microsoft.com/office/officeart/2005/8/layout/chevron1"/>
    <dgm:cxn modelId="{8EB9E6F4-9B4A-42B4-AB3E-19E9807DCE26}" srcId="{F7332CA9-7679-4D60-AE59-9D19639C6D29}" destId="{213EECD1-B8E5-4123-A257-33A28974343E}" srcOrd="1" destOrd="0" parTransId="{D8DBC875-9956-42E0-BDF5-0910E4E5EDD6}" sibTransId="{BFA9D931-5115-4F50-8300-3673F68568AA}"/>
    <dgm:cxn modelId="{512AA64C-C4F8-4DDB-8B83-B261EADFB11A}" type="presOf" srcId="{88ADE303-DBCA-4232-AF31-C96BEB3CBA9B}" destId="{FEE1FC27-BDE2-416F-8CEE-DF403F187B49}" srcOrd="0" destOrd="0" presId="urn:microsoft.com/office/officeart/2005/8/layout/chevron1"/>
    <dgm:cxn modelId="{BD803749-D5B6-44D2-BDA7-A062DE715F33}" srcId="{F7332CA9-7679-4D60-AE59-9D19639C6D29}" destId="{F0B8F06C-1A66-41B3-A600-78A2BB07410E}" srcOrd="0" destOrd="0" parTransId="{654599CF-A623-4924-9662-2B541DCE8CBA}" sibTransId="{4015C9E6-506B-4D94-A15D-D6DF020F02E1}"/>
    <dgm:cxn modelId="{A93FDB48-D175-4CFD-83FE-5C83EB515AF6}" srcId="{F7332CA9-7679-4D60-AE59-9D19639C6D29}" destId="{DF6321CC-D6F6-46EE-96F1-B88CED55AA1B}" srcOrd="2" destOrd="0" parTransId="{1B0C2576-13B7-4055-8EF9-94A5A3123B93}" sibTransId="{1B1BA6CA-0692-4C38-9CBE-7E6D810D941E}"/>
    <dgm:cxn modelId="{D77135FD-591F-4477-BEFB-D3218CECCA7B}" srcId="{F7332CA9-7679-4D60-AE59-9D19639C6D29}" destId="{D42A45B3-968E-406E-89A2-9BF4507D9CAA}" srcOrd="4" destOrd="0" parTransId="{D70C3DE5-CEC6-48D7-8C97-870E20730A05}" sibTransId="{CD1585FB-7C75-4FDD-A68F-7A0CE9AC8FD8}"/>
    <dgm:cxn modelId="{05E94373-A508-4A50-80A1-7E8007027454}" type="presParOf" srcId="{A7C5B721-A355-4948-88E2-80392450C9AA}" destId="{99DA1EF9-711C-43A8-8D45-2D9E6D68C233}" srcOrd="0" destOrd="0" presId="urn:microsoft.com/office/officeart/2005/8/layout/chevron1"/>
    <dgm:cxn modelId="{9183288B-07E8-40AA-A249-613E34346601}" type="presParOf" srcId="{A7C5B721-A355-4948-88E2-80392450C9AA}" destId="{5B76E6ED-8A40-4D4D-BA57-8D9416E9E16C}" srcOrd="1" destOrd="0" presId="urn:microsoft.com/office/officeart/2005/8/layout/chevron1"/>
    <dgm:cxn modelId="{DE12FAED-4BAE-428A-A48E-5403FD409574}" type="presParOf" srcId="{A7C5B721-A355-4948-88E2-80392450C9AA}" destId="{9F9B4BFD-9F60-4B01-9DAD-A95978D02F14}" srcOrd="2" destOrd="0" presId="urn:microsoft.com/office/officeart/2005/8/layout/chevron1"/>
    <dgm:cxn modelId="{57EC3AF3-FE2D-4878-A824-739183FC7CF5}" type="presParOf" srcId="{A7C5B721-A355-4948-88E2-80392450C9AA}" destId="{3B9860E1-4E8A-4A39-BFE7-73BF2BFD75E4}" srcOrd="3" destOrd="0" presId="urn:microsoft.com/office/officeart/2005/8/layout/chevron1"/>
    <dgm:cxn modelId="{35137B6C-9DA2-4492-B108-14CF4DF060F4}" type="presParOf" srcId="{A7C5B721-A355-4948-88E2-80392450C9AA}" destId="{1DD635C2-2E53-4C43-961E-D2C6926B23FA}" srcOrd="4" destOrd="0" presId="urn:microsoft.com/office/officeart/2005/8/layout/chevron1"/>
    <dgm:cxn modelId="{355A6CDE-5976-4FA4-A27B-CDA00948413B}" type="presParOf" srcId="{A7C5B721-A355-4948-88E2-80392450C9AA}" destId="{C6A06A2A-3FCA-4779-8CDE-3767DE5B07DA}" srcOrd="5" destOrd="0" presId="urn:microsoft.com/office/officeart/2005/8/layout/chevron1"/>
    <dgm:cxn modelId="{51164623-3D78-4927-B6FC-B6BF567B0CD2}" type="presParOf" srcId="{A7C5B721-A355-4948-88E2-80392450C9AA}" destId="{222584CC-A1AC-4458-820B-6AF26F726036}" srcOrd="6" destOrd="0" presId="urn:microsoft.com/office/officeart/2005/8/layout/chevron1"/>
    <dgm:cxn modelId="{7D9F337B-8C92-4ACC-BAF7-EE59BE08B33A}" type="presParOf" srcId="{A7C5B721-A355-4948-88E2-80392450C9AA}" destId="{649ED5F7-C6D4-46BF-B58D-ED12499D8D20}" srcOrd="7" destOrd="0" presId="urn:microsoft.com/office/officeart/2005/8/layout/chevron1"/>
    <dgm:cxn modelId="{472B2462-7523-488D-9A0E-792CE55BD7D1}" type="presParOf" srcId="{A7C5B721-A355-4948-88E2-80392450C9AA}" destId="{BE58B2F6-F878-4D49-BC4E-A2B520D36D68}" srcOrd="8" destOrd="0" presId="urn:microsoft.com/office/officeart/2005/8/layout/chevron1"/>
    <dgm:cxn modelId="{AF50C41E-1291-4D60-8FDA-CED816D59F45}" type="presParOf" srcId="{A7C5B721-A355-4948-88E2-80392450C9AA}" destId="{293294BE-97CE-4BA2-BC90-63429CBE7807}" srcOrd="9" destOrd="0" presId="urn:microsoft.com/office/officeart/2005/8/layout/chevron1"/>
    <dgm:cxn modelId="{F1D4BBF0-C6F5-4DF3-A3D9-280C4B658414}" type="presParOf" srcId="{A7C5B721-A355-4948-88E2-80392450C9AA}" destId="{FEE1FC27-BDE2-416F-8CEE-DF403F187B49}" srcOrd="10" destOrd="0" presId="urn:microsoft.com/office/officeart/2005/8/layout/chevron1"/>
    <dgm:cxn modelId="{A81C229F-19C6-427B-8192-0A6552DBF790}" type="presParOf" srcId="{A7C5B721-A355-4948-88E2-80392450C9AA}" destId="{2F33A399-67E0-46CE-BE02-F6456D7B081F}" srcOrd="11" destOrd="0" presId="urn:microsoft.com/office/officeart/2005/8/layout/chevron1"/>
    <dgm:cxn modelId="{5C50D913-E7FB-417A-BFD4-FDAB767DBD17}" type="presParOf" srcId="{A7C5B721-A355-4948-88E2-80392450C9AA}" destId="{EB05E520-C65F-4638-8D9B-5AE57ADD6621}" srcOrd="12" destOrd="0" presId="urn:microsoft.com/office/officeart/2005/8/layout/chevron1"/>
    <dgm:cxn modelId="{99DFC5A9-E914-485B-9C06-DB58BAB75DC0}" type="presParOf" srcId="{A7C5B721-A355-4948-88E2-80392450C9AA}" destId="{171D6B26-0CBA-4F6C-9D25-5008AF630FFA}" srcOrd="13" destOrd="0" presId="urn:microsoft.com/office/officeart/2005/8/layout/chevron1"/>
    <dgm:cxn modelId="{D8DA2096-42DA-4F4D-8295-3F0E902C5ABE}" type="presParOf" srcId="{A7C5B721-A355-4948-88E2-80392450C9AA}" destId="{48D0AEB0-C176-4178-A8DF-215B12554244}" srcOrd="14" destOrd="0" presId="urn:microsoft.com/office/officeart/2005/8/layout/chevron1"/>
    <dgm:cxn modelId="{9EF2A055-DFAB-4F99-AD01-8A8466110241}" type="presParOf" srcId="{A7C5B721-A355-4948-88E2-80392450C9AA}" destId="{12DA5EBC-432D-453C-88D0-2C841E8B45F9}" srcOrd="15" destOrd="0" presId="urn:microsoft.com/office/officeart/2005/8/layout/chevron1"/>
    <dgm:cxn modelId="{53799912-ADBC-44A4-AB54-2839BE96CD54}" type="presParOf" srcId="{A7C5B721-A355-4948-88E2-80392450C9AA}" destId="{8AF36837-1BBE-41C1-9349-E9F8EF17ECB9}" srcOrd="16" destOrd="0" presId="urn:microsoft.com/office/officeart/2005/8/layout/chevron1"/>
    <dgm:cxn modelId="{7E741379-85CE-4D06-ADB4-831156135BFC}" type="presParOf" srcId="{A7C5B721-A355-4948-88E2-80392450C9AA}" destId="{E858CFD2-600B-47F1-B98E-66B85FF9F707}" srcOrd="17" destOrd="0" presId="urn:microsoft.com/office/officeart/2005/8/layout/chevron1"/>
    <dgm:cxn modelId="{38098459-9F72-43BB-BB1D-76D737D15E24}" type="presParOf" srcId="{A7C5B721-A355-4948-88E2-80392450C9AA}" destId="{D8FDBDA2-EF14-4BDE-B556-4B5955F4755C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3A4C4-9479-4D49-AEA9-768DC386B96B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59C63072-EF9B-4BC0-9DD4-E5DA63AF76DC}">
      <dgm:prSet phldrT="[文本]"/>
      <dgm:spPr/>
      <dgm:t>
        <a:bodyPr/>
        <a:lstStyle/>
        <a:p>
          <a:r>
            <a:rPr lang="zh-CN" altLang="en-US" dirty="0" smtClean="0"/>
            <a:t>需求规划</a:t>
          </a:r>
          <a:endParaRPr lang="zh-CN" altLang="en-US" dirty="0"/>
        </a:p>
      </dgm:t>
    </dgm:pt>
    <dgm:pt modelId="{125FA0D9-F52E-44A3-A390-72CE3DBDB6AC}" type="parTrans" cxnId="{620E7FAB-2B52-4E1E-8620-193DB1CA587D}">
      <dgm:prSet/>
      <dgm:spPr/>
      <dgm:t>
        <a:bodyPr/>
        <a:lstStyle/>
        <a:p>
          <a:endParaRPr lang="zh-CN" altLang="en-US"/>
        </a:p>
      </dgm:t>
    </dgm:pt>
    <dgm:pt modelId="{31B1062C-328B-42EF-8AC8-028849BBEAAC}" type="sibTrans" cxnId="{620E7FAB-2B52-4E1E-8620-193DB1CA587D}">
      <dgm:prSet/>
      <dgm:spPr/>
      <dgm:t>
        <a:bodyPr/>
        <a:lstStyle/>
        <a:p>
          <a:endParaRPr lang="zh-CN" altLang="en-US"/>
        </a:p>
      </dgm:t>
    </dgm:pt>
    <dgm:pt modelId="{043106E7-6F2D-44CF-858C-E00DBFA40D59}">
      <dgm:prSet phldrT="[文本]"/>
      <dgm:spPr/>
      <dgm:t>
        <a:bodyPr/>
        <a:lstStyle/>
        <a:p>
          <a:r>
            <a:rPr lang="zh-CN" altLang="en-US" dirty="0" smtClean="0"/>
            <a:t>采购付款</a:t>
          </a:r>
          <a:endParaRPr lang="zh-CN" altLang="en-US" dirty="0"/>
        </a:p>
      </dgm:t>
    </dgm:pt>
    <dgm:pt modelId="{FEDB5FF2-C592-458C-B99D-D7E3CE718E8A}" type="parTrans" cxnId="{8AD013BC-B45D-47CE-939F-55EE6B3B65CD}">
      <dgm:prSet/>
      <dgm:spPr/>
      <dgm:t>
        <a:bodyPr/>
        <a:lstStyle/>
        <a:p>
          <a:endParaRPr lang="zh-CN" altLang="en-US"/>
        </a:p>
      </dgm:t>
    </dgm:pt>
    <dgm:pt modelId="{808FFB34-FA22-456D-A19B-97FB44D6BF1B}" type="sibTrans" cxnId="{8AD013BC-B45D-47CE-939F-55EE6B3B65CD}">
      <dgm:prSet/>
      <dgm:spPr/>
      <dgm:t>
        <a:bodyPr/>
        <a:lstStyle/>
        <a:p>
          <a:endParaRPr lang="zh-CN" altLang="en-US"/>
        </a:p>
      </dgm:t>
    </dgm:pt>
    <dgm:pt modelId="{69B738AE-87DA-4D95-B4CE-9BC57B1D1836}">
      <dgm:prSet phldrT="[文本]"/>
      <dgm:spPr/>
      <dgm:t>
        <a:bodyPr/>
        <a:lstStyle/>
        <a:p>
          <a:r>
            <a:rPr lang="zh-CN" altLang="en-US" dirty="0" smtClean="0"/>
            <a:t>数据绩效</a:t>
          </a:r>
          <a:endParaRPr lang="zh-CN" altLang="en-US" dirty="0"/>
        </a:p>
      </dgm:t>
    </dgm:pt>
    <dgm:pt modelId="{5502691D-4F35-452D-8A40-7D8C0FCFA4A0}" type="parTrans" cxnId="{FE95B67A-80C8-42E3-A9BA-74A720EC8DB0}">
      <dgm:prSet/>
      <dgm:spPr/>
      <dgm:t>
        <a:bodyPr/>
        <a:lstStyle/>
        <a:p>
          <a:endParaRPr lang="zh-CN" altLang="en-US"/>
        </a:p>
      </dgm:t>
    </dgm:pt>
    <dgm:pt modelId="{8AFB4890-F42D-472D-9BEC-A6C7CF08BE48}" type="sibTrans" cxnId="{FE95B67A-80C8-42E3-A9BA-74A720EC8DB0}">
      <dgm:prSet/>
      <dgm:spPr/>
      <dgm:t>
        <a:bodyPr/>
        <a:lstStyle/>
        <a:p>
          <a:endParaRPr lang="zh-CN" altLang="en-US"/>
        </a:p>
      </dgm:t>
    </dgm:pt>
    <dgm:pt modelId="{46B31A74-DDCA-479A-883D-597A67CAC34E}">
      <dgm:prSet/>
      <dgm:spPr/>
      <dgm:t>
        <a:bodyPr/>
        <a:lstStyle/>
        <a:p>
          <a:r>
            <a:rPr lang="zh-CN" altLang="en-US" dirty="0" smtClean="0"/>
            <a:t>采购申请</a:t>
          </a:r>
          <a:endParaRPr lang="zh-CN" altLang="en-US" dirty="0"/>
        </a:p>
      </dgm:t>
    </dgm:pt>
    <dgm:pt modelId="{14F015AD-3C0B-484A-BE4D-AEFCD19BB36D}" type="parTrans" cxnId="{DCDD95AC-E41F-4443-A0AE-BB106451BE4E}">
      <dgm:prSet/>
      <dgm:spPr/>
      <dgm:t>
        <a:bodyPr/>
        <a:lstStyle/>
        <a:p>
          <a:endParaRPr lang="zh-CN" altLang="en-US"/>
        </a:p>
      </dgm:t>
    </dgm:pt>
    <dgm:pt modelId="{3957749C-19C2-4DF9-943A-A08C0D3EC018}" type="sibTrans" cxnId="{DCDD95AC-E41F-4443-A0AE-BB106451BE4E}">
      <dgm:prSet/>
      <dgm:spPr/>
      <dgm:t>
        <a:bodyPr/>
        <a:lstStyle/>
        <a:p>
          <a:endParaRPr lang="zh-CN" altLang="en-US"/>
        </a:p>
      </dgm:t>
    </dgm:pt>
    <dgm:pt modelId="{32BFE18C-8016-42A3-BD5A-A220F861B8DF}">
      <dgm:prSet/>
      <dgm:spPr/>
      <dgm:t>
        <a:bodyPr/>
        <a:lstStyle/>
        <a:p>
          <a:r>
            <a:rPr lang="zh-CN" altLang="en-US" dirty="0" smtClean="0"/>
            <a:t>采购操作</a:t>
          </a:r>
          <a:endParaRPr lang="zh-CN" altLang="en-US" dirty="0"/>
        </a:p>
      </dgm:t>
    </dgm:pt>
    <dgm:pt modelId="{122BA73B-A9A1-4796-B0DC-567F8EBCA09A}" type="parTrans" cxnId="{34909474-9EBC-4C4E-AFD9-17C51E5B92E4}">
      <dgm:prSet/>
      <dgm:spPr/>
      <dgm:t>
        <a:bodyPr/>
        <a:lstStyle/>
        <a:p>
          <a:endParaRPr lang="zh-CN" altLang="en-US"/>
        </a:p>
      </dgm:t>
    </dgm:pt>
    <dgm:pt modelId="{577676FA-A795-40DE-B991-878AE1C95EF2}" type="sibTrans" cxnId="{34909474-9EBC-4C4E-AFD9-17C51E5B92E4}">
      <dgm:prSet/>
      <dgm:spPr/>
      <dgm:t>
        <a:bodyPr/>
        <a:lstStyle/>
        <a:p>
          <a:endParaRPr lang="zh-CN" altLang="en-US"/>
        </a:p>
      </dgm:t>
    </dgm:pt>
    <dgm:pt modelId="{82DECEFC-C66B-4C56-B80F-8D6E947E30DB}">
      <dgm:prSet/>
      <dgm:spPr/>
      <dgm:t>
        <a:bodyPr/>
        <a:lstStyle/>
        <a:p>
          <a:r>
            <a:rPr lang="zh-CN" altLang="en-US" dirty="0" smtClean="0"/>
            <a:t>采购验收</a:t>
          </a:r>
          <a:endParaRPr lang="zh-CN" altLang="en-US" dirty="0"/>
        </a:p>
      </dgm:t>
    </dgm:pt>
    <dgm:pt modelId="{89D26DA1-2D81-493D-B7AA-A9AD7DDE6A0A}" type="parTrans" cxnId="{4C01521B-A3C4-4F3E-B233-20C4B1BD0524}">
      <dgm:prSet/>
      <dgm:spPr/>
      <dgm:t>
        <a:bodyPr/>
        <a:lstStyle/>
        <a:p>
          <a:endParaRPr lang="zh-CN" altLang="en-US"/>
        </a:p>
      </dgm:t>
    </dgm:pt>
    <dgm:pt modelId="{83F07D85-3E35-4640-BF61-395D93327476}" type="sibTrans" cxnId="{4C01521B-A3C4-4F3E-B233-20C4B1BD0524}">
      <dgm:prSet/>
      <dgm:spPr/>
      <dgm:t>
        <a:bodyPr/>
        <a:lstStyle/>
        <a:p>
          <a:endParaRPr lang="zh-CN" altLang="en-US"/>
        </a:p>
      </dgm:t>
    </dgm:pt>
    <dgm:pt modelId="{2E8221AD-99AE-437A-8FD9-A63A093BEF5C}" type="pres">
      <dgm:prSet presAssocID="{9533A4C4-9479-4D49-AEA9-768DC386B96B}" presName="Name0" presStyleCnt="0">
        <dgm:presLayoutVars>
          <dgm:dir/>
          <dgm:resizeHandles val="exact"/>
        </dgm:presLayoutVars>
      </dgm:prSet>
      <dgm:spPr/>
    </dgm:pt>
    <dgm:pt modelId="{2980CA7A-7579-4D58-AA04-B169F8603F0D}" type="pres">
      <dgm:prSet presAssocID="{59C63072-EF9B-4BC0-9DD4-E5DA63AF76DC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5994DA-E5A7-43A6-A1C7-3D5EFECD2B1D}" type="pres">
      <dgm:prSet presAssocID="{31B1062C-328B-42EF-8AC8-028849BBEAAC}" presName="parSpace" presStyleCnt="0"/>
      <dgm:spPr/>
    </dgm:pt>
    <dgm:pt modelId="{31AC7F49-2423-4920-B51A-0D2A0534546B}" type="pres">
      <dgm:prSet presAssocID="{46B31A74-DDCA-479A-883D-597A67CAC34E}" presName="parTxOnly" presStyleLbl="node1" presStyleIdx="1" presStyleCnt="6" custLinFactNeighborY="-7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41AA48-C650-428D-89FC-AFCA6F5D25B7}" type="pres">
      <dgm:prSet presAssocID="{3957749C-19C2-4DF9-943A-A08C0D3EC018}" presName="parSpace" presStyleCnt="0"/>
      <dgm:spPr/>
    </dgm:pt>
    <dgm:pt modelId="{38D4E8A3-93C2-48FF-955B-0EEF5B79EDD0}" type="pres">
      <dgm:prSet presAssocID="{32BFE18C-8016-42A3-BD5A-A220F861B8DF}" presName="parTxOnly" presStyleLbl="node1" presStyleIdx="2" presStyleCnt="6" custLinFactNeighborX="-1438" custLinFactNeighborY="-4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D61554-1AD8-4CAC-BCBD-74F4AB58F39E}" type="pres">
      <dgm:prSet presAssocID="{577676FA-A795-40DE-B991-878AE1C95EF2}" presName="parSpace" presStyleCnt="0"/>
      <dgm:spPr/>
    </dgm:pt>
    <dgm:pt modelId="{112526D6-7070-4CF0-9EF4-807F983C4A5A}" type="pres">
      <dgm:prSet presAssocID="{82DECEFC-C66B-4C56-B80F-8D6E947E30DB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E086A3-3590-4409-A782-D4FA98250BD9}" type="pres">
      <dgm:prSet presAssocID="{83F07D85-3E35-4640-BF61-395D93327476}" presName="parSpace" presStyleCnt="0"/>
      <dgm:spPr/>
    </dgm:pt>
    <dgm:pt modelId="{A5BF8AF5-B4F9-4D96-8154-5C2AC2EBB09F}" type="pres">
      <dgm:prSet presAssocID="{043106E7-6F2D-44CF-858C-E00DBFA40D59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24E531-197C-49B8-A090-8E622F9CEFDA}" type="pres">
      <dgm:prSet presAssocID="{808FFB34-FA22-456D-A19B-97FB44D6BF1B}" presName="parSpace" presStyleCnt="0"/>
      <dgm:spPr/>
    </dgm:pt>
    <dgm:pt modelId="{24D7EEC3-C677-43A1-92D8-B9F92E4D1E68}" type="pres">
      <dgm:prSet presAssocID="{69B738AE-87DA-4D95-B4CE-9BC57B1D1836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D013BC-B45D-47CE-939F-55EE6B3B65CD}" srcId="{9533A4C4-9479-4D49-AEA9-768DC386B96B}" destId="{043106E7-6F2D-44CF-858C-E00DBFA40D59}" srcOrd="4" destOrd="0" parTransId="{FEDB5FF2-C592-458C-B99D-D7E3CE718E8A}" sibTransId="{808FFB34-FA22-456D-A19B-97FB44D6BF1B}"/>
    <dgm:cxn modelId="{5463D4DE-CA65-44E7-A0AD-79B3FFFC2C0F}" type="presOf" srcId="{59C63072-EF9B-4BC0-9DD4-E5DA63AF76DC}" destId="{2980CA7A-7579-4D58-AA04-B169F8603F0D}" srcOrd="0" destOrd="0" presId="urn:microsoft.com/office/officeart/2005/8/layout/hChevron3"/>
    <dgm:cxn modelId="{620E7FAB-2B52-4E1E-8620-193DB1CA587D}" srcId="{9533A4C4-9479-4D49-AEA9-768DC386B96B}" destId="{59C63072-EF9B-4BC0-9DD4-E5DA63AF76DC}" srcOrd="0" destOrd="0" parTransId="{125FA0D9-F52E-44A3-A390-72CE3DBDB6AC}" sibTransId="{31B1062C-328B-42EF-8AC8-028849BBEAAC}"/>
    <dgm:cxn modelId="{39D33095-4CAE-4BBD-A9E4-826CD9A4E9E8}" type="presOf" srcId="{9533A4C4-9479-4D49-AEA9-768DC386B96B}" destId="{2E8221AD-99AE-437A-8FD9-A63A093BEF5C}" srcOrd="0" destOrd="0" presId="urn:microsoft.com/office/officeart/2005/8/layout/hChevron3"/>
    <dgm:cxn modelId="{6927E4F6-ACCA-4D54-97C2-5878C18EEC56}" type="presOf" srcId="{69B738AE-87DA-4D95-B4CE-9BC57B1D1836}" destId="{24D7EEC3-C677-43A1-92D8-B9F92E4D1E68}" srcOrd="0" destOrd="0" presId="urn:microsoft.com/office/officeart/2005/8/layout/hChevron3"/>
    <dgm:cxn modelId="{FE95B67A-80C8-42E3-A9BA-74A720EC8DB0}" srcId="{9533A4C4-9479-4D49-AEA9-768DC386B96B}" destId="{69B738AE-87DA-4D95-B4CE-9BC57B1D1836}" srcOrd="5" destOrd="0" parTransId="{5502691D-4F35-452D-8A40-7D8C0FCFA4A0}" sibTransId="{8AFB4890-F42D-472D-9BEC-A6C7CF08BE48}"/>
    <dgm:cxn modelId="{DCDD95AC-E41F-4443-A0AE-BB106451BE4E}" srcId="{9533A4C4-9479-4D49-AEA9-768DC386B96B}" destId="{46B31A74-DDCA-479A-883D-597A67CAC34E}" srcOrd="1" destOrd="0" parTransId="{14F015AD-3C0B-484A-BE4D-AEFCD19BB36D}" sibTransId="{3957749C-19C2-4DF9-943A-A08C0D3EC018}"/>
    <dgm:cxn modelId="{E590BB41-FF2D-4994-8AFE-DC0B35735167}" type="presOf" srcId="{82DECEFC-C66B-4C56-B80F-8D6E947E30DB}" destId="{112526D6-7070-4CF0-9EF4-807F983C4A5A}" srcOrd="0" destOrd="0" presId="urn:microsoft.com/office/officeart/2005/8/layout/hChevron3"/>
    <dgm:cxn modelId="{4C01521B-A3C4-4F3E-B233-20C4B1BD0524}" srcId="{9533A4C4-9479-4D49-AEA9-768DC386B96B}" destId="{82DECEFC-C66B-4C56-B80F-8D6E947E30DB}" srcOrd="3" destOrd="0" parTransId="{89D26DA1-2D81-493D-B7AA-A9AD7DDE6A0A}" sibTransId="{83F07D85-3E35-4640-BF61-395D93327476}"/>
    <dgm:cxn modelId="{58DB6CCE-97F2-4644-A4A1-8DA081154A8B}" type="presOf" srcId="{46B31A74-DDCA-479A-883D-597A67CAC34E}" destId="{31AC7F49-2423-4920-B51A-0D2A0534546B}" srcOrd="0" destOrd="0" presId="urn:microsoft.com/office/officeart/2005/8/layout/hChevron3"/>
    <dgm:cxn modelId="{34909474-9EBC-4C4E-AFD9-17C51E5B92E4}" srcId="{9533A4C4-9479-4D49-AEA9-768DC386B96B}" destId="{32BFE18C-8016-42A3-BD5A-A220F861B8DF}" srcOrd="2" destOrd="0" parTransId="{122BA73B-A9A1-4796-B0DC-567F8EBCA09A}" sibTransId="{577676FA-A795-40DE-B991-878AE1C95EF2}"/>
    <dgm:cxn modelId="{11843250-CFC9-410F-ADA0-4F7C875B298A}" type="presOf" srcId="{043106E7-6F2D-44CF-858C-E00DBFA40D59}" destId="{A5BF8AF5-B4F9-4D96-8154-5C2AC2EBB09F}" srcOrd="0" destOrd="0" presId="urn:microsoft.com/office/officeart/2005/8/layout/hChevron3"/>
    <dgm:cxn modelId="{40B1F7C5-3986-4064-A3F4-B3118E06B214}" type="presOf" srcId="{32BFE18C-8016-42A3-BD5A-A220F861B8DF}" destId="{38D4E8A3-93C2-48FF-955B-0EEF5B79EDD0}" srcOrd="0" destOrd="0" presId="urn:microsoft.com/office/officeart/2005/8/layout/hChevron3"/>
    <dgm:cxn modelId="{82AC6614-D70B-458D-B3A8-C42241799BB4}" type="presParOf" srcId="{2E8221AD-99AE-437A-8FD9-A63A093BEF5C}" destId="{2980CA7A-7579-4D58-AA04-B169F8603F0D}" srcOrd="0" destOrd="0" presId="urn:microsoft.com/office/officeart/2005/8/layout/hChevron3"/>
    <dgm:cxn modelId="{89295E4E-D1D7-4EB5-8467-686C61A5D522}" type="presParOf" srcId="{2E8221AD-99AE-437A-8FD9-A63A093BEF5C}" destId="{B75994DA-E5A7-43A6-A1C7-3D5EFECD2B1D}" srcOrd="1" destOrd="0" presId="urn:microsoft.com/office/officeart/2005/8/layout/hChevron3"/>
    <dgm:cxn modelId="{888E7824-BEFB-4350-87FA-9DFDCFAB212F}" type="presParOf" srcId="{2E8221AD-99AE-437A-8FD9-A63A093BEF5C}" destId="{31AC7F49-2423-4920-B51A-0D2A0534546B}" srcOrd="2" destOrd="0" presId="urn:microsoft.com/office/officeart/2005/8/layout/hChevron3"/>
    <dgm:cxn modelId="{839C160A-0846-4269-B558-7A336E89FCAA}" type="presParOf" srcId="{2E8221AD-99AE-437A-8FD9-A63A093BEF5C}" destId="{6B41AA48-C650-428D-89FC-AFCA6F5D25B7}" srcOrd="3" destOrd="0" presId="urn:microsoft.com/office/officeart/2005/8/layout/hChevron3"/>
    <dgm:cxn modelId="{6F2B3552-9CD5-4F32-8723-4C9B00710E46}" type="presParOf" srcId="{2E8221AD-99AE-437A-8FD9-A63A093BEF5C}" destId="{38D4E8A3-93C2-48FF-955B-0EEF5B79EDD0}" srcOrd="4" destOrd="0" presId="urn:microsoft.com/office/officeart/2005/8/layout/hChevron3"/>
    <dgm:cxn modelId="{F1EF28FF-4AEC-40E2-B21D-57437E1D8FA1}" type="presParOf" srcId="{2E8221AD-99AE-437A-8FD9-A63A093BEF5C}" destId="{08D61554-1AD8-4CAC-BCBD-74F4AB58F39E}" srcOrd="5" destOrd="0" presId="urn:microsoft.com/office/officeart/2005/8/layout/hChevron3"/>
    <dgm:cxn modelId="{E3091661-1592-4DC7-AFA0-73B405E5B8AE}" type="presParOf" srcId="{2E8221AD-99AE-437A-8FD9-A63A093BEF5C}" destId="{112526D6-7070-4CF0-9EF4-807F983C4A5A}" srcOrd="6" destOrd="0" presId="urn:microsoft.com/office/officeart/2005/8/layout/hChevron3"/>
    <dgm:cxn modelId="{1F97F0B6-8D18-4325-9977-484F5369E2A6}" type="presParOf" srcId="{2E8221AD-99AE-437A-8FD9-A63A093BEF5C}" destId="{F7E086A3-3590-4409-A782-D4FA98250BD9}" srcOrd="7" destOrd="0" presId="urn:microsoft.com/office/officeart/2005/8/layout/hChevron3"/>
    <dgm:cxn modelId="{A09169CE-564E-4725-B0F8-BB826B6FA39E}" type="presParOf" srcId="{2E8221AD-99AE-437A-8FD9-A63A093BEF5C}" destId="{A5BF8AF5-B4F9-4D96-8154-5C2AC2EBB09F}" srcOrd="8" destOrd="0" presId="urn:microsoft.com/office/officeart/2005/8/layout/hChevron3"/>
    <dgm:cxn modelId="{8EA01795-B948-4577-8072-06C38B954F89}" type="presParOf" srcId="{2E8221AD-99AE-437A-8FD9-A63A093BEF5C}" destId="{0024E531-197C-49B8-A090-8E622F9CEFDA}" srcOrd="9" destOrd="0" presId="urn:microsoft.com/office/officeart/2005/8/layout/hChevron3"/>
    <dgm:cxn modelId="{FE31D8B5-5931-41FF-84FC-D3284ABAB55A}" type="presParOf" srcId="{2E8221AD-99AE-437A-8FD9-A63A093BEF5C}" destId="{24D7EEC3-C677-43A1-92D8-B9F92E4D1E6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0FC36-30FF-4C96-AA32-FD7EA3E3E8F8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7E33ECE-60EE-4846-9C1C-FF23F54C46DC}">
      <dgm:prSet phldrT="[文本]" custT="1"/>
      <dgm:spPr/>
      <dgm:t>
        <a:bodyPr/>
        <a:lstStyle/>
        <a:p>
          <a:r>
            <a:rPr lang="zh-CN" altLang="en-US" sz="1600" dirty="0" smtClean="0"/>
            <a:t>需求规划</a:t>
          </a:r>
          <a:endParaRPr lang="zh-CN" altLang="en-US" sz="1600" dirty="0"/>
        </a:p>
      </dgm:t>
    </dgm:pt>
    <dgm:pt modelId="{6C44E19A-1A09-4B98-9B3D-19E61B3C5191}" type="parTrans" cxnId="{00621644-5A8E-48EB-AEF5-9FA120EA171A}">
      <dgm:prSet/>
      <dgm:spPr/>
      <dgm:t>
        <a:bodyPr/>
        <a:lstStyle/>
        <a:p>
          <a:endParaRPr lang="zh-CN" altLang="en-US" sz="1600"/>
        </a:p>
      </dgm:t>
    </dgm:pt>
    <dgm:pt modelId="{07A83E78-7473-4368-AB76-7360A3E45AD0}" type="sibTrans" cxnId="{00621644-5A8E-48EB-AEF5-9FA120EA171A}">
      <dgm:prSet/>
      <dgm:spPr/>
      <dgm:t>
        <a:bodyPr/>
        <a:lstStyle/>
        <a:p>
          <a:endParaRPr lang="zh-CN" altLang="en-US" sz="1600"/>
        </a:p>
      </dgm:t>
    </dgm:pt>
    <dgm:pt modelId="{23327838-338C-443B-AB6B-59039E2BA041}">
      <dgm:prSet phldrT="[文本]" custT="1"/>
      <dgm:spPr/>
      <dgm:t>
        <a:bodyPr/>
        <a:lstStyle/>
        <a:p>
          <a:r>
            <a:rPr lang="zh-CN" altLang="en-US" sz="1600" dirty="0" smtClean="0"/>
            <a:t>合同付款</a:t>
          </a:r>
          <a:endParaRPr lang="zh-CN" altLang="en-US" sz="1600" dirty="0"/>
        </a:p>
      </dgm:t>
    </dgm:pt>
    <dgm:pt modelId="{3FF2A035-1153-420D-A34B-F661CCF781CD}" type="parTrans" cxnId="{49514496-F61A-4284-990E-23CB520AB212}">
      <dgm:prSet/>
      <dgm:spPr/>
      <dgm:t>
        <a:bodyPr/>
        <a:lstStyle/>
        <a:p>
          <a:endParaRPr lang="zh-CN" altLang="en-US" sz="1600"/>
        </a:p>
      </dgm:t>
    </dgm:pt>
    <dgm:pt modelId="{7ED9E7BB-1025-45FB-B072-CEE1A6D60895}" type="sibTrans" cxnId="{49514496-F61A-4284-990E-23CB520AB212}">
      <dgm:prSet/>
      <dgm:spPr/>
      <dgm:t>
        <a:bodyPr/>
        <a:lstStyle/>
        <a:p>
          <a:endParaRPr lang="zh-CN" altLang="en-US" sz="1600"/>
        </a:p>
      </dgm:t>
    </dgm:pt>
    <dgm:pt modelId="{06ACFABB-94E1-4876-8B09-30758D03872A}">
      <dgm:prSet phldrT="[文本]" custT="1"/>
      <dgm:spPr/>
      <dgm:t>
        <a:bodyPr/>
        <a:lstStyle/>
        <a:p>
          <a:r>
            <a:rPr lang="zh-CN" altLang="en-US" sz="1600" dirty="0" smtClean="0"/>
            <a:t>数据绩效</a:t>
          </a:r>
          <a:endParaRPr lang="zh-CN" altLang="en-US" sz="1600" dirty="0"/>
        </a:p>
      </dgm:t>
    </dgm:pt>
    <dgm:pt modelId="{407388AA-57D7-45D5-99F9-CEFCE62A2152}" type="parTrans" cxnId="{E39DB44C-7FE1-4488-AEC2-C42A39ACEBBA}">
      <dgm:prSet/>
      <dgm:spPr/>
      <dgm:t>
        <a:bodyPr/>
        <a:lstStyle/>
        <a:p>
          <a:endParaRPr lang="zh-CN" altLang="en-US" sz="1600"/>
        </a:p>
      </dgm:t>
    </dgm:pt>
    <dgm:pt modelId="{587C0ED8-27B1-495A-BB5F-089F740B834E}" type="sibTrans" cxnId="{E39DB44C-7FE1-4488-AEC2-C42A39ACEBBA}">
      <dgm:prSet/>
      <dgm:spPr/>
      <dgm:t>
        <a:bodyPr/>
        <a:lstStyle/>
        <a:p>
          <a:endParaRPr lang="zh-CN" altLang="en-US" sz="1600"/>
        </a:p>
      </dgm:t>
    </dgm:pt>
    <dgm:pt modelId="{A4642330-2351-4A25-B661-B47965AC564A}">
      <dgm:prSet custT="1"/>
      <dgm:spPr/>
      <dgm:t>
        <a:bodyPr/>
        <a:lstStyle/>
        <a:p>
          <a:r>
            <a:rPr lang="zh-CN" altLang="en-US" sz="1600" dirty="0" smtClean="0"/>
            <a:t>采购申请</a:t>
          </a:r>
          <a:endParaRPr lang="zh-CN" altLang="en-US" sz="1600" dirty="0"/>
        </a:p>
      </dgm:t>
    </dgm:pt>
    <dgm:pt modelId="{E03BF875-6E68-4AA1-9194-BE6F76EED75E}" type="parTrans" cxnId="{0A7598FB-C0A7-4C3E-84ED-C0CC6888CDDA}">
      <dgm:prSet/>
      <dgm:spPr/>
      <dgm:t>
        <a:bodyPr/>
        <a:lstStyle/>
        <a:p>
          <a:endParaRPr lang="zh-CN" altLang="en-US" sz="1600"/>
        </a:p>
      </dgm:t>
    </dgm:pt>
    <dgm:pt modelId="{70D5A8F8-8095-464F-BDCE-BBC47115BDC1}" type="sibTrans" cxnId="{0A7598FB-C0A7-4C3E-84ED-C0CC6888CDDA}">
      <dgm:prSet/>
      <dgm:spPr/>
      <dgm:t>
        <a:bodyPr/>
        <a:lstStyle/>
        <a:p>
          <a:endParaRPr lang="zh-CN" altLang="en-US" sz="1600"/>
        </a:p>
      </dgm:t>
    </dgm:pt>
    <dgm:pt modelId="{4451FEED-5F34-4CD1-986F-23FCD331C605}">
      <dgm:prSet custT="1"/>
      <dgm:spPr/>
      <dgm:t>
        <a:bodyPr/>
        <a:lstStyle/>
        <a:p>
          <a:r>
            <a:rPr lang="zh-CN" altLang="en-US" sz="1600" dirty="0" smtClean="0"/>
            <a:t>采购操作</a:t>
          </a:r>
          <a:endParaRPr lang="zh-CN" altLang="en-US" sz="1600" dirty="0"/>
        </a:p>
      </dgm:t>
    </dgm:pt>
    <dgm:pt modelId="{3E3921B0-72F1-4DC8-87F3-9B707324DD20}" type="parTrans" cxnId="{0E18081C-A87A-43BC-BD1D-053F2466CEF7}">
      <dgm:prSet/>
      <dgm:spPr/>
      <dgm:t>
        <a:bodyPr/>
        <a:lstStyle/>
        <a:p>
          <a:endParaRPr lang="zh-CN" altLang="en-US" sz="1600"/>
        </a:p>
      </dgm:t>
    </dgm:pt>
    <dgm:pt modelId="{714CC2CD-5B0B-4B14-A7E3-28E6D93C4AE3}" type="sibTrans" cxnId="{0E18081C-A87A-43BC-BD1D-053F2466CEF7}">
      <dgm:prSet/>
      <dgm:spPr/>
      <dgm:t>
        <a:bodyPr/>
        <a:lstStyle/>
        <a:p>
          <a:endParaRPr lang="zh-CN" altLang="en-US" sz="1600"/>
        </a:p>
      </dgm:t>
    </dgm:pt>
    <dgm:pt modelId="{D168CD6D-9183-4E38-BF72-FD1585FA1772}">
      <dgm:prSet custT="1"/>
      <dgm:spPr/>
      <dgm:t>
        <a:bodyPr/>
        <a:lstStyle/>
        <a:p>
          <a:r>
            <a:rPr lang="zh-CN" altLang="en-US" sz="1600" dirty="0" smtClean="0"/>
            <a:t>合同验收</a:t>
          </a:r>
          <a:endParaRPr lang="zh-CN" altLang="en-US" sz="1600" dirty="0"/>
        </a:p>
      </dgm:t>
    </dgm:pt>
    <dgm:pt modelId="{EB2265ED-DD11-48A2-8A3F-BEF80F932C1C}" type="parTrans" cxnId="{45D41EB9-6A43-40B4-A7C7-AB1C29DBB32A}">
      <dgm:prSet/>
      <dgm:spPr/>
      <dgm:t>
        <a:bodyPr/>
        <a:lstStyle/>
        <a:p>
          <a:endParaRPr lang="zh-CN" altLang="en-US" sz="1600"/>
        </a:p>
      </dgm:t>
    </dgm:pt>
    <dgm:pt modelId="{1B15693E-846F-408A-867E-95737061C353}" type="sibTrans" cxnId="{45D41EB9-6A43-40B4-A7C7-AB1C29DBB32A}">
      <dgm:prSet/>
      <dgm:spPr/>
      <dgm:t>
        <a:bodyPr/>
        <a:lstStyle/>
        <a:p>
          <a:endParaRPr lang="zh-CN" altLang="en-US" sz="1600"/>
        </a:p>
      </dgm:t>
    </dgm:pt>
    <dgm:pt modelId="{3E08066D-37BD-42DE-BD66-A8A8B0724786}" type="pres">
      <dgm:prSet presAssocID="{57B0FC36-30FF-4C96-AA32-FD7EA3E3E8F8}" presName="Name0" presStyleCnt="0">
        <dgm:presLayoutVars>
          <dgm:dir/>
          <dgm:animLvl val="lvl"/>
          <dgm:resizeHandles val="exact"/>
        </dgm:presLayoutVars>
      </dgm:prSet>
      <dgm:spPr/>
    </dgm:pt>
    <dgm:pt modelId="{7F32DC39-52A7-43F5-AAAA-D82C08CB8290}" type="pres">
      <dgm:prSet presAssocID="{17E33ECE-60EE-4846-9C1C-FF23F54C46DC}" presName="parTxOnly" presStyleLbl="node1" presStyleIdx="0" presStyleCnt="6" custLinFactX="-4276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225F88-95E6-4C5E-93A7-6B70DD6BFC1F}" type="pres">
      <dgm:prSet presAssocID="{07A83E78-7473-4368-AB76-7360A3E45AD0}" presName="parTxOnlySpace" presStyleCnt="0"/>
      <dgm:spPr/>
    </dgm:pt>
    <dgm:pt modelId="{D556F530-EE5E-4A0A-B24C-7A6EC1893893}" type="pres">
      <dgm:prSet presAssocID="{A4642330-2351-4A25-B661-B47965AC564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E5B585-FF1A-41D6-9884-6A3B21E746FF}" type="pres">
      <dgm:prSet presAssocID="{70D5A8F8-8095-464F-BDCE-BBC47115BDC1}" presName="parTxOnlySpace" presStyleCnt="0"/>
      <dgm:spPr/>
    </dgm:pt>
    <dgm:pt modelId="{8D0E76B6-72F5-4518-8DD9-9659AF4F4AE5}" type="pres">
      <dgm:prSet presAssocID="{4451FEED-5F34-4CD1-986F-23FCD331C60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3D4F39-9A3D-450E-B492-442585B9BF56}" type="pres">
      <dgm:prSet presAssocID="{714CC2CD-5B0B-4B14-A7E3-28E6D93C4AE3}" presName="parTxOnlySpace" presStyleCnt="0"/>
      <dgm:spPr/>
    </dgm:pt>
    <dgm:pt modelId="{79D44787-D519-4126-B0AD-5F281391A3FF}" type="pres">
      <dgm:prSet presAssocID="{D168CD6D-9183-4E38-BF72-FD1585FA1772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9929D5-E649-46BD-A9CD-CAC55B18EE2B}" type="pres">
      <dgm:prSet presAssocID="{1B15693E-846F-408A-867E-95737061C353}" presName="parTxOnlySpace" presStyleCnt="0"/>
      <dgm:spPr/>
    </dgm:pt>
    <dgm:pt modelId="{64A78414-4D9E-4EF0-9086-7BC2B9764996}" type="pres">
      <dgm:prSet presAssocID="{23327838-338C-443B-AB6B-59039E2BA04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5FE642-7388-4E8F-A257-EC533A338487}" type="pres">
      <dgm:prSet presAssocID="{7ED9E7BB-1025-45FB-B072-CEE1A6D60895}" presName="parTxOnlySpace" presStyleCnt="0"/>
      <dgm:spPr/>
    </dgm:pt>
    <dgm:pt modelId="{19AB8410-4667-4918-ADAF-E5891FBE88EA}" type="pres">
      <dgm:prSet presAssocID="{06ACFABB-94E1-4876-8B09-30758D03872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1F3624-7946-4BAC-BEB0-F570C5D23342}" type="presOf" srcId="{17E33ECE-60EE-4846-9C1C-FF23F54C46DC}" destId="{7F32DC39-52A7-43F5-AAAA-D82C08CB8290}" srcOrd="0" destOrd="0" presId="urn:microsoft.com/office/officeart/2005/8/layout/chevron1"/>
    <dgm:cxn modelId="{240E7048-95E5-4958-8B24-FD27D414FD77}" type="presOf" srcId="{06ACFABB-94E1-4876-8B09-30758D03872A}" destId="{19AB8410-4667-4918-ADAF-E5891FBE88EA}" srcOrd="0" destOrd="0" presId="urn:microsoft.com/office/officeart/2005/8/layout/chevron1"/>
    <dgm:cxn modelId="{F3DA30E2-793F-466E-8D07-5E926E21664B}" type="presOf" srcId="{4451FEED-5F34-4CD1-986F-23FCD331C605}" destId="{8D0E76B6-72F5-4518-8DD9-9659AF4F4AE5}" srcOrd="0" destOrd="0" presId="urn:microsoft.com/office/officeart/2005/8/layout/chevron1"/>
    <dgm:cxn modelId="{6FF9B42A-CF26-43D5-BFFF-58AA66AAA449}" type="presOf" srcId="{A4642330-2351-4A25-B661-B47965AC564A}" destId="{D556F530-EE5E-4A0A-B24C-7A6EC1893893}" srcOrd="0" destOrd="0" presId="urn:microsoft.com/office/officeart/2005/8/layout/chevron1"/>
    <dgm:cxn modelId="{49514496-F61A-4284-990E-23CB520AB212}" srcId="{57B0FC36-30FF-4C96-AA32-FD7EA3E3E8F8}" destId="{23327838-338C-443B-AB6B-59039E2BA041}" srcOrd="4" destOrd="0" parTransId="{3FF2A035-1153-420D-A34B-F661CCF781CD}" sibTransId="{7ED9E7BB-1025-45FB-B072-CEE1A6D60895}"/>
    <dgm:cxn modelId="{B09BD00F-47A1-4BF1-9BD4-2DAA692D89BD}" type="presOf" srcId="{D168CD6D-9183-4E38-BF72-FD1585FA1772}" destId="{79D44787-D519-4126-B0AD-5F281391A3FF}" srcOrd="0" destOrd="0" presId="urn:microsoft.com/office/officeart/2005/8/layout/chevron1"/>
    <dgm:cxn modelId="{00621644-5A8E-48EB-AEF5-9FA120EA171A}" srcId="{57B0FC36-30FF-4C96-AA32-FD7EA3E3E8F8}" destId="{17E33ECE-60EE-4846-9C1C-FF23F54C46DC}" srcOrd="0" destOrd="0" parTransId="{6C44E19A-1A09-4B98-9B3D-19E61B3C5191}" sibTransId="{07A83E78-7473-4368-AB76-7360A3E45AD0}"/>
    <dgm:cxn modelId="{E39DB44C-7FE1-4488-AEC2-C42A39ACEBBA}" srcId="{57B0FC36-30FF-4C96-AA32-FD7EA3E3E8F8}" destId="{06ACFABB-94E1-4876-8B09-30758D03872A}" srcOrd="5" destOrd="0" parTransId="{407388AA-57D7-45D5-99F9-CEFCE62A2152}" sibTransId="{587C0ED8-27B1-495A-BB5F-089F740B834E}"/>
    <dgm:cxn modelId="{0BA46A96-B9B1-4182-995F-EBD854292C92}" type="presOf" srcId="{57B0FC36-30FF-4C96-AA32-FD7EA3E3E8F8}" destId="{3E08066D-37BD-42DE-BD66-A8A8B0724786}" srcOrd="0" destOrd="0" presId="urn:microsoft.com/office/officeart/2005/8/layout/chevron1"/>
    <dgm:cxn modelId="{0A7598FB-C0A7-4C3E-84ED-C0CC6888CDDA}" srcId="{57B0FC36-30FF-4C96-AA32-FD7EA3E3E8F8}" destId="{A4642330-2351-4A25-B661-B47965AC564A}" srcOrd="1" destOrd="0" parTransId="{E03BF875-6E68-4AA1-9194-BE6F76EED75E}" sibTransId="{70D5A8F8-8095-464F-BDCE-BBC47115BDC1}"/>
    <dgm:cxn modelId="{45D41EB9-6A43-40B4-A7C7-AB1C29DBB32A}" srcId="{57B0FC36-30FF-4C96-AA32-FD7EA3E3E8F8}" destId="{D168CD6D-9183-4E38-BF72-FD1585FA1772}" srcOrd="3" destOrd="0" parTransId="{EB2265ED-DD11-48A2-8A3F-BEF80F932C1C}" sibTransId="{1B15693E-846F-408A-867E-95737061C353}"/>
    <dgm:cxn modelId="{0E18081C-A87A-43BC-BD1D-053F2466CEF7}" srcId="{57B0FC36-30FF-4C96-AA32-FD7EA3E3E8F8}" destId="{4451FEED-5F34-4CD1-986F-23FCD331C605}" srcOrd="2" destOrd="0" parTransId="{3E3921B0-72F1-4DC8-87F3-9B707324DD20}" sibTransId="{714CC2CD-5B0B-4B14-A7E3-28E6D93C4AE3}"/>
    <dgm:cxn modelId="{53791530-9C33-4497-95DE-900FE67B7123}" type="presOf" srcId="{23327838-338C-443B-AB6B-59039E2BA041}" destId="{64A78414-4D9E-4EF0-9086-7BC2B9764996}" srcOrd="0" destOrd="0" presId="urn:microsoft.com/office/officeart/2005/8/layout/chevron1"/>
    <dgm:cxn modelId="{6AFB5801-27BB-45B6-98F9-5DFF9E66D081}" type="presParOf" srcId="{3E08066D-37BD-42DE-BD66-A8A8B0724786}" destId="{7F32DC39-52A7-43F5-AAAA-D82C08CB8290}" srcOrd="0" destOrd="0" presId="urn:microsoft.com/office/officeart/2005/8/layout/chevron1"/>
    <dgm:cxn modelId="{A2A4052A-4074-4434-9CF2-3A36E6640A4C}" type="presParOf" srcId="{3E08066D-37BD-42DE-BD66-A8A8B0724786}" destId="{42225F88-95E6-4C5E-93A7-6B70DD6BFC1F}" srcOrd="1" destOrd="0" presId="urn:microsoft.com/office/officeart/2005/8/layout/chevron1"/>
    <dgm:cxn modelId="{59DF1E84-DF34-483A-9B96-E8752D7E837C}" type="presParOf" srcId="{3E08066D-37BD-42DE-BD66-A8A8B0724786}" destId="{D556F530-EE5E-4A0A-B24C-7A6EC1893893}" srcOrd="2" destOrd="0" presId="urn:microsoft.com/office/officeart/2005/8/layout/chevron1"/>
    <dgm:cxn modelId="{C36D3A2D-2E28-4CB1-AA1C-F97DE671BECF}" type="presParOf" srcId="{3E08066D-37BD-42DE-BD66-A8A8B0724786}" destId="{E5E5B585-FF1A-41D6-9884-6A3B21E746FF}" srcOrd="3" destOrd="0" presId="urn:microsoft.com/office/officeart/2005/8/layout/chevron1"/>
    <dgm:cxn modelId="{0080168A-1A67-401B-8837-5FA48AD6ECE6}" type="presParOf" srcId="{3E08066D-37BD-42DE-BD66-A8A8B0724786}" destId="{8D0E76B6-72F5-4518-8DD9-9659AF4F4AE5}" srcOrd="4" destOrd="0" presId="urn:microsoft.com/office/officeart/2005/8/layout/chevron1"/>
    <dgm:cxn modelId="{77563501-00AA-4B48-96DB-9E5F8AF190F0}" type="presParOf" srcId="{3E08066D-37BD-42DE-BD66-A8A8B0724786}" destId="{D83D4F39-9A3D-450E-B492-442585B9BF56}" srcOrd="5" destOrd="0" presId="urn:microsoft.com/office/officeart/2005/8/layout/chevron1"/>
    <dgm:cxn modelId="{EC50FC30-8A6F-4788-B993-A0221909D457}" type="presParOf" srcId="{3E08066D-37BD-42DE-BD66-A8A8B0724786}" destId="{79D44787-D519-4126-B0AD-5F281391A3FF}" srcOrd="6" destOrd="0" presId="urn:microsoft.com/office/officeart/2005/8/layout/chevron1"/>
    <dgm:cxn modelId="{D71ECC07-85AD-4857-AB75-2B601374C394}" type="presParOf" srcId="{3E08066D-37BD-42DE-BD66-A8A8B0724786}" destId="{B09929D5-E649-46BD-A9CD-CAC55B18EE2B}" srcOrd="7" destOrd="0" presId="urn:microsoft.com/office/officeart/2005/8/layout/chevron1"/>
    <dgm:cxn modelId="{F601CFE5-5E7A-4C2B-BCB0-A8327694BAE7}" type="presParOf" srcId="{3E08066D-37BD-42DE-BD66-A8A8B0724786}" destId="{64A78414-4D9E-4EF0-9086-7BC2B9764996}" srcOrd="8" destOrd="0" presId="urn:microsoft.com/office/officeart/2005/8/layout/chevron1"/>
    <dgm:cxn modelId="{2D580DF8-B9CA-4B8C-AD21-7CB1F59A3172}" type="presParOf" srcId="{3E08066D-37BD-42DE-BD66-A8A8B0724786}" destId="{5D5FE642-7388-4E8F-A257-EC533A338487}" srcOrd="9" destOrd="0" presId="urn:microsoft.com/office/officeart/2005/8/layout/chevron1"/>
    <dgm:cxn modelId="{97D88B78-3EC6-4242-8CD7-B1963EC4947E}" type="presParOf" srcId="{3E08066D-37BD-42DE-BD66-A8A8B0724786}" destId="{19AB8410-4667-4918-ADAF-E5891FBE88E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F1382A-1B96-4832-8A23-30F52A1447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3DABB48-4C41-4351-9B55-6F47DEF89BE3}">
      <dgm:prSet phldrT="[文本]" custT="1"/>
      <dgm:spPr/>
      <dgm:t>
        <a:bodyPr/>
        <a:lstStyle/>
        <a:p>
          <a:r>
            <a:rPr lang="zh-CN" altLang="en-US" sz="1600" b="1" dirty="0" smtClean="0">
              <a:latin typeface="+mn-ea"/>
              <a:ea typeface="+mn-ea"/>
            </a:rPr>
            <a:t>采购战略</a:t>
          </a:r>
          <a:endParaRPr lang="zh-CN" altLang="en-US" sz="1600" b="1" dirty="0">
            <a:latin typeface="+mn-ea"/>
            <a:ea typeface="+mn-ea"/>
          </a:endParaRPr>
        </a:p>
      </dgm:t>
    </dgm:pt>
    <dgm:pt modelId="{B880C8C6-EDC8-430B-B274-A7EDFE4B963D}" type="parTrans" cxnId="{995357E5-7E93-4C74-8AFF-5EDB6332EC52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29666D45-CEAB-427B-816C-C7236FA99306}" type="sibTrans" cxnId="{995357E5-7E93-4C74-8AFF-5EDB6332EC52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E8A0F876-A889-4F0C-9E88-BE04B45C667B}">
      <dgm:prSet phldrT="[文本]"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质量</a:t>
          </a:r>
          <a:endParaRPr lang="zh-CN" altLang="en-US" sz="1600" b="0" dirty="0">
            <a:latin typeface="+mn-ea"/>
            <a:ea typeface="+mn-ea"/>
          </a:endParaRPr>
        </a:p>
      </dgm:t>
    </dgm:pt>
    <dgm:pt modelId="{B0E8D24C-490D-465D-85E5-94DCCE312A04}" type="parTrans" cxnId="{D151088A-2364-4C32-B78E-A5550389CCC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F3A5618B-0533-4535-8AC6-4995FDB35A4D}" type="sibTrans" cxnId="{D151088A-2364-4C32-B78E-A5550389CCC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C956D00-2DE6-48AE-9A00-236BEE761D6A}">
      <dgm:prSet phldrT="[文本]"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渠道供应链</a:t>
          </a:r>
          <a:endParaRPr lang="zh-CN" altLang="en-US" sz="1600" b="0" dirty="0">
            <a:latin typeface="+mn-ea"/>
            <a:ea typeface="+mn-ea"/>
          </a:endParaRPr>
        </a:p>
      </dgm:t>
    </dgm:pt>
    <dgm:pt modelId="{786E25BD-B5C7-4552-89A8-9209949419F0}" type="parTrans" cxnId="{AE03256D-1345-41D2-B21D-66CFD7666DD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004045D7-BF23-4E5C-9D97-CB601BAD0240}" type="sibTrans" cxnId="{AE03256D-1345-41D2-B21D-66CFD7666DD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B23DEB4D-543B-44C2-9E3F-E600789F81E8}">
      <dgm:prSet phldrT="[文本]"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创新</a:t>
          </a:r>
          <a:endParaRPr lang="zh-CN" altLang="en-US" sz="1600" b="0" dirty="0">
            <a:latin typeface="+mn-ea"/>
            <a:ea typeface="+mn-ea"/>
          </a:endParaRPr>
        </a:p>
      </dgm:t>
    </dgm:pt>
    <dgm:pt modelId="{AFB9F0C4-89A6-45D6-8789-6AA5BB919B53}" type="parTrans" cxnId="{3EC461D6-E4A0-4F72-8EBB-A6F7AE7E6D97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2C2297B2-57AF-41EB-BC4D-FCD91366B773}" type="sibTrans" cxnId="{3EC461D6-E4A0-4F72-8EBB-A6F7AE7E6D97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52451BB5-9295-4E5A-B233-87EC2A55E294}">
      <dgm:prSet phldrT="[文本]"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敏捷供应链</a:t>
          </a:r>
          <a:endParaRPr lang="zh-CN" altLang="en-US" sz="1600" b="0" dirty="0">
            <a:latin typeface="+mn-ea"/>
            <a:ea typeface="+mn-ea"/>
          </a:endParaRPr>
        </a:p>
      </dgm:t>
    </dgm:pt>
    <dgm:pt modelId="{E5B976C3-E62C-4078-9478-9C563816FD15}" type="parTrans" cxnId="{F50B667D-52A4-44CB-9FA4-6573FCF1061A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F97B6EEC-27F9-4EAC-901F-0B1622ECC8B7}" type="sibTrans" cxnId="{F50B667D-52A4-44CB-9FA4-6573FCF1061A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DA000899-E217-4D12-B4C8-5BF67CE206B0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客户体验</a:t>
          </a:r>
          <a:endParaRPr lang="zh-CN" altLang="en-US" sz="1600" b="0" dirty="0">
            <a:latin typeface="+mn-ea"/>
            <a:ea typeface="+mn-ea"/>
          </a:endParaRPr>
        </a:p>
      </dgm:t>
    </dgm:pt>
    <dgm:pt modelId="{AD1158B2-FD0B-4347-A919-2FD95F855573}" type="parTrans" cxnId="{954E1B1D-FA93-456C-9CA8-9F252BA44AEA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3CAB5536-E0F1-4CFB-9E72-072CC25BC13E}" type="sibTrans" cxnId="{954E1B1D-FA93-456C-9CA8-9F252BA44AEA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A8534E09-0960-4836-BB37-346A4ABE5FBC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成本</a:t>
          </a:r>
          <a:endParaRPr lang="zh-CN" altLang="en-US" sz="1600" b="0" dirty="0">
            <a:latin typeface="+mn-ea"/>
            <a:ea typeface="+mn-ea"/>
          </a:endParaRPr>
        </a:p>
      </dgm:t>
    </dgm:pt>
    <dgm:pt modelId="{799C2104-5E4E-4E05-A35D-C717F27F5EF9}" type="parTrans" cxnId="{EE4561B9-F41F-4DDF-974D-FCA0CF3007B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036F0E0-6560-4F45-BEEE-DB7D452ED7CB}" type="sibTrans" cxnId="{EE4561B9-F41F-4DDF-974D-FCA0CF3007B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88046AA-D533-4424-A1F7-DFC4B08F7B9F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精益供应链</a:t>
          </a:r>
          <a:endParaRPr lang="zh-CN" altLang="en-US" sz="1600" b="0" dirty="0">
            <a:latin typeface="+mn-ea"/>
            <a:ea typeface="+mn-ea"/>
          </a:endParaRPr>
        </a:p>
      </dgm:t>
    </dgm:pt>
    <dgm:pt modelId="{4BC86AA4-DE62-4AC4-A3E3-8C320E4C655F}" type="parTrans" cxnId="{5EDCC28A-627E-4A96-A42C-EAEE9F2B49D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C2420107-3EE1-43DD-A76F-3E18789439B7}" type="sibTrans" cxnId="{5EDCC28A-627E-4A96-A42C-EAEE9F2B49D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F1C6769A-E36E-45B2-95B6-83AA9BB28D71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柔性供应链</a:t>
          </a:r>
          <a:endParaRPr lang="zh-CN" altLang="en-US" sz="1600" b="0" dirty="0">
            <a:latin typeface="+mn-ea"/>
            <a:ea typeface="+mn-ea"/>
          </a:endParaRPr>
        </a:p>
      </dgm:t>
    </dgm:pt>
    <dgm:pt modelId="{D982EF20-35E4-4C0A-B37F-775C928658D3}" type="parTrans" cxnId="{AD9D4BFC-65C1-4DFA-9A2D-892454687098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82D3F68A-07F5-4E54-9ABC-970E865CF421}" type="sibTrans" cxnId="{AD9D4BFC-65C1-4DFA-9A2D-892454687098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88B6780D-DB51-4F52-9EC6-FFE21736E48D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按库存生产</a:t>
          </a:r>
          <a:endParaRPr lang="zh-CN" altLang="en-US" sz="1600" b="0" dirty="0">
            <a:latin typeface="+mn-ea"/>
            <a:ea typeface="+mn-ea"/>
          </a:endParaRPr>
        </a:p>
      </dgm:t>
    </dgm:pt>
    <dgm:pt modelId="{D72720C4-25D1-44D8-AB26-73BDB13B3229}" type="parTrans" cxnId="{63110B5A-5D80-4B09-BB83-610B3CF11F3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131709AB-2307-425B-B2E3-F5E4B6EE7747}" type="sibTrans" cxnId="{63110B5A-5D80-4B09-BB83-610B3CF11F3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ED1739CD-BA95-4DC2-A84C-23FBD621E56D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协同采购</a:t>
          </a:r>
          <a:endParaRPr lang="zh-CN" altLang="en-US" sz="1600" b="0" dirty="0">
            <a:latin typeface="+mn-ea"/>
            <a:ea typeface="+mn-ea"/>
          </a:endParaRPr>
        </a:p>
      </dgm:t>
    </dgm:pt>
    <dgm:pt modelId="{025440FC-6155-4FFC-8461-D5A902F74DA8}" type="parTrans" cxnId="{4FD384ED-B5EF-496B-BE19-B3623AADCB66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9C33F387-6C63-4694-9866-1C413B589141}" type="sibTrans" cxnId="{4FD384ED-B5EF-496B-BE19-B3623AADCB66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CC2C3310-B67E-46B8-990F-FF1DC5EFDF2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0" dirty="0" smtClean="0">
              <a:latin typeface="+mn-ea"/>
              <a:ea typeface="+mn-ea"/>
            </a:rPr>
            <a:t>生产成本低</a:t>
          </a:r>
          <a:endParaRPr lang="en-US" altLang="zh-CN" sz="1600" b="0" dirty="0" smtClean="0"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0" dirty="0" smtClean="0">
              <a:latin typeface="+mn-ea"/>
              <a:ea typeface="+mn-ea"/>
            </a:rPr>
            <a:t>快速满足需求</a:t>
          </a:r>
          <a:endParaRPr lang="zh-CN" altLang="en-US" sz="1600" b="0" dirty="0">
            <a:latin typeface="+mn-ea"/>
            <a:ea typeface="+mn-ea"/>
          </a:endParaRPr>
        </a:p>
      </dgm:t>
    </dgm:pt>
    <dgm:pt modelId="{40B550C9-A2FE-4684-91AF-E394CC8393CA}" type="parTrans" cxnId="{C3A1B91A-AC50-49E8-906B-245A89AEFEE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A2DBB9BD-A8E7-4D11-80FD-ACB33E4B413A}" type="sibTrans" cxnId="{C3A1B91A-AC50-49E8-906B-245A89AEFEE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FFAEB416-645E-4C43-AF9D-97DF090E8FB6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按订单生产</a:t>
          </a:r>
          <a:endParaRPr lang="zh-CN" altLang="en-US" sz="1600" b="0" dirty="0">
            <a:latin typeface="+mn-ea"/>
            <a:ea typeface="+mn-ea"/>
          </a:endParaRPr>
        </a:p>
      </dgm:t>
    </dgm:pt>
    <dgm:pt modelId="{493219D7-4286-450D-A50D-28F4909A96CC}" type="parTrans" cxnId="{A3C47A05-A343-4960-BDFC-5DD43A3F1CF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09B68E23-6EFD-4DD9-804C-ED42424C3B7A}" type="sibTrans" cxnId="{A3C47A05-A343-4960-BDFC-5DD43A3F1CF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20DB357F-0543-496B-B827-DD8A65C370F9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集成采购</a:t>
          </a:r>
          <a:endParaRPr lang="zh-CN" altLang="en-US" sz="1600" b="0" dirty="0">
            <a:latin typeface="+mn-ea"/>
            <a:ea typeface="+mn-ea"/>
          </a:endParaRPr>
        </a:p>
      </dgm:t>
    </dgm:pt>
    <dgm:pt modelId="{C459E792-5410-49F3-ACFC-C9A7C48F9FFD}" type="parTrans" cxnId="{6CF087BD-553D-45A5-A446-2FD2A90A3C7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DBE4270B-55DE-4062-90A4-597B0037D78F}" type="sibTrans" cxnId="{6CF087BD-553D-45A5-A446-2FD2A90A3C7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CA94F524-CE04-485B-AEA4-B5804EA4ADD2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库存水平低</a:t>
          </a:r>
          <a:r>
            <a:rPr lang="en-US" altLang="zh-CN" sz="1600" b="0" dirty="0" smtClean="0">
              <a:latin typeface="+mn-ea"/>
              <a:ea typeface="+mn-ea"/>
            </a:rPr>
            <a:t/>
          </a:r>
          <a:br>
            <a:rPr lang="en-US" altLang="zh-CN" sz="1600" b="0" dirty="0" smtClean="0">
              <a:latin typeface="+mn-ea"/>
              <a:ea typeface="+mn-ea"/>
            </a:rPr>
          </a:br>
          <a:r>
            <a:rPr lang="zh-CN" altLang="en-US" sz="1600" b="0" dirty="0" smtClean="0">
              <a:latin typeface="+mn-ea"/>
              <a:ea typeface="+mn-ea"/>
            </a:rPr>
            <a:t>产品变化小</a:t>
          </a:r>
          <a:endParaRPr lang="zh-CN" altLang="en-US" sz="1600" b="0" dirty="0">
            <a:latin typeface="+mn-ea"/>
            <a:ea typeface="+mn-ea"/>
          </a:endParaRPr>
        </a:p>
      </dgm:t>
    </dgm:pt>
    <dgm:pt modelId="{860A89E7-660A-40C0-982E-009ACF339996}" type="parTrans" cxnId="{57C06B06-EE2C-44A2-9FF1-8AF3A158BCDD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33FA453-74BD-44DD-A896-A5F4BB1BFE88}" type="sibTrans" cxnId="{57C06B06-EE2C-44A2-9FF1-8AF3A158BCDD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023DD435-7028-45D4-A5EB-630EA0E21948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按订单设计</a:t>
          </a:r>
          <a:endParaRPr lang="zh-CN" altLang="en-US" sz="1600" b="0" dirty="0">
            <a:latin typeface="+mn-ea"/>
            <a:ea typeface="+mn-ea"/>
          </a:endParaRPr>
        </a:p>
      </dgm:t>
    </dgm:pt>
    <dgm:pt modelId="{C55E4DE0-70C8-40BD-B16E-2C153A27CEA7}" type="parTrans" cxnId="{825F8390-AAEC-4B83-B6AD-DBBABA4F73D5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4B61A428-062F-437E-AB07-A413E38ACA5D}" type="sibTrans" cxnId="{825F8390-AAEC-4B83-B6AD-DBBABA4F73D5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62A77AEC-7D08-4BF1-A6C6-6CD62FE7CB5D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响应采购</a:t>
          </a:r>
          <a:endParaRPr lang="zh-CN" altLang="en-US" sz="1600" b="0" dirty="0">
            <a:latin typeface="+mn-ea"/>
            <a:ea typeface="+mn-ea"/>
          </a:endParaRPr>
        </a:p>
      </dgm:t>
    </dgm:pt>
    <dgm:pt modelId="{7049BA27-C488-4377-B9A9-26EA8522646E}" type="parTrans" cxnId="{461299A9-6605-478F-BAA4-5354874E993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0C90E667-DD90-44BD-92BC-BD78CE713B69}" type="sibTrans" cxnId="{461299A9-6605-478F-BAA4-5354874E9934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90FAC0D-1BB2-4BE0-8425-772A45B152C8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满足特定需求</a:t>
          </a:r>
          <a:endParaRPr lang="zh-CN" altLang="en-US" sz="1600" b="0" dirty="0">
            <a:latin typeface="+mn-ea"/>
            <a:ea typeface="+mn-ea"/>
          </a:endParaRPr>
        </a:p>
      </dgm:t>
    </dgm:pt>
    <dgm:pt modelId="{3B5E06C5-4E5D-47AC-A10E-2230609BF1DB}" type="parTrans" cxnId="{E5250601-618C-42F9-A636-280434238A31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E749C2F6-40DF-4645-A663-E28BACE57E77}" type="sibTrans" cxnId="{E5250601-618C-42F9-A636-280434238A31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53604593-C265-4CE3-BEEE-56DA47437CFC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按订单装配</a:t>
          </a:r>
          <a:endParaRPr lang="zh-CN" altLang="en-US" sz="1600" b="0" dirty="0">
            <a:latin typeface="+mn-ea"/>
            <a:ea typeface="+mn-ea"/>
          </a:endParaRPr>
        </a:p>
      </dgm:t>
    </dgm:pt>
    <dgm:pt modelId="{1782FAAD-050B-44C3-ACD9-69A4638A3923}" type="parTrans" cxnId="{4255CEF5-6F7D-4E54-A336-EA7CDCB7675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92033D92-6F1D-4A7C-AF5E-7378A1B5F640}" type="sibTrans" cxnId="{4255CEF5-6F7D-4E54-A336-EA7CDCB7675E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07F27E8A-7FDF-44C2-8511-8FE54C0D5C6C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反应采购</a:t>
          </a:r>
          <a:endParaRPr lang="zh-CN" altLang="en-US" sz="1600" b="0" dirty="0">
            <a:latin typeface="+mn-ea"/>
            <a:ea typeface="+mn-ea"/>
          </a:endParaRPr>
        </a:p>
      </dgm:t>
    </dgm:pt>
    <dgm:pt modelId="{7124BC28-6978-4355-B400-4D00450CFE13}" type="parTrans" cxnId="{37B0D72F-F0CF-45BD-9CDF-E7AC8948FAB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A3D9843C-F4D9-4898-A045-7A78153C415E}" type="sibTrans" cxnId="{37B0D72F-F0CF-45BD-9CDF-E7AC8948FABF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EFB723BA-3F53-445B-A5C8-A67D94CFF013}">
      <dgm:prSet custT="1"/>
      <dgm:spPr/>
      <dgm:t>
        <a:bodyPr/>
        <a:lstStyle/>
        <a:p>
          <a:r>
            <a:rPr lang="zh-CN" altLang="en-US" sz="1600" b="0" dirty="0" smtClean="0">
              <a:latin typeface="+mn-ea"/>
              <a:ea typeface="+mn-ea"/>
            </a:rPr>
            <a:t>交付时间短</a:t>
          </a:r>
          <a:endParaRPr lang="zh-CN" altLang="en-US" sz="1600" b="0" dirty="0">
            <a:latin typeface="+mn-ea"/>
            <a:ea typeface="+mn-ea"/>
          </a:endParaRPr>
        </a:p>
      </dgm:t>
    </dgm:pt>
    <dgm:pt modelId="{63E7A07D-B47D-4CE2-9AF9-27D7F3F7564B}" type="parTrans" cxnId="{9DA51E7B-9AF3-4283-8970-BAE543899E4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BF86C2E7-EF18-4006-8D43-2C51C239EE59}" type="sibTrans" cxnId="{9DA51E7B-9AF3-4283-8970-BAE543899E4C}">
      <dgm:prSet/>
      <dgm:spPr/>
      <dgm:t>
        <a:bodyPr/>
        <a:lstStyle/>
        <a:p>
          <a:endParaRPr lang="zh-CN" altLang="en-US" sz="1600" b="0">
            <a:latin typeface="+mn-ea"/>
            <a:ea typeface="+mn-ea"/>
          </a:endParaRPr>
        </a:p>
      </dgm:t>
    </dgm:pt>
    <dgm:pt modelId="{7EF134DD-F49B-4EE7-818E-53F6434EDAD9}" type="pres">
      <dgm:prSet presAssocID="{55F1382A-1B96-4832-8A23-30F52A1447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4D0DB29-0630-43D2-B7AC-8038DE5FDB59}" type="pres">
      <dgm:prSet presAssocID="{E3DABB48-4C41-4351-9B55-6F47DEF89BE3}" presName="hierRoot1" presStyleCnt="0"/>
      <dgm:spPr/>
    </dgm:pt>
    <dgm:pt modelId="{5648F0E8-72AB-446D-9B31-FC56FC3FF9BA}" type="pres">
      <dgm:prSet presAssocID="{E3DABB48-4C41-4351-9B55-6F47DEF89BE3}" presName="composite" presStyleCnt="0"/>
      <dgm:spPr/>
    </dgm:pt>
    <dgm:pt modelId="{7B5B64EB-0F0B-458E-8FB4-CD888C6758DD}" type="pres">
      <dgm:prSet presAssocID="{E3DABB48-4C41-4351-9B55-6F47DEF89BE3}" presName="background" presStyleLbl="node0" presStyleIdx="0" presStyleCnt="1"/>
      <dgm:spPr/>
    </dgm:pt>
    <dgm:pt modelId="{802E935D-ED71-49AF-9F0D-3D3B536E73A2}" type="pres">
      <dgm:prSet presAssocID="{E3DABB48-4C41-4351-9B55-6F47DEF89BE3}" presName="text" presStyleLbl="fgAcc0" presStyleIdx="0" presStyleCnt="1" custScaleX="18400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DA5DF2-21C5-40F7-B28C-3EEC99FC2627}" type="pres">
      <dgm:prSet presAssocID="{E3DABB48-4C41-4351-9B55-6F47DEF89BE3}" presName="hierChild2" presStyleCnt="0"/>
      <dgm:spPr/>
    </dgm:pt>
    <dgm:pt modelId="{4AF0AD6E-9E3B-44E2-90BD-466823D4A255}" type="pres">
      <dgm:prSet presAssocID="{B0E8D24C-490D-465D-85E5-94DCCE312A04}" presName="Name10" presStyleLbl="parChTrans1D2" presStyleIdx="0" presStyleCnt="4"/>
      <dgm:spPr/>
      <dgm:t>
        <a:bodyPr/>
        <a:lstStyle/>
        <a:p>
          <a:endParaRPr lang="zh-CN" altLang="en-US"/>
        </a:p>
      </dgm:t>
    </dgm:pt>
    <dgm:pt modelId="{37D35B41-293D-48F6-8125-9D5F32A13BB8}" type="pres">
      <dgm:prSet presAssocID="{E8A0F876-A889-4F0C-9E88-BE04B45C667B}" presName="hierRoot2" presStyleCnt="0"/>
      <dgm:spPr/>
    </dgm:pt>
    <dgm:pt modelId="{763D40E6-838C-4A26-9363-0C338036A157}" type="pres">
      <dgm:prSet presAssocID="{E8A0F876-A889-4F0C-9E88-BE04B45C667B}" presName="composite2" presStyleCnt="0"/>
      <dgm:spPr/>
    </dgm:pt>
    <dgm:pt modelId="{5EB52030-2D7F-4725-B5EB-EEBE94A7DFD4}" type="pres">
      <dgm:prSet presAssocID="{E8A0F876-A889-4F0C-9E88-BE04B45C667B}" presName="background2" presStyleLbl="node2" presStyleIdx="0" presStyleCnt="4"/>
      <dgm:spPr/>
    </dgm:pt>
    <dgm:pt modelId="{06EA35BC-8DC0-480B-A550-B4CD82229C3C}" type="pres">
      <dgm:prSet presAssocID="{E8A0F876-A889-4F0C-9E88-BE04B45C667B}" presName="text2" presStyleLbl="fgAcc2" presStyleIdx="0" presStyleCnt="4" custScaleX="19066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915874-D86B-4340-9322-AB7B69D0651E}" type="pres">
      <dgm:prSet presAssocID="{E8A0F876-A889-4F0C-9E88-BE04B45C667B}" presName="hierChild3" presStyleCnt="0"/>
      <dgm:spPr/>
    </dgm:pt>
    <dgm:pt modelId="{18A2AC5A-7013-4FAF-BBE2-A2EBFE44051E}" type="pres">
      <dgm:prSet presAssocID="{786E25BD-B5C7-4552-89A8-9209949419F0}" presName="Name17" presStyleLbl="parChTrans1D3" presStyleIdx="0" presStyleCnt="4"/>
      <dgm:spPr/>
      <dgm:t>
        <a:bodyPr/>
        <a:lstStyle/>
        <a:p>
          <a:endParaRPr lang="zh-CN" altLang="en-US"/>
        </a:p>
      </dgm:t>
    </dgm:pt>
    <dgm:pt modelId="{8CCCABB4-CF45-440E-B398-907AAF93FCD5}" type="pres">
      <dgm:prSet presAssocID="{7C956D00-2DE6-48AE-9A00-236BEE761D6A}" presName="hierRoot3" presStyleCnt="0"/>
      <dgm:spPr/>
    </dgm:pt>
    <dgm:pt modelId="{41EE1600-29CF-45E2-A566-56C501E4B0BE}" type="pres">
      <dgm:prSet presAssocID="{7C956D00-2DE6-48AE-9A00-236BEE761D6A}" presName="composite3" presStyleCnt="0"/>
      <dgm:spPr/>
    </dgm:pt>
    <dgm:pt modelId="{4B7658E9-EC8D-4D55-AB5B-B9FE48B990B6}" type="pres">
      <dgm:prSet presAssocID="{7C956D00-2DE6-48AE-9A00-236BEE761D6A}" presName="background3" presStyleLbl="node3" presStyleIdx="0" presStyleCnt="4"/>
      <dgm:spPr/>
    </dgm:pt>
    <dgm:pt modelId="{C1538715-196C-4762-B756-97BB7D193996}" type="pres">
      <dgm:prSet presAssocID="{7C956D00-2DE6-48AE-9A00-236BEE761D6A}" presName="text3" presStyleLbl="fgAcc3" presStyleIdx="0" presStyleCnt="4" custScaleX="1815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3779A4-A04D-49BA-BD02-FEB94C7FF067}" type="pres">
      <dgm:prSet presAssocID="{7C956D00-2DE6-48AE-9A00-236BEE761D6A}" presName="hierChild4" presStyleCnt="0"/>
      <dgm:spPr/>
    </dgm:pt>
    <dgm:pt modelId="{E481E83F-D518-4171-BBBB-C7791D27AD2A}" type="pres">
      <dgm:prSet presAssocID="{D72720C4-25D1-44D8-AB26-73BDB13B3229}" presName="Name23" presStyleLbl="parChTrans1D4" presStyleIdx="0" presStyleCnt="12"/>
      <dgm:spPr/>
      <dgm:t>
        <a:bodyPr/>
        <a:lstStyle/>
        <a:p>
          <a:endParaRPr lang="zh-CN" altLang="en-US"/>
        </a:p>
      </dgm:t>
    </dgm:pt>
    <dgm:pt modelId="{9014F4D2-753F-4919-863A-90DEF0301F12}" type="pres">
      <dgm:prSet presAssocID="{88B6780D-DB51-4F52-9EC6-FFE21736E48D}" presName="hierRoot4" presStyleCnt="0"/>
      <dgm:spPr/>
    </dgm:pt>
    <dgm:pt modelId="{DC2B6D8A-56D1-45C1-9E4F-097B0DC5599F}" type="pres">
      <dgm:prSet presAssocID="{88B6780D-DB51-4F52-9EC6-FFE21736E48D}" presName="composite4" presStyleCnt="0"/>
      <dgm:spPr/>
    </dgm:pt>
    <dgm:pt modelId="{707D4971-F817-48ED-AFB9-497909310F17}" type="pres">
      <dgm:prSet presAssocID="{88B6780D-DB51-4F52-9EC6-FFE21736E48D}" presName="background4" presStyleLbl="node4" presStyleIdx="0" presStyleCnt="12"/>
      <dgm:spPr/>
    </dgm:pt>
    <dgm:pt modelId="{0CCCBBC5-A893-4790-B641-F783EDCA9C21}" type="pres">
      <dgm:prSet presAssocID="{88B6780D-DB51-4F52-9EC6-FFE21736E48D}" presName="text4" presStyleLbl="fgAcc4" presStyleIdx="0" presStyleCnt="12" custScaleX="1847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93AC80-733E-4037-9D1E-B5647F93EE08}" type="pres">
      <dgm:prSet presAssocID="{88B6780D-DB51-4F52-9EC6-FFE21736E48D}" presName="hierChild5" presStyleCnt="0"/>
      <dgm:spPr/>
    </dgm:pt>
    <dgm:pt modelId="{E1ED04B6-C484-4905-A784-C5CAB4BD3EB7}" type="pres">
      <dgm:prSet presAssocID="{025440FC-6155-4FFC-8461-D5A902F74DA8}" presName="Name23" presStyleLbl="parChTrans1D4" presStyleIdx="1" presStyleCnt="12"/>
      <dgm:spPr/>
      <dgm:t>
        <a:bodyPr/>
        <a:lstStyle/>
        <a:p>
          <a:endParaRPr lang="zh-CN" altLang="en-US"/>
        </a:p>
      </dgm:t>
    </dgm:pt>
    <dgm:pt modelId="{B192515B-844F-40B6-8A06-1382A1799D28}" type="pres">
      <dgm:prSet presAssocID="{ED1739CD-BA95-4DC2-A84C-23FBD621E56D}" presName="hierRoot4" presStyleCnt="0"/>
      <dgm:spPr/>
    </dgm:pt>
    <dgm:pt modelId="{2057714E-EF35-44A9-A7E2-44A6343363E0}" type="pres">
      <dgm:prSet presAssocID="{ED1739CD-BA95-4DC2-A84C-23FBD621E56D}" presName="composite4" presStyleCnt="0"/>
      <dgm:spPr/>
    </dgm:pt>
    <dgm:pt modelId="{C67A1B43-A5DD-4A3E-B549-EC6C7CB9FC73}" type="pres">
      <dgm:prSet presAssocID="{ED1739CD-BA95-4DC2-A84C-23FBD621E56D}" presName="background4" presStyleLbl="node4" presStyleIdx="1" presStyleCnt="12"/>
      <dgm:spPr/>
    </dgm:pt>
    <dgm:pt modelId="{9A07F12A-6F2F-4BC8-BAB8-443F27759122}" type="pres">
      <dgm:prSet presAssocID="{ED1739CD-BA95-4DC2-A84C-23FBD621E56D}" presName="text4" presStyleLbl="fgAcc4" presStyleIdx="1" presStyleCnt="12" custScaleX="1878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2B86DC8-4692-4767-B6F1-BA2D8734F5FA}" type="pres">
      <dgm:prSet presAssocID="{ED1739CD-BA95-4DC2-A84C-23FBD621E56D}" presName="hierChild5" presStyleCnt="0"/>
      <dgm:spPr/>
    </dgm:pt>
    <dgm:pt modelId="{13B2791D-9257-46EE-99BA-E3D49F9B5EC0}" type="pres">
      <dgm:prSet presAssocID="{40B550C9-A2FE-4684-91AF-E394CC8393CA}" presName="Name23" presStyleLbl="parChTrans1D4" presStyleIdx="2" presStyleCnt="12"/>
      <dgm:spPr/>
      <dgm:t>
        <a:bodyPr/>
        <a:lstStyle/>
        <a:p>
          <a:endParaRPr lang="zh-CN" altLang="en-US"/>
        </a:p>
      </dgm:t>
    </dgm:pt>
    <dgm:pt modelId="{39140264-9E94-4C67-BA80-AF57E1714F7E}" type="pres">
      <dgm:prSet presAssocID="{CC2C3310-B67E-46B8-990F-FF1DC5EFDF25}" presName="hierRoot4" presStyleCnt="0"/>
      <dgm:spPr/>
    </dgm:pt>
    <dgm:pt modelId="{81BF0460-8266-48FC-8FC5-E819B9BD8A41}" type="pres">
      <dgm:prSet presAssocID="{CC2C3310-B67E-46B8-990F-FF1DC5EFDF25}" presName="composite4" presStyleCnt="0"/>
      <dgm:spPr/>
    </dgm:pt>
    <dgm:pt modelId="{F4999C9D-BEB9-4144-8F1F-91F043AC6B03}" type="pres">
      <dgm:prSet presAssocID="{CC2C3310-B67E-46B8-990F-FF1DC5EFDF25}" presName="background4" presStyleLbl="node4" presStyleIdx="2" presStyleCnt="12"/>
      <dgm:spPr/>
    </dgm:pt>
    <dgm:pt modelId="{1C307F26-1335-46DA-A157-607D1E0C9EBD}" type="pres">
      <dgm:prSet presAssocID="{CC2C3310-B67E-46B8-990F-FF1DC5EFDF25}" presName="text4" presStyleLbl="fgAcc4" presStyleIdx="2" presStyleCnt="12" custScaleX="1847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6EFB62-4E50-46C3-BDAC-98BA84BFCA0D}" type="pres">
      <dgm:prSet presAssocID="{CC2C3310-B67E-46B8-990F-FF1DC5EFDF25}" presName="hierChild5" presStyleCnt="0"/>
      <dgm:spPr/>
    </dgm:pt>
    <dgm:pt modelId="{2AE346B5-5DD4-4FA7-AF8B-B81A8735598A}" type="pres">
      <dgm:prSet presAssocID="{799C2104-5E4E-4E05-A35D-C717F27F5EF9}" presName="Name10" presStyleLbl="parChTrans1D2" presStyleIdx="1" presStyleCnt="4"/>
      <dgm:spPr/>
      <dgm:t>
        <a:bodyPr/>
        <a:lstStyle/>
        <a:p>
          <a:endParaRPr lang="zh-CN" altLang="en-US"/>
        </a:p>
      </dgm:t>
    </dgm:pt>
    <dgm:pt modelId="{9030EEF2-A484-4804-8420-98688FE644AB}" type="pres">
      <dgm:prSet presAssocID="{A8534E09-0960-4836-BB37-346A4ABE5FBC}" presName="hierRoot2" presStyleCnt="0"/>
      <dgm:spPr/>
    </dgm:pt>
    <dgm:pt modelId="{07BB882D-502A-443D-B588-D1EA9282BD1E}" type="pres">
      <dgm:prSet presAssocID="{A8534E09-0960-4836-BB37-346A4ABE5FBC}" presName="composite2" presStyleCnt="0"/>
      <dgm:spPr/>
    </dgm:pt>
    <dgm:pt modelId="{4ED3D018-328A-4CA2-86BF-E2D7F0071725}" type="pres">
      <dgm:prSet presAssocID="{A8534E09-0960-4836-BB37-346A4ABE5FBC}" presName="background2" presStyleLbl="node2" presStyleIdx="1" presStyleCnt="4"/>
      <dgm:spPr/>
    </dgm:pt>
    <dgm:pt modelId="{3CC13A4D-C857-4B0C-A5D9-153FBB0F36AC}" type="pres">
      <dgm:prSet presAssocID="{A8534E09-0960-4836-BB37-346A4ABE5FBC}" presName="text2" presStyleLbl="fgAcc2" presStyleIdx="1" presStyleCnt="4" custScaleX="17930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5ABDE0-51C9-463F-9BA5-895B041E6780}" type="pres">
      <dgm:prSet presAssocID="{A8534E09-0960-4836-BB37-346A4ABE5FBC}" presName="hierChild3" presStyleCnt="0"/>
      <dgm:spPr/>
    </dgm:pt>
    <dgm:pt modelId="{6A2ACF8B-9BC6-4B27-945A-E6BF239A3782}" type="pres">
      <dgm:prSet presAssocID="{4BC86AA4-DE62-4AC4-A3E3-8C320E4C655F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8FE9A086-F17C-4DA0-8294-52D2DA78589C}" type="pres">
      <dgm:prSet presAssocID="{788046AA-D533-4424-A1F7-DFC4B08F7B9F}" presName="hierRoot3" presStyleCnt="0"/>
      <dgm:spPr/>
    </dgm:pt>
    <dgm:pt modelId="{22E9FFD9-382E-4257-ADB0-5372269E415D}" type="pres">
      <dgm:prSet presAssocID="{788046AA-D533-4424-A1F7-DFC4B08F7B9F}" presName="composite3" presStyleCnt="0"/>
      <dgm:spPr/>
    </dgm:pt>
    <dgm:pt modelId="{1E08BC19-B87E-4520-8A8A-6ACC50158A7C}" type="pres">
      <dgm:prSet presAssocID="{788046AA-D533-4424-A1F7-DFC4B08F7B9F}" presName="background3" presStyleLbl="node3" presStyleIdx="1" presStyleCnt="4"/>
      <dgm:spPr/>
    </dgm:pt>
    <dgm:pt modelId="{6A1B359B-7179-4C2E-B5AD-AC3CCC629DC0}" type="pres">
      <dgm:prSet presAssocID="{788046AA-D533-4424-A1F7-DFC4B08F7B9F}" presName="text3" presStyleLbl="fgAcc3" presStyleIdx="1" presStyleCnt="4" custScaleX="17892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6B5D8A7-8787-48F2-BDDD-52DAADE9F29B}" type="pres">
      <dgm:prSet presAssocID="{788046AA-D533-4424-A1F7-DFC4B08F7B9F}" presName="hierChild4" presStyleCnt="0"/>
      <dgm:spPr/>
    </dgm:pt>
    <dgm:pt modelId="{2BDA02BE-8AEB-4988-8EF7-97D543C639C3}" type="pres">
      <dgm:prSet presAssocID="{493219D7-4286-450D-A50D-28F4909A96CC}" presName="Name23" presStyleLbl="parChTrans1D4" presStyleIdx="3" presStyleCnt="12"/>
      <dgm:spPr/>
      <dgm:t>
        <a:bodyPr/>
        <a:lstStyle/>
        <a:p>
          <a:endParaRPr lang="zh-CN" altLang="en-US"/>
        </a:p>
      </dgm:t>
    </dgm:pt>
    <dgm:pt modelId="{C803CCD6-3ABB-4BC2-B040-E1ABA52CD10B}" type="pres">
      <dgm:prSet presAssocID="{FFAEB416-645E-4C43-AF9D-97DF090E8FB6}" presName="hierRoot4" presStyleCnt="0"/>
      <dgm:spPr/>
    </dgm:pt>
    <dgm:pt modelId="{6713286B-069C-426A-9732-7C15B9A307F9}" type="pres">
      <dgm:prSet presAssocID="{FFAEB416-645E-4C43-AF9D-97DF090E8FB6}" presName="composite4" presStyleCnt="0"/>
      <dgm:spPr/>
    </dgm:pt>
    <dgm:pt modelId="{14608C1F-C24B-41AA-87D8-D6811707DA52}" type="pres">
      <dgm:prSet presAssocID="{FFAEB416-645E-4C43-AF9D-97DF090E8FB6}" presName="background4" presStyleLbl="node4" presStyleIdx="3" presStyleCnt="12"/>
      <dgm:spPr/>
    </dgm:pt>
    <dgm:pt modelId="{2EADC082-C8F5-4B6D-8E7F-7CEA3BCCADA8}" type="pres">
      <dgm:prSet presAssocID="{FFAEB416-645E-4C43-AF9D-97DF090E8FB6}" presName="text4" presStyleLbl="fgAcc4" presStyleIdx="3" presStyleCnt="12" custScaleX="1662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B701AD-44FF-44C3-83AF-FAEF967BBA9A}" type="pres">
      <dgm:prSet presAssocID="{FFAEB416-645E-4C43-AF9D-97DF090E8FB6}" presName="hierChild5" presStyleCnt="0"/>
      <dgm:spPr/>
    </dgm:pt>
    <dgm:pt modelId="{2548BB4F-9E7C-41B3-9732-B300204550E5}" type="pres">
      <dgm:prSet presAssocID="{C459E792-5410-49F3-ACFC-C9A7C48F9FFD}" presName="Name23" presStyleLbl="parChTrans1D4" presStyleIdx="4" presStyleCnt="12"/>
      <dgm:spPr/>
      <dgm:t>
        <a:bodyPr/>
        <a:lstStyle/>
        <a:p>
          <a:endParaRPr lang="zh-CN" altLang="en-US"/>
        </a:p>
      </dgm:t>
    </dgm:pt>
    <dgm:pt modelId="{49C5836D-0B90-4D0E-9AD2-D7805D5A1DD7}" type="pres">
      <dgm:prSet presAssocID="{20DB357F-0543-496B-B827-DD8A65C370F9}" presName="hierRoot4" presStyleCnt="0"/>
      <dgm:spPr/>
    </dgm:pt>
    <dgm:pt modelId="{FE8E9771-CC79-4B5A-8723-CEC31DCEA41E}" type="pres">
      <dgm:prSet presAssocID="{20DB357F-0543-496B-B827-DD8A65C370F9}" presName="composite4" presStyleCnt="0"/>
      <dgm:spPr/>
    </dgm:pt>
    <dgm:pt modelId="{CDC05AE9-31CD-43BC-82F1-E1FF8DF4B8FE}" type="pres">
      <dgm:prSet presAssocID="{20DB357F-0543-496B-B827-DD8A65C370F9}" presName="background4" presStyleLbl="node4" presStyleIdx="4" presStyleCnt="12"/>
      <dgm:spPr/>
    </dgm:pt>
    <dgm:pt modelId="{0F8BA686-5A1D-4486-8463-2735CF0E164F}" type="pres">
      <dgm:prSet presAssocID="{20DB357F-0543-496B-B827-DD8A65C370F9}" presName="text4" presStyleLbl="fgAcc4" presStyleIdx="4" presStyleCnt="12" custScaleX="1694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41DCFB6-5D6C-4131-892C-A25321B699DD}" type="pres">
      <dgm:prSet presAssocID="{20DB357F-0543-496B-B827-DD8A65C370F9}" presName="hierChild5" presStyleCnt="0"/>
      <dgm:spPr/>
    </dgm:pt>
    <dgm:pt modelId="{B2BCB5ED-3E7F-41F0-B756-B728850BAE47}" type="pres">
      <dgm:prSet presAssocID="{860A89E7-660A-40C0-982E-009ACF339996}" presName="Name23" presStyleLbl="parChTrans1D4" presStyleIdx="5" presStyleCnt="12"/>
      <dgm:spPr/>
      <dgm:t>
        <a:bodyPr/>
        <a:lstStyle/>
        <a:p>
          <a:endParaRPr lang="zh-CN" altLang="en-US"/>
        </a:p>
      </dgm:t>
    </dgm:pt>
    <dgm:pt modelId="{049FCDF2-1201-446F-85EE-C2F4315F576A}" type="pres">
      <dgm:prSet presAssocID="{CA94F524-CE04-485B-AEA4-B5804EA4ADD2}" presName="hierRoot4" presStyleCnt="0"/>
      <dgm:spPr/>
    </dgm:pt>
    <dgm:pt modelId="{5C15D5A7-5586-4CAD-9239-A5EEEDB0934D}" type="pres">
      <dgm:prSet presAssocID="{CA94F524-CE04-485B-AEA4-B5804EA4ADD2}" presName="composite4" presStyleCnt="0"/>
      <dgm:spPr/>
    </dgm:pt>
    <dgm:pt modelId="{7FCBE0CE-EBA2-45D8-8091-05ABC9463E14}" type="pres">
      <dgm:prSet presAssocID="{CA94F524-CE04-485B-AEA4-B5804EA4ADD2}" presName="background4" presStyleLbl="node4" presStyleIdx="5" presStyleCnt="12"/>
      <dgm:spPr/>
    </dgm:pt>
    <dgm:pt modelId="{B01ACE88-BFBD-4EA2-9B32-717DE6F9079C}" type="pres">
      <dgm:prSet presAssocID="{CA94F524-CE04-485B-AEA4-B5804EA4ADD2}" presName="text4" presStyleLbl="fgAcc4" presStyleIdx="5" presStyleCnt="12" custScaleX="1631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501467-6664-4D65-8611-CCB2891B8F5F}" type="pres">
      <dgm:prSet presAssocID="{CA94F524-CE04-485B-AEA4-B5804EA4ADD2}" presName="hierChild5" presStyleCnt="0"/>
      <dgm:spPr/>
    </dgm:pt>
    <dgm:pt modelId="{5C64C3BC-3D23-4F9F-AE9C-A0DB7775FB35}" type="pres">
      <dgm:prSet presAssocID="{AD1158B2-FD0B-4347-A919-2FD95F855573}" presName="Name10" presStyleLbl="parChTrans1D2" presStyleIdx="2" presStyleCnt="4"/>
      <dgm:spPr/>
      <dgm:t>
        <a:bodyPr/>
        <a:lstStyle/>
        <a:p>
          <a:endParaRPr lang="zh-CN" altLang="en-US"/>
        </a:p>
      </dgm:t>
    </dgm:pt>
    <dgm:pt modelId="{931CDCF2-8E75-433E-BB18-8EF5C7E8F01B}" type="pres">
      <dgm:prSet presAssocID="{DA000899-E217-4D12-B4C8-5BF67CE206B0}" presName="hierRoot2" presStyleCnt="0"/>
      <dgm:spPr/>
    </dgm:pt>
    <dgm:pt modelId="{C77F0104-30F4-46C8-ADF0-B0CDA12CC8F1}" type="pres">
      <dgm:prSet presAssocID="{DA000899-E217-4D12-B4C8-5BF67CE206B0}" presName="composite2" presStyleCnt="0"/>
      <dgm:spPr/>
    </dgm:pt>
    <dgm:pt modelId="{E3CDF441-6129-4326-A175-2C34E700D5ED}" type="pres">
      <dgm:prSet presAssocID="{DA000899-E217-4D12-B4C8-5BF67CE206B0}" presName="background2" presStyleLbl="node2" presStyleIdx="2" presStyleCnt="4"/>
      <dgm:spPr/>
    </dgm:pt>
    <dgm:pt modelId="{096D5220-3FEA-43D5-8E39-A146D3DA9826}" type="pres">
      <dgm:prSet presAssocID="{DA000899-E217-4D12-B4C8-5BF67CE206B0}" presName="text2" presStyleLbl="fgAcc2" presStyleIdx="2" presStyleCnt="4" custScaleX="1585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123374-FAED-40EC-B2B0-0B684C6C3CC5}" type="pres">
      <dgm:prSet presAssocID="{DA000899-E217-4D12-B4C8-5BF67CE206B0}" presName="hierChild3" presStyleCnt="0"/>
      <dgm:spPr/>
    </dgm:pt>
    <dgm:pt modelId="{289D6CE3-8503-46B3-9797-8F5F54626E37}" type="pres">
      <dgm:prSet presAssocID="{D982EF20-35E4-4C0A-B37F-775C928658D3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0956D5B4-9E65-412C-A5B1-9BA5CB4EB93B}" type="pres">
      <dgm:prSet presAssocID="{F1C6769A-E36E-45B2-95B6-83AA9BB28D71}" presName="hierRoot3" presStyleCnt="0"/>
      <dgm:spPr/>
    </dgm:pt>
    <dgm:pt modelId="{7B03A99E-8754-4348-9676-8B3E42B8A134}" type="pres">
      <dgm:prSet presAssocID="{F1C6769A-E36E-45B2-95B6-83AA9BB28D71}" presName="composite3" presStyleCnt="0"/>
      <dgm:spPr/>
    </dgm:pt>
    <dgm:pt modelId="{2A541A8D-C2AC-4A5F-BF6C-028E2F8ECB77}" type="pres">
      <dgm:prSet presAssocID="{F1C6769A-E36E-45B2-95B6-83AA9BB28D71}" presName="background3" presStyleLbl="node3" presStyleIdx="2" presStyleCnt="4"/>
      <dgm:spPr/>
    </dgm:pt>
    <dgm:pt modelId="{5975F1F6-3F52-4A8A-9E29-E8E80B946573}" type="pres">
      <dgm:prSet presAssocID="{F1C6769A-E36E-45B2-95B6-83AA9BB28D71}" presName="text3" presStyleLbl="fgAcc3" presStyleIdx="2" presStyleCnt="4" custScaleX="1459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6C4CD4-3C32-400D-987D-BB0367B5FDC4}" type="pres">
      <dgm:prSet presAssocID="{F1C6769A-E36E-45B2-95B6-83AA9BB28D71}" presName="hierChild4" presStyleCnt="0"/>
      <dgm:spPr/>
    </dgm:pt>
    <dgm:pt modelId="{36C595A4-8646-4BAF-A692-06372742F7CD}" type="pres">
      <dgm:prSet presAssocID="{C55E4DE0-70C8-40BD-B16E-2C153A27CEA7}" presName="Name23" presStyleLbl="parChTrans1D4" presStyleIdx="6" presStyleCnt="12"/>
      <dgm:spPr/>
      <dgm:t>
        <a:bodyPr/>
        <a:lstStyle/>
        <a:p>
          <a:endParaRPr lang="zh-CN" altLang="en-US"/>
        </a:p>
      </dgm:t>
    </dgm:pt>
    <dgm:pt modelId="{5C2551AE-8E65-44EB-8039-1DA17E38C29A}" type="pres">
      <dgm:prSet presAssocID="{023DD435-7028-45D4-A5EB-630EA0E21948}" presName="hierRoot4" presStyleCnt="0"/>
      <dgm:spPr/>
    </dgm:pt>
    <dgm:pt modelId="{63351F57-5EE1-43E3-8D79-111B5183F2BE}" type="pres">
      <dgm:prSet presAssocID="{023DD435-7028-45D4-A5EB-630EA0E21948}" presName="composite4" presStyleCnt="0"/>
      <dgm:spPr/>
    </dgm:pt>
    <dgm:pt modelId="{90FB7956-98FA-4D45-A3EA-B225432C6ED9}" type="pres">
      <dgm:prSet presAssocID="{023DD435-7028-45D4-A5EB-630EA0E21948}" presName="background4" presStyleLbl="node4" presStyleIdx="6" presStyleCnt="12"/>
      <dgm:spPr/>
    </dgm:pt>
    <dgm:pt modelId="{AF28CF64-C812-4884-A3A8-F8666C7EEF83}" type="pres">
      <dgm:prSet presAssocID="{023DD435-7028-45D4-A5EB-630EA0E21948}" presName="text4" presStyleLbl="fgAcc4" presStyleIdx="6" presStyleCnt="12" custScaleX="1459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2AEA79-150F-4E14-8DC5-406B12419BC6}" type="pres">
      <dgm:prSet presAssocID="{023DD435-7028-45D4-A5EB-630EA0E21948}" presName="hierChild5" presStyleCnt="0"/>
      <dgm:spPr/>
    </dgm:pt>
    <dgm:pt modelId="{5413793D-0109-4909-B977-B3010E7DB11A}" type="pres">
      <dgm:prSet presAssocID="{7049BA27-C488-4377-B9A9-26EA8522646E}" presName="Name23" presStyleLbl="parChTrans1D4" presStyleIdx="7" presStyleCnt="12"/>
      <dgm:spPr/>
      <dgm:t>
        <a:bodyPr/>
        <a:lstStyle/>
        <a:p>
          <a:endParaRPr lang="zh-CN" altLang="en-US"/>
        </a:p>
      </dgm:t>
    </dgm:pt>
    <dgm:pt modelId="{723578C5-FFA3-4589-BE35-67D7477C494E}" type="pres">
      <dgm:prSet presAssocID="{62A77AEC-7D08-4BF1-A6C6-6CD62FE7CB5D}" presName="hierRoot4" presStyleCnt="0"/>
      <dgm:spPr/>
    </dgm:pt>
    <dgm:pt modelId="{A81389D1-002E-48A5-BD45-1783520CE7D7}" type="pres">
      <dgm:prSet presAssocID="{62A77AEC-7D08-4BF1-A6C6-6CD62FE7CB5D}" presName="composite4" presStyleCnt="0"/>
      <dgm:spPr/>
    </dgm:pt>
    <dgm:pt modelId="{BA4ABD81-A6BA-4BB6-8020-9097463DF93A}" type="pres">
      <dgm:prSet presAssocID="{62A77AEC-7D08-4BF1-A6C6-6CD62FE7CB5D}" presName="background4" presStyleLbl="node4" presStyleIdx="7" presStyleCnt="12"/>
      <dgm:spPr/>
    </dgm:pt>
    <dgm:pt modelId="{C8CC88D8-74B1-4E05-ACA4-FFAF092E6D03}" type="pres">
      <dgm:prSet presAssocID="{62A77AEC-7D08-4BF1-A6C6-6CD62FE7CB5D}" presName="text4" presStyleLbl="fgAcc4" presStyleIdx="7" presStyleCnt="12" custScaleX="1453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394887-C635-4869-8B52-B1A5A3014774}" type="pres">
      <dgm:prSet presAssocID="{62A77AEC-7D08-4BF1-A6C6-6CD62FE7CB5D}" presName="hierChild5" presStyleCnt="0"/>
      <dgm:spPr/>
    </dgm:pt>
    <dgm:pt modelId="{E11B1FC2-B904-42BE-A679-C38BABD8BFFA}" type="pres">
      <dgm:prSet presAssocID="{3B5E06C5-4E5D-47AC-A10E-2230609BF1DB}" presName="Name23" presStyleLbl="parChTrans1D4" presStyleIdx="8" presStyleCnt="12"/>
      <dgm:spPr/>
      <dgm:t>
        <a:bodyPr/>
        <a:lstStyle/>
        <a:p>
          <a:endParaRPr lang="zh-CN" altLang="en-US"/>
        </a:p>
      </dgm:t>
    </dgm:pt>
    <dgm:pt modelId="{48E9DC89-0F6D-4C8D-A0A9-CECAE3659598}" type="pres">
      <dgm:prSet presAssocID="{790FAC0D-1BB2-4BE0-8425-772A45B152C8}" presName="hierRoot4" presStyleCnt="0"/>
      <dgm:spPr/>
    </dgm:pt>
    <dgm:pt modelId="{1283033F-2673-4AE0-A7D2-A441CC3FA785}" type="pres">
      <dgm:prSet presAssocID="{790FAC0D-1BB2-4BE0-8425-772A45B152C8}" presName="composite4" presStyleCnt="0"/>
      <dgm:spPr/>
    </dgm:pt>
    <dgm:pt modelId="{041F1AA1-0228-4D30-92E6-85AB0504FD78}" type="pres">
      <dgm:prSet presAssocID="{790FAC0D-1BB2-4BE0-8425-772A45B152C8}" presName="background4" presStyleLbl="node4" presStyleIdx="8" presStyleCnt="12"/>
      <dgm:spPr/>
    </dgm:pt>
    <dgm:pt modelId="{CCFE16B1-3B60-40A9-8981-E952E1F972D0}" type="pres">
      <dgm:prSet presAssocID="{790FAC0D-1BB2-4BE0-8425-772A45B152C8}" presName="text4" presStyleLbl="fgAcc4" presStyleIdx="8" presStyleCnt="12" custScaleX="16000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D1CD02-6F22-4677-9E4B-BC8D11317BC5}" type="pres">
      <dgm:prSet presAssocID="{790FAC0D-1BB2-4BE0-8425-772A45B152C8}" presName="hierChild5" presStyleCnt="0"/>
      <dgm:spPr/>
    </dgm:pt>
    <dgm:pt modelId="{A782C75E-3FE8-4D5D-B878-A12D2B0D4321}" type="pres">
      <dgm:prSet presAssocID="{AFB9F0C4-89A6-45D6-8789-6AA5BB919B53}" presName="Name10" presStyleLbl="parChTrans1D2" presStyleIdx="3" presStyleCnt="4"/>
      <dgm:spPr/>
      <dgm:t>
        <a:bodyPr/>
        <a:lstStyle/>
        <a:p>
          <a:endParaRPr lang="zh-CN" altLang="en-US"/>
        </a:p>
      </dgm:t>
    </dgm:pt>
    <dgm:pt modelId="{051F3093-592E-4EF9-9B60-CC66658E3B0A}" type="pres">
      <dgm:prSet presAssocID="{B23DEB4D-543B-44C2-9E3F-E600789F81E8}" presName="hierRoot2" presStyleCnt="0"/>
      <dgm:spPr/>
    </dgm:pt>
    <dgm:pt modelId="{A7A248D3-F38E-4329-8450-0367DC02FE55}" type="pres">
      <dgm:prSet presAssocID="{B23DEB4D-543B-44C2-9E3F-E600789F81E8}" presName="composite2" presStyleCnt="0"/>
      <dgm:spPr/>
    </dgm:pt>
    <dgm:pt modelId="{B31379DC-E4DE-4D64-99C5-6B706B42121C}" type="pres">
      <dgm:prSet presAssocID="{B23DEB4D-543B-44C2-9E3F-E600789F81E8}" presName="background2" presStyleLbl="node2" presStyleIdx="3" presStyleCnt="4"/>
      <dgm:spPr/>
    </dgm:pt>
    <dgm:pt modelId="{604D0F98-21C6-46CC-9AF8-37FBFC788577}" type="pres">
      <dgm:prSet presAssocID="{B23DEB4D-543B-44C2-9E3F-E600789F81E8}" presName="text2" presStyleLbl="fgAcc2" presStyleIdx="3" presStyleCnt="4" custScaleX="1711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4D09DB-8B51-48E3-B4D8-A2CC745E8313}" type="pres">
      <dgm:prSet presAssocID="{B23DEB4D-543B-44C2-9E3F-E600789F81E8}" presName="hierChild3" presStyleCnt="0"/>
      <dgm:spPr/>
    </dgm:pt>
    <dgm:pt modelId="{DAE2F799-E6F8-44B4-A6FC-9D91E1CC7D01}" type="pres">
      <dgm:prSet presAssocID="{E5B976C3-E62C-4078-9478-9C563816FD15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D313E6FE-4DDD-4824-BD26-CCB7C3F62E6C}" type="pres">
      <dgm:prSet presAssocID="{52451BB5-9295-4E5A-B233-87EC2A55E294}" presName="hierRoot3" presStyleCnt="0"/>
      <dgm:spPr/>
    </dgm:pt>
    <dgm:pt modelId="{4FA0ABA2-DDF9-4559-ABC6-19EF0A130AB9}" type="pres">
      <dgm:prSet presAssocID="{52451BB5-9295-4E5A-B233-87EC2A55E294}" presName="composite3" presStyleCnt="0"/>
      <dgm:spPr/>
    </dgm:pt>
    <dgm:pt modelId="{9297F161-6AD0-431B-A196-276189E45BC6}" type="pres">
      <dgm:prSet presAssocID="{52451BB5-9295-4E5A-B233-87EC2A55E294}" presName="background3" presStyleLbl="node3" presStyleIdx="3" presStyleCnt="4"/>
      <dgm:spPr/>
    </dgm:pt>
    <dgm:pt modelId="{96555FB8-45B3-49B9-976E-3AFD7F61F4A9}" type="pres">
      <dgm:prSet presAssocID="{52451BB5-9295-4E5A-B233-87EC2A55E294}" presName="text3" presStyleLbl="fgAcc3" presStyleIdx="3" presStyleCnt="4" custScaleX="1648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0AFE26-D872-4813-9EDA-8CF8CA5EF5DD}" type="pres">
      <dgm:prSet presAssocID="{52451BB5-9295-4E5A-B233-87EC2A55E294}" presName="hierChild4" presStyleCnt="0"/>
      <dgm:spPr/>
    </dgm:pt>
    <dgm:pt modelId="{850D2D7B-2361-4746-BA07-79159C2AEF59}" type="pres">
      <dgm:prSet presAssocID="{1782FAAD-050B-44C3-ACD9-69A4638A3923}" presName="Name23" presStyleLbl="parChTrans1D4" presStyleIdx="9" presStyleCnt="12"/>
      <dgm:spPr/>
      <dgm:t>
        <a:bodyPr/>
        <a:lstStyle/>
        <a:p>
          <a:endParaRPr lang="zh-CN" altLang="en-US"/>
        </a:p>
      </dgm:t>
    </dgm:pt>
    <dgm:pt modelId="{051494FC-C720-466D-A6F4-DF7C58B6080B}" type="pres">
      <dgm:prSet presAssocID="{53604593-C265-4CE3-BEEE-56DA47437CFC}" presName="hierRoot4" presStyleCnt="0"/>
      <dgm:spPr/>
    </dgm:pt>
    <dgm:pt modelId="{53B09D5B-2374-4AB4-B6C1-5A48A025425D}" type="pres">
      <dgm:prSet presAssocID="{53604593-C265-4CE3-BEEE-56DA47437CFC}" presName="composite4" presStyleCnt="0"/>
      <dgm:spPr/>
    </dgm:pt>
    <dgm:pt modelId="{5BC9B093-3556-4D85-9400-B37507912030}" type="pres">
      <dgm:prSet presAssocID="{53604593-C265-4CE3-BEEE-56DA47437CFC}" presName="background4" presStyleLbl="node4" presStyleIdx="9" presStyleCnt="12"/>
      <dgm:spPr/>
    </dgm:pt>
    <dgm:pt modelId="{C852A410-5D57-4F50-9EEB-FAE64CA0ABC9}" type="pres">
      <dgm:prSet presAssocID="{53604593-C265-4CE3-BEEE-56DA47437CFC}" presName="text4" presStyleLbl="fgAcc4" presStyleIdx="9" presStyleCnt="12" custScaleX="1648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FB226FA-602F-478E-94A7-452BA42A5D5E}" type="pres">
      <dgm:prSet presAssocID="{53604593-C265-4CE3-BEEE-56DA47437CFC}" presName="hierChild5" presStyleCnt="0"/>
      <dgm:spPr/>
    </dgm:pt>
    <dgm:pt modelId="{C2CA84B4-7598-41DD-A024-546CC53948CC}" type="pres">
      <dgm:prSet presAssocID="{7124BC28-6978-4355-B400-4D00450CFE13}" presName="Name23" presStyleLbl="parChTrans1D4" presStyleIdx="10" presStyleCnt="12"/>
      <dgm:spPr/>
      <dgm:t>
        <a:bodyPr/>
        <a:lstStyle/>
        <a:p>
          <a:endParaRPr lang="zh-CN" altLang="en-US"/>
        </a:p>
      </dgm:t>
    </dgm:pt>
    <dgm:pt modelId="{3D0CC9C5-D4CF-4B5F-A0E8-2A34C1ABFF2F}" type="pres">
      <dgm:prSet presAssocID="{07F27E8A-7FDF-44C2-8511-8FE54C0D5C6C}" presName="hierRoot4" presStyleCnt="0"/>
      <dgm:spPr/>
    </dgm:pt>
    <dgm:pt modelId="{76701B74-4DE8-48A6-BC44-AF2B812DC70A}" type="pres">
      <dgm:prSet presAssocID="{07F27E8A-7FDF-44C2-8511-8FE54C0D5C6C}" presName="composite4" presStyleCnt="0"/>
      <dgm:spPr/>
    </dgm:pt>
    <dgm:pt modelId="{CCBB3395-80E5-4AE5-993E-6CE500ADC62A}" type="pres">
      <dgm:prSet presAssocID="{07F27E8A-7FDF-44C2-8511-8FE54C0D5C6C}" presName="background4" presStyleLbl="node4" presStyleIdx="10" presStyleCnt="12"/>
      <dgm:spPr/>
    </dgm:pt>
    <dgm:pt modelId="{BDB465C0-AE03-4942-86A9-43DBBA6D5ED1}" type="pres">
      <dgm:prSet presAssocID="{07F27E8A-7FDF-44C2-8511-8FE54C0D5C6C}" presName="text4" presStyleLbl="fgAcc4" presStyleIdx="10" presStyleCnt="12" custScaleX="1585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5CBF55-445F-4CE4-9078-2F91B981C78B}" type="pres">
      <dgm:prSet presAssocID="{07F27E8A-7FDF-44C2-8511-8FE54C0D5C6C}" presName="hierChild5" presStyleCnt="0"/>
      <dgm:spPr/>
    </dgm:pt>
    <dgm:pt modelId="{4A3B89BD-8F75-414A-93BD-60DE69A213CC}" type="pres">
      <dgm:prSet presAssocID="{63E7A07D-B47D-4CE2-9AF9-27D7F3F7564B}" presName="Name23" presStyleLbl="parChTrans1D4" presStyleIdx="11" presStyleCnt="12"/>
      <dgm:spPr/>
      <dgm:t>
        <a:bodyPr/>
        <a:lstStyle/>
        <a:p>
          <a:endParaRPr lang="zh-CN" altLang="en-US"/>
        </a:p>
      </dgm:t>
    </dgm:pt>
    <dgm:pt modelId="{D7D1905A-96F9-43F8-9E6E-0741B9F90AD3}" type="pres">
      <dgm:prSet presAssocID="{EFB723BA-3F53-445B-A5C8-A67D94CFF013}" presName="hierRoot4" presStyleCnt="0"/>
      <dgm:spPr/>
    </dgm:pt>
    <dgm:pt modelId="{82600DF0-7FE2-45AF-AA36-D49FF4343357}" type="pres">
      <dgm:prSet presAssocID="{EFB723BA-3F53-445B-A5C8-A67D94CFF013}" presName="composite4" presStyleCnt="0"/>
      <dgm:spPr/>
    </dgm:pt>
    <dgm:pt modelId="{378C4939-0059-45B1-B720-7687EE91E61F}" type="pres">
      <dgm:prSet presAssocID="{EFB723BA-3F53-445B-A5C8-A67D94CFF013}" presName="background4" presStyleLbl="node4" presStyleIdx="11" presStyleCnt="12"/>
      <dgm:spPr/>
    </dgm:pt>
    <dgm:pt modelId="{0B69D007-99A3-4301-AFDA-2DA759159FAD}" type="pres">
      <dgm:prSet presAssocID="{EFB723BA-3F53-445B-A5C8-A67D94CFF013}" presName="text4" presStyleLbl="fgAcc4" presStyleIdx="11" presStyleCnt="12" custScaleX="1585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55AA7F-D371-40F7-B706-BE074100A452}" type="pres">
      <dgm:prSet presAssocID="{EFB723BA-3F53-445B-A5C8-A67D94CFF013}" presName="hierChild5" presStyleCnt="0"/>
      <dgm:spPr/>
    </dgm:pt>
  </dgm:ptLst>
  <dgm:cxnLst>
    <dgm:cxn modelId="{DBF7FDCB-D125-46DB-9BE1-67F12B986EE3}" type="presOf" srcId="{C55E4DE0-70C8-40BD-B16E-2C153A27CEA7}" destId="{36C595A4-8646-4BAF-A692-06372742F7CD}" srcOrd="0" destOrd="0" presId="urn:microsoft.com/office/officeart/2005/8/layout/hierarchy1"/>
    <dgm:cxn modelId="{995357E5-7E93-4C74-8AFF-5EDB6332EC52}" srcId="{55F1382A-1B96-4832-8A23-30F52A1447EE}" destId="{E3DABB48-4C41-4351-9B55-6F47DEF89BE3}" srcOrd="0" destOrd="0" parTransId="{B880C8C6-EDC8-430B-B274-A7EDFE4B963D}" sibTransId="{29666D45-CEAB-427B-816C-C7236FA99306}"/>
    <dgm:cxn modelId="{EB476E8A-FB6C-4DD2-9020-07272798073B}" type="presOf" srcId="{860A89E7-660A-40C0-982E-009ACF339996}" destId="{B2BCB5ED-3E7F-41F0-B756-B728850BAE47}" srcOrd="0" destOrd="0" presId="urn:microsoft.com/office/officeart/2005/8/layout/hierarchy1"/>
    <dgm:cxn modelId="{6CF087BD-553D-45A5-A446-2FD2A90A3C74}" srcId="{FFAEB416-645E-4C43-AF9D-97DF090E8FB6}" destId="{20DB357F-0543-496B-B827-DD8A65C370F9}" srcOrd="0" destOrd="0" parTransId="{C459E792-5410-49F3-ACFC-C9A7C48F9FFD}" sibTransId="{DBE4270B-55DE-4062-90A4-597B0037D78F}"/>
    <dgm:cxn modelId="{4C5BBF93-F54F-4AF8-91B3-C3CC11661471}" type="presOf" srcId="{7049BA27-C488-4377-B9A9-26EA8522646E}" destId="{5413793D-0109-4909-B977-B3010E7DB11A}" srcOrd="0" destOrd="0" presId="urn:microsoft.com/office/officeart/2005/8/layout/hierarchy1"/>
    <dgm:cxn modelId="{DF59058E-9E7F-48B8-935F-16A577634F19}" type="presOf" srcId="{63E7A07D-B47D-4CE2-9AF9-27D7F3F7564B}" destId="{4A3B89BD-8F75-414A-93BD-60DE69A213CC}" srcOrd="0" destOrd="0" presId="urn:microsoft.com/office/officeart/2005/8/layout/hierarchy1"/>
    <dgm:cxn modelId="{82A72850-9A7C-493D-91A2-2EF942F7B2DD}" type="presOf" srcId="{CA94F524-CE04-485B-AEA4-B5804EA4ADD2}" destId="{B01ACE88-BFBD-4EA2-9B32-717DE6F9079C}" srcOrd="0" destOrd="0" presId="urn:microsoft.com/office/officeart/2005/8/layout/hierarchy1"/>
    <dgm:cxn modelId="{F50B667D-52A4-44CB-9FA4-6573FCF1061A}" srcId="{B23DEB4D-543B-44C2-9E3F-E600789F81E8}" destId="{52451BB5-9295-4E5A-B233-87EC2A55E294}" srcOrd="0" destOrd="0" parTransId="{E5B976C3-E62C-4078-9478-9C563816FD15}" sibTransId="{F97B6EEC-27F9-4EAC-901F-0B1622ECC8B7}"/>
    <dgm:cxn modelId="{825F8390-AAEC-4B83-B6AD-DBBABA4F73D5}" srcId="{F1C6769A-E36E-45B2-95B6-83AA9BB28D71}" destId="{023DD435-7028-45D4-A5EB-630EA0E21948}" srcOrd="0" destOrd="0" parTransId="{C55E4DE0-70C8-40BD-B16E-2C153A27CEA7}" sibTransId="{4B61A428-062F-437E-AB07-A413E38ACA5D}"/>
    <dgm:cxn modelId="{EE4561B9-F41F-4DDF-974D-FCA0CF3007BF}" srcId="{E3DABB48-4C41-4351-9B55-6F47DEF89BE3}" destId="{A8534E09-0960-4836-BB37-346A4ABE5FBC}" srcOrd="1" destOrd="0" parTransId="{799C2104-5E4E-4E05-A35D-C717F27F5EF9}" sibTransId="{7036F0E0-6560-4F45-BEEE-DB7D452ED7CB}"/>
    <dgm:cxn modelId="{4C8420FE-AE0C-4472-957D-5D74B4661665}" type="presOf" srcId="{52451BB5-9295-4E5A-B233-87EC2A55E294}" destId="{96555FB8-45B3-49B9-976E-3AFD7F61F4A9}" srcOrd="0" destOrd="0" presId="urn:microsoft.com/office/officeart/2005/8/layout/hierarchy1"/>
    <dgm:cxn modelId="{133CA3B7-9D94-4F3B-986B-6F90524A97D9}" type="presOf" srcId="{C459E792-5410-49F3-ACFC-C9A7C48F9FFD}" destId="{2548BB4F-9E7C-41B3-9732-B300204550E5}" srcOrd="0" destOrd="0" presId="urn:microsoft.com/office/officeart/2005/8/layout/hierarchy1"/>
    <dgm:cxn modelId="{18DFC118-AF32-4F22-9FEC-FA672D3BF792}" type="presOf" srcId="{B23DEB4D-543B-44C2-9E3F-E600789F81E8}" destId="{604D0F98-21C6-46CC-9AF8-37FBFC788577}" srcOrd="0" destOrd="0" presId="urn:microsoft.com/office/officeart/2005/8/layout/hierarchy1"/>
    <dgm:cxn modelId="{9EB500C7-815A-4271-AC4E-7626A6857CE5}" type="presOf" srcId="{20DB357F-0543-496B-B827-DD8A65C370F9}" destId="{0F8BA686-5A1D-4486-8463-2735CF0E164F}" srcOrd="0" destOrd="0" presId="urn:microsoft.com/office/officeart/2005/8/layout/hierarchy1"/>
    <dgm:cxn modelId="{C3A1B91A-AC50-49E8-906B-245A89AEFEEC}" srcId="{ED1739CD-BA95-4DC2-A84C-23FBD621E56D}" destId="{CC2C3310-B67E-46B8-990F-FF1DC5EFDF25}" srcOrd="0" destOrd="0" parTransId="{40B550C9-A2FE-4684-91AF-E394CC8393CA}" sibTransId="{A2DBB9BD-A8E7-4D11-80FD-ACB33E4B413A}"/>
    <dgm:cxn modelId="{35411D08-6E55-4945-A0EC-E9FCF0731EC8}" type="presOf" srcId="{E5B976C3-E62C-4078-9478-9C563816FD15}" destId="{DAE2F799-E6F8-44B4-A6FC-9D91E1CC7D01}" srcOrd="0" destOrd="0" presId="urn:microsoft.com/office/officeart/2005/8/layout/hierarchy1"/>
    <dgm:cxn modelId="{2EF3FB44-27E8-46E5-8BB5-A5386DF129FD}" type="presOf" srcId="{788046AA-D533-4424-A1F7-DFC4B08F7B9F}" destId="{6A1B359B-7179-4C2E-B5AD-AC3CCC629DC0}" srcOrd="0" destOrd="0" presId="urn:microsoft.com/office/officeart/2005/8/layout/hierarchy1"/>
    <dgm:cxn modelId="{57C06B06-EE2C-44A2-9FF1-8AF3A158BCDD}" srcId="{20DB357F-0543-496B-B827-DD8A65C370F9}" destId="{CA94F524-CE04-485B-AEA4-B5804EA4ADD2}" srcOrd="0" destOrd="0" parTransId="{860A89E7-660A-40C0-982E-009ACF339996}" sibTransId="{733FA453-74BD-44DD-A896-A5F4BB1BFE88}"/>
    <dgm:cxn modelId="{BC20E717-C7B5-477E-8FBD-8FB2E58C0083}" type="presOf" srcId="{023DD435-7028-45D4-A5EB-630EA0E21948}" destId="{AF28CF64-C812-4884-A3A8-F8666C7EEF83}" srcOrd="0" destOrd="0" presId="urn:microsoft.com/office/officeart/2005/8/layout/hierarchy1"/>
    <dgm:cxn modelId="{AD9D4BFC-65C1-4DFA-9A2D-892454687098}" srcId="{DA000899-E217-4D12-B4C8-5BF67CE206B0}" destId="{F1C6769A-E36E-45B2-95B6-83AA9BB28D71}" srcOrd="0" destOrd="0" parTransId="{D982EF20-35E4-4C0A-B37F-775C928658D3}" sibTransId="{82D3F68A-07F5-4E54-9ABC-970E865CF421}"/>
    <dgm:cxn modelId="{AE03256D-1345-41D2-B21D-66CFD7666DD4}" srcId="{E8A0F876-A889-4F0C-9E88-BE04B45C667B}" destId="{7C956D00-2DE6-48AE-9A00-236BEE761D6A}" srcOrd="0" destOrd="0" parTransId="{786E25BD-B5C7-4552-89A8-9209949419F0}" sibTransId="{004045D7-BF23-4E5C-9D97-CB601BAD0240}"/>
    <dgm:cxn modelId="{8F722DA4-E3D2-46E2-8B6C-F8AF14ACC7C3}" type="presOf" srcId="{ED1739CD-BA95-4DC2-A84C-23FBD621E56D}" destId="{9A07F12A-6F2F-4BC8-BAB8-443F27759122}" srcOrd="0" destOrd="0" presId="urn:microsoft.com/office/officeart/2005/8/layout/hierarchy1"/>
    <dgm:cxn modelId="{25DBEB3B-A130-4CCF-BB08-8C2A0BAA9CA1}" type="presOf" srcId="{B0E8D24C-490D-465D-85E5-94DCCE312A04}" destId="{4AF0AD6E-9E3B-44E2-90BD-466823D4A255}" srcOrd="0" destOrd="0" presId="urn:microsoft.com/office/officeart/2005/8/layout/hierarchy1"/>
    <dgm:cxn modelId="{E5250601-618C-42F9-A636-280434238A31}" srcId="{62A77AEC-7D08-4BF1-A6C6-6CD62FE7CB5D}" destId="{790FAC0D-1BB2-4BE0-8425-772A45B152C8}" srcOrd="0" destOrd="0" parTransId="{3B5E06C5-4E5D-47AC-A10E-2230609BF1DB}" sibTransId="{E749C2F6-40DF-4645-A663-E28BACE57E77}"/>
    <dgm:cxn modelId="{954E1B1D-FA93-456C-9CA8-9F252BA44AEA}" srcId="{E3DABB48-4C41-4351-9B55-6F47DEF89BE3}" destId="{DA000899-E217-4D12-B4C8-5BF67CE206B0}" srcOrd="2" destOrd="0" parTransId="{AD1158B2-FD0B-4347-A919-2FD95F855573}" sibTransId="{3CAB5536-E0F1-4CFB-9E72-072CC25BC13E}"/>
    <dgm:cxn modelId="{EBFB401E-D634-417A-8190-BC7B391C34DF}" type="presOf" srcId="{D72720C4-25D1-44D8-AB26-73BDB13B3229}" destId="{E481E83F-D518-4171-BBBB-C7791D27AD2A}" srcOrd="0" destOrd="0" presId="urn:microsoft.com/office/officeart/2005/8/layout/hierarchy1"/>
    <dgm:cxn modelId="{CDF9B74E-CDBD-413A-BB1C-17DF2C7E952D}" type="presOf" srcId="{A8534E09-0960-4836-BB37-346A4ABE5FBC}" destId="{3CC13A4D-C857-4B0C-A5D9-153FBB0F36AC}" srcOrd="0" destOrd="0" presId="urn:microsoft.com/office/officeart/2005/8/layout/hierarchy1"/>
    <dgm:cxn modelId="{2C552698-15B6-48E3-B166-A3673D98BE9A}" type="presOf" srcId="{1782FAAD-050B-44C3-ACD9-69A4638A3923}" destId="{850D2D7B-2361-4746-BA07-79159C2AEF59}" srcOrd="0" destOrd="0" presId="urn:microsoft.com/office/officeart/2005/8/layout/hierarchy1"/>
    <dgm:cxn modelId="{C5B810A5-D25D-4C62-9BD7-10449FBFABB9}" type="presOf" srcId="{790FAC0D-1BB2-4BE0-8425-772A45B152C8}" destId="{CCFE16B1-3B60-40A9-8981-E952E1F972D0}" srcOrd="0" destOrd="0" presId="urn:microsoft.com/office/officeart/2005/8/layout/hierarchy1"/>
    <dgm:cxn modelId="{DB6CB127-5D25-49E1-9F7F-75B695894730}" type="presOf" srcId="{493219D7-4286-450D-A50D-28F4909A96CC}" destId="{2BDA02BE-8AEB-4988-8EF7-97D543C639C3}" srcOrd="0" destOrd="0" presId="urn:microsoft.com/office/officeart/2005/8/layout/hierarchy1"/>
    <dgm:cxn modelId="{461299A9-6605-478F-BAA4-5354874E9934}" srcId="{023DD435-7028-45D4-A5EB-630EA0E21948}" destId="{62A77AEC-7D08-4BF1-A6C6-6CD62FE7CB5D}" srcOrd="0" destOrd="0" parTransId="{7049BA27-C488-4377-B9A9-26EA8522646E}" sibTransId="{0C90E667-DD90-44BD-92BC-BD78CE713B69}"/>
    <dgm:cxn modelId="{793085B2-8DD1-4B8F-8A00-1CF72840BDE5}" type="presOf" srcId="{786E25BD-B5C7-4552-89A8-9209949419F0}" destId="{18A2AC5A-7013-4FAF-BBE2-A2EBFE44051E}" srcOrd="0" destOrd="0" presId="urn:microsoft.com/office/officeart/2005/8/layout/hierarchy1"/>
    <dgm:cxn modelId="{EB7347CB-7DCC-43B8-9A1F-933270A1C743}" type="presOf" srcId="{4BC86AA4-DE62-4AC4-A3E3-8C320E4C655F}" destId="{6A2ACF8B-9BC6-4B27-945A-E6BF239A3782}" srcOrd="0" destOrd="0" presId="urn:microsoft.com/office/officeart/2005/8/layout/hierarchy1"/>
    <dgm:cxn modelId="{A732ECF6-A321-4A5D-8573-DEDDD979B753}" type="presOf" srcId="{55F1382A-1B96-4832-8A23-30F52A1447EE}" destId="{7EF134DD-F49B-4EE7-818E-53F6434EDAD9}" srcOrd="0" destOrd="0" presId="urn:microsoft.com/office/officeart/2005/8/layout/hierarchy1"/>
    <dgm:cxn modelId="{9DA51E7B-9AF3-4283-8970-BAE543899E4C}" srcId="{07F27E8A-7FDF-44C2-8511-8FE54C0D5C6C}" destId="{EFB723BA-3F53-445B-A5C8-A67D94CFF013}" srcOrd="0" destOrd="0" parTransId="{63E7A07D-B47D-4CE2-9AF9-27D7F3F7564B}" sibTransId="{BF86C2E7-EF18-4006-8D43-2C51C239EE59}"/>
    <dgm:cxn modelId="{4FD384ED-B5EF-496B-BE19-B3623AADCB66}" srcId="{88B6780D-DB51-4F52-9EC6-FFE21736E48D}" destId="{ED1739CD-BA95-4DC2-A84C-23FBD621E56D}" srcOrd="0" destOrd="0" parTransId="{025440FC-6155-4FFC-8461-D5A902F74DA8}" sibTransId="{9C33F387-6C63-4694-9866-1C413B589141}"/>
    <dgm:cxn modelId="{9730362A-3F19-47DC-9A9D-4F1C11A57170}" type="presOf" srcId="{40B550C9-A2FE-4684-91AF-E394CC8393CA}" destId="{13B2791D-9257-46EE-99BA-E3D49F9B5EC0}" srcOrd="0" destOrd="0" presId="urn:microsoft.com/office/officeart/2005/8/layout/hierarchy1"/>
    <dgm:cxn modelId="{C61AD184-A060-4E96-AC24-CC2E670C5E28}" type="presOf" srcId="{07F27E8A-7FDF-44C2-8511-8FE54C0D5C6C}" destId="{BDB465C0-AE03-4942-86A9-43DBBA6D5ED1}" srcOrd="0" destOrd="0" presId="urn:microsoft.com/office/officeart/2005/8/layout/hierarchy1"/>
    <dgm:cxn modelId="{4195564A-8343-4FD0-AF8C-02F5B8FB7B73}" type="presOf" srcId="{FFAEB416-645E-4C43-AF9D-97DF090E8FB6}" destId="{2EADC082-C8F5-4B6D-8E7F-7CEA3BCCADA8}" srcOrd="0" destOrd="0" presId="urn:microsoft.com/office/officeart/2005/8/layout/hierarchy1"/>
    <dgm:cxn modelId="{BCB08B22-D8D1-41CF-8FE0-16459A2B6E20}" type="presOf" srcId="{EFB723BA-3F53-445B-A5C8-A67D94CFF013}" destId="{0B69D007-99A3-4301-AFDA-2DA759159FAD}" srcOrd="0" destOrd="0" presId="urn:microsoft.com/office/officeart/2005/8/layout/hierarchy1"/>
    <dgm:cxn modelId="{5EE02A13-4EA2-416C-810C-99514C3F1E09}" type="presOf" srcId="{E3DABB48-4C41-4351-9B55-6F47DEF89BE3}" destId="{802E935D-ED71-49AF-9F0D-3D3B536E73A2}" srcOrd="0" destOrd="0" presId="urn:microsoft.com/office/officeart/2005/8/layout/hierarchy1"/>
    <dgm:cxn modelId="{87291957-56E3-4D71-BEC0-84CD414EC314}" type="presOf" srcId="{3B5E06C5-4E5D-47AC-A10E-2230609BF1DB}" destId="{E11B1FC2-B904-42BE-A679-C38BABD8BFFA}" srcOrd="0" destOrd="0" presId="urn:microsoft.com/office/officeart/2005/8/layout/hierarchy1"/>
    <dgm:cxn modelId="{BCE1CA89-496D-472A-9DFC-710517A41FC0}" type="presOf" srcId="{025440FC-6155-4FFC-8461-D5A902F74DA8}" destId="{E1ED04B6-C484-4905-A784-C5CAB4BD3EB7}" srcOrd="0" destOrd="0" presId="urn:microsoft.com/office/officeart/2005/8/layout/hierarchy1"/>
    <dgm:cxn modelId="{84A6A08E-B468-49BE-BB05-E0CB8A03AE60}" type="presOf" srcId="{62A77AEC-7D08-4BF1-A6C6-6CD62FE7CB5D}" destId="{C8CC88D8-74B1-4E05-ACA4-FFAF092E6D03}" srcOrd="0" destOrd="0" presId="urn:microsoft.com/office/officeart/2005/8/layout/hierarchy1"/>
    <dgm:cxn modelId="{7D4DF634-6DDB-44D5-87DB-397A80DA79DE}" type="presOf" srcId="{7124BC28-6978-4355-B400-4D00450CFE13}" destId="{C2CA84B4-7598-41DD-A024-546CC53948CC}" srcOrd="0" destOrd="0" presId="urn:microsoft.com/office/officeart/2005/8/layout/hierarchy1"/>
    <dgm:cxn modelId="{3EC461D6-E4A0-4F72-8EBB-A6F7AE7E6D97}" srcId="{E3DABB48-4C41-4351-9B55-6F47DEF89BE3}" destId="{B23DEB4D-543B-44C2-9E3F-E600789F81E8}" srcOrd="3" destOrd="0" parTransId="{AFB9F0C4-89A6-45D6-8789-6AA5BB919B53}" sibTransId="{2C2297B2-57AF-41EB-BC4D-FCD91366B773}"/>
    <dgm:cxn modelId="{37B0D72F-F0CF-45BD-9CDF-E7AC8948FABF}" srcId="{53604593-C265-4CE3-BEEE-56DA47437CFC}" destId="{07F27E8A-7FDF-44C2-8511-8FE54C0D5C6C}" srcOrd="0" destOrd="0" parTransId="{7124BC28-6978-4355-B400-4D00450CFE13}" sibTransId="{A3D9843C-F4D9-4898-A045-7A78153C415E}"/>
    <dgm:cxn modelId="{77351103-4D81-486D-B855-C52FAFAC17BC}" type="presOf" srcId="{7C956D00-2DE6-48AE-9A00-236BEE761D6A}" destId="{C1538715-196C-4762-B756-97BB7D193996}" srcOrd="0" destOrd="0" presId="urn:microsoft.com/office/officeart/2005/8/layout/hierarchy1"/>
    <dgm:cxn modelId="{63110B5A-5D80-4B09-BB83-610B3CF11F3F}" srcId="{7C956D00-2DE6-48AE-9A00-236BEE761D6A}" destId="{88B6780D-DB51-4F52-9EC6-FFE21736E48D}" srcOrd="0" destOrd="0" parTransId="{D72720C4-25D1-44D8-AB26-73BDB13B3229}" sibTransId="{131709AB-2307-425B-B2E3-F5E4B6EE7747}"/>
    <dgm:cxn modelId="{184F3446-F54E-48D6-B4E5-6D3FBEBAE80D}" type="presOf" srcId="{F1C6769A-E36E-45B2-95B6-83AA9BB28D71}" destId="{5975F1F6-3F52-4A8A-9E29-E8E80B946573}" srcOrd="0" destOrd="0" presId="urn:microsoft.com/office/officeart/2005/8/layout/hierarchy1"/>
    <dgm:cxn modelId="{4B9171D0-6028-4658-ADA7-9A85AC483AAB}" type="presOf" srcId="{AFB9F0C4-89A6-45D6-8789-6AA5BB919B53}" destId="{A782C75E-3FE8-4D5D-B878-A12D2B0D4321}" srcOrd="0" destOrd="0" presId="urn:microsoft.com/office/officeart/2005/8/layout/hierarchy1"/>
    <dgm:cxn modelId="{2A666055-FD08-49D7-A708-B41A60C250AA}" type="presOf" srcId="{88B6780D-DB51-4F52-9EC6-FFE21736E48D}" destId="{0CCCBBC5-A893-4790-B641-F783EDCA9C21}" srcOrd="0" destOrd="0" presId="urn:microsoft.com/office/officeart/2005/8/layout/hierarchy1"/>
    <dgm:cxn modelId="{67FCCCE3-6F0D-466B-A341-9A412D129C7D}" type="presOf" srcId="{D982EF20-35E4-4C0A-B37F-775C928658D3}" destId="{289D6CE3-8503-46B3-9797-8F5F54626E37}" srcOrd="0" destOrd="0" presId="urn:microsoft.com/office/officeart/2005/8/layout/hierarchy1"/>
    <dgm:cxn modelId="{95791DC2-7337-4875-95B2-EF02AD489495}" type="presOf" srcId="{53604593-C265-4CE3-BEEE-56DA47437CFC}" destId="{C852A410-5D57-4F50-9EEB-FAE64CA0ABC9}" srcOrd="0" destOrd="0" presId="urn:microsoft.com/office/officeart/2005/8/layout/hierarchy1"/>
    <dgm:cxn modelId="{915C8681-1CAB-4E73-B889-3044772A505E}" type="presOf" srcId="{799C2104-5E4E-4E05-A35D-C717F27F5EF9}" destId="{2AE346B5-5DD4-4FA7-AF8B-B81A8735598A}" srcOrd="0" destOrd="0" presId="urn:microsoft.com/office/officeart/2005/8/layout/hierarchy1"/>
    <dgm:cxn modelId="{5EDCC28A-627E-4A96-A42C-EAEE9F2B49DE}" srcId="{A8534E09-0960-4836-BB37-346A4ABE5FBC}" destId="{788046AA-D533-4424-A1F7-DFC4B08F7B9F}" srcOrd="0" destOrd="0" parTransId="{4BC86AA4-DE62-4AC4-A3E3-8C320E4C655F}" sibTransId="{C2420107-3EE1-43DD-A76F-3E18789439B7}"/>
    <dgm:cxn modelId="{0301F7E0-E50A-4E05-9FF7-ACF4F435920D}" type="presOf" srcId="{DA000899-E217-4D12-B4C8-5BF67CE206B0}" destId="{096D5220-3FEA-43D5-8E39-A146D3DA9826}" srcOrd="0" destOrd="0" presId="urn:microsoft.com/office/officeart/2005/8/layout/hierarchy1"/>
    <dgm:cxn modelId="{4255CEF5-6F7D-4E54-A336-EA7CDCB7675E}" srcId="{52451BB5-9295-4E5A-B233-87EC2A55E294}" destId="{53604593-C265-4CE3-BEEE-56DA47437CFC}" srcOrd="0" destOrd="0" parTransId="{1782FAAD-050B-44C3-ACD9-69A4638A3923}" sibTransId="{92033D92-6F1D-4A7C-AF5E-7378A1B5F640}"/>
    <dgm:cxn modelId="{B431F8FD-3BD5-413A-A76C-236F9E9EE590}" type="presOf" srcId="{AD1158B2-FD0B-4347-A919-2FD95F855573}" destId="{5C64C3BC-3D23-4F9F-AE9C-A0DB7775FB35}" srcOrd="0" destOrd="0" presId="urn:microsoft.com/office/officeart/2005/8/layout/hierarchy1"/>
    <dgm:cxn modelId="{C392D46E-8F5C-4BDA-8231-047DAEE5DA71}" type="presOf" srcId="{E8A0F876-A889-4F0C-9E88-BE04B45C667B}" destId="{06EA35BC-8DC0-480B-A550-B4CD82229C3C}" srcOrd="0" destOrd="0" presId="urn:microsoft.com/office/officeart/2005/8/layout/hierarchy1"/>
    <dgm:cxn modelId="{E7F4CE55-20F1-4E9C-BC9D-718D56D16EF2}" type="presOf" srcId="{CC2C3310-B67E-46B8-990F-FF1DC5EFDF25}" destId="{1C307F26-1335-46DA-A157-607D1E0C9EBD}" srcOrd="0" destOrd="0" presId="urn:microsoft.com/office/officeart/2005/8/layout/hierarchy1"/>
    <dgm:cxn modelId="{A3C47A05-A343-4960-BDFC-5DD43A3F1CFE}" srcId="{788046AA-D533-4424-A1F7-DFC4B08F7B9F}" destId="{FFAEB416-645E-4C43-AF9D-97DF090E8FB6}" srcOrd="0" destOrd="0" parTransId="{493219D7-4286-450D-A50D-28F4909A96CC}" sibTransId="{09B68E23-6EFD-4DD9-804C-ED42424C3B7A}"/>
    <dgm:cxn modelId="{D151088A-2364-4C32-B78E-A5550389CCCC}" srcId="{E3DABB48-4C41-4351-9B55-6F47DEF89BE3}" destId="{E8A0F876-A889-4F0C-9E88-BE04B45C667B}" srcOrd="0" destOrd="0" parTransId="{B0E8D24C-490D-465D-85E5-94DCCE312A04}" sibTransId="{F3A5618B-0533-4535-8AC6-4995FDB35A4D}"/>
    <dgm:cxn modelId="{721DD730-087A-4E9D-8535-D7A8CC8CB5B4}" type="presParOf" srcId="{7EF134DD-F49B-4EE7-818E-53F6434EDAD9}" destId="{14D0DB29-0630-43D2-B7AC-8038DE5FDB59}" srcOrd="0" destOrd="0" presId="urn:microsoft.com/office/officeart/2005/8/layout/hierarchy1"/>
    <dgm:cxn modelId="{269D8E18-BD81-4E92-BB37-875C623BBE30}" type="presParOf" srcId="{14D0DB29-0630-43D2-B7AC-8038DE5FDB59}" destId="{5648F0E8-72AB-446D-9B31-FC56FC3FF9BA}" srcOrd="0" destOrd="0" presId="urn:microsoft.com/office/officeart/2005/8/layout/hierarchy1"/>
    <dgm:cxn modelId="{22C4BF29-284B-4582-81A1-FBF6782B2021}" type="presParOf" srcId="{5648F0E8-72AB-446D-9B31-FC56FC3FF9BA}" destId="{7B5B64EB-0F0B-458E-8FB4-CD888C6758DD}" srcOrd="0" destOrd="0" presId="urn:microsoft.com/office/officeart/2005/8/layout/hierarchy1"/>
    <dgm:cxn modelId="{32E06A6D-C2E2-4F9A-95BE-3771FEF152D7}" type="presParOf" srcId="{5648F0E8-72AB-446D-9B31-FC56FC3FF9BA}" destId="{802E935D-ED71-49AF-9F0D-3D3B536E73A2}" srcOrd="1" destOrd="0" presId="urn:microsoft.com/office/officeart/2005/8/layout/hierarchy1"/>
    <dgm:cxn modelId="{2B9F6D3F-42AC-4E77-B8DA-DC9B61F0DCD0}" type="presParOf" srcId="{14D0DB29-0630-43D2-B7AC-8038DE5FDB59}" destId="{80DA5DF2-21C5-40F7-B28C-3EEC99FC2627}" srcOrd="1" destOrd="0" presId="urn:microsoft.com/office/officeart/2005/8/layout/hierarchy1"/>
    <dgm:cxn modelId="{07140CDC-E69D-476E-95D8-0F29FB100192}" type="presParOf" srcId="{80DA5DF2-21C5-40F7-B28C-3EEC99FC2627}" destId="{4AF0AD6E-9E3B-44E2-90BD-466823D4A255}" srcOrd="0" destOrd="0" presId="urn:microsoft.com/office/officeart/2005/8/layout/hierarchy1"/>
    <dgm:cxn modelId="{75C1678D-1309-48DD-A4CF-B7F1BA8F754E}" type="presParOf" srcId="{80DA5DF2-21C5-40F7-B28C-3EEC99FC2627}" destId="{37D35B41-293D-48F6-8125-9D5F32A13BB8}" srcOrd="1" destOrd="0" presId="urn:microsoft.com/office/officeart/2005/8/layout/hierarchy1"/>
    <dgm:cxn modelId="{019691AB-B723-4823-8ABC-9A52164B1AF8}" type="presParOf" srcId="{37D35B41-293D-48F6-8125-9D5F32A13BB8}" destId="{763D40E6-838C-4A26-9363-0C338036A157}" srcOrd="0" destOrd="0" presId="urn:microsoft.com/office/officeart/2005/8/layout/hierarchy1"/>
    <dgm:cxn modelId="{C05373A8-6A68-4E46-BF94-F9BDB783A12C}" type="presParOf" srcId="{763D40E6-838C-4A26-9363-0C338036A157}" destId="{5EB52030-2D7F-4725-B5EB-EEBE94A7DFD4}" srcOrd="0" destOrd="0" presId="urn:microsoft.com/office/officeart/2005/8/layout/hierarchy1"/>
    <dgm:cxn modelId="{C1126D7C-6885-443F-8634-62A981D685BD}" type="presParOf" srcId="{763D40E6-838C-4A26-9363-0C338036A157}" destId="{06EA35BC-8DC0-480B-A550-B4CD82229C3C}" srcOrd="1" destOrd="0" presId="urn:microsoft.com/office/officeart/2005/8/layout/hierarchy1"/>
    <dgm:cxn modelId="{D7A96653-8B34-41C9-8C6B-F0BA60003A25}" type="presParOf" srcId="{37D35B41-293D-48F6-8125-9D5F32A13BB8}" destId="{86915874-D86B-4340-9322-AB7B69D0651E}" srcOrd="1" destOrd="0" presId="urn:microsoft.com/office/officeart/2005/8/layout/hierarchy1"/>
    <dgm:cxn modelId="{143E098F-3E81-4CA7-9B2C-71F94A09DBF2}" type="presParOf" srcId="{86915874-D86B-4340-9322-AB7B69D0651E}" destId="{18A2AC5A-7013-4FAF-BBE2-A2EBFE44051E}" srcOrd="0" destOrd="0" presId="urn:microsoft.com/office/officeart/2005/8/layout/hierarchy1"/>
    <dgm:cxn modelId="{F4517FB2-44C4-414F-821A-3CE338C6A983}" type="presParOf" srcId="{86915874-D86B-4340-9322-AB7B69D0651E}" destId="{8CCCABB4-CF45-440E-B398-907AAF93FCD5}" srcOrd="1" destOrd="0" presId="urn:microsoft.com/office/officeart/2005/8/layout/hierarchy1"/>
    <dgm:cxn modelId="{508D18FF-FA48-4746-AB9D-849B77398171}" type="presParOf" srcId="{8CCCABB4-CF45-440E-B398-907AAF93FCD5}" destId="{41EE1600-29CF-45E2-A566-56C501E4B0BE}" srcOrd="0" destOrd="0" presId="urn:microsoft.com/office/officeart/2005/8/layout/hierarchy1"/>
    <dgm:cxn modelId="{14F203C5-0BE3-42BC-AE6E-9836C81D132D}" type="presParOf" srcId="{41EE1600-29CF-45E2-A566-56C501E4B0BE}" destId="{4B7658E9-EC8D-4D55-AB5B-B9FE48B990B6}" srcOrd="0" destOrd="0" presId="urn:microsoft.com/office/officeart/2005/8/layout/hierarchy1"/>
    <dgm:cxn modelId="{9E41206A-B77D-4057-B783-C0973937E725}" type="presParOf" srcId="{41EE1600-29CF-45E2-A566-56C501E4B0BE}" destId="{C1538715-196C-4762-B756-97BB7D193996}" srcOrd="1" destOrd="0" presId="urn:microsoft.com/office/officeart/2005/8/layout/hierarchy1"/>
    <dgm:cxn modelId="{AD00F878-0A65-45F3-A17A-477AF3EB6195}" type="presParOf" srcId="{8CCCABB4-CF45-440E-B398-907AAF93FCD5}" destId="{AB3779A4-A04D-49BA-BD02-FEB94C7FF067}" srcOrd="1" destOrd="0" presId="urn:microsoft.com/office/officeart/2005/8/layout/hierarchy1"/>
    <dgm:cxn modelId="{E6754FE7-223A-4935-97FB-E8168B9F609C}" type="presParOf" srcId="{AB3779A4-A04D-49BA-BD02-FEB94C7FF067}" destId="{E481E83F-D518-4171-BBBB-C7791D27AD2A}" srcOrd="0" destOrd="0" presId="urn:microsoft.com/office/officeart/2005/8/layout/hierarchy1"/>
    <dgm:cxn modelId="{E4F8AD3E-2DEE-41E8-AB88-970C5B718AD9}" type="presParOf" srcId="{AB3779A4-A04D-49BA-BD02-FEB94C7FF067}" destId="{9014F4D2-753F-4919-863A-90DEF0301F12}" srcOrd="1" destOrd="0" presId="urn:microsoft.com/office/officeart/2005/8/layout/hierarchy1"/>
    <dgm:cxn modelId="{69D307CD-0AAB-4D14-86F9-5D5B99BB5A6F}" type="presParOf" srcId="{9014F4D2-753F-4919-863A-90DEF0301F12}" destId="{DC2B6D8A-56D1-45C1-9E4F-097B0DC5599F}" srcOrd="0" destOrd="0" presId="urn:microsoft.com/office/officeart/2005/8/layout/hierarchy1"/>
    <dgm:cxn modelId="{C6269C9C-46D3-44F4-9FB8-DCE4CABF67CB}" type="presParOf" srcId="{DC2B6D8A-56D1-45C1-9E4F-097B0DC5599F}" destId="{707D4971-F817-48ED-AFB9-497909310F17}" srcOrd="0" destOrd="0" presId="urn:microsoft.com/office/officeart/2005/8/layout/hierarchy1"/>
    <dgm:cxn modelId="{20AC36BC-3C24-428A-9B88-4139C368D1FA}" type="presParOf" srcId="{DC2B6D8A-56D1-45C1-9E4F-097B0DC5599F}" destId="{0CCCBBC5-A893-4790-B641-F783EDCA9C21}" srcOrd="1" destOrd="0" presId="urn:microsoft.com/office/officeart/2005/8/layout/hierarchy1"/>
    <dgm:cxn modelId="{32761956-C472-4233-99AE-3DE4C94F544E}" type="presParOf" srcId="{9014F4D2-753F-4919-863A-90DEF0301F12}" destId="{6893AC80-733E-4037-9D1E-B5647F93EE08}" srcOrd="1" destOrd="0" presId="urn:microsoft.com/office/officeart/2005/8/layout/hierarchy1"/>
    <dgm:cxn modelId="{8BF4191A-18E1-4395-AA49-3FAA74CAEB97}" type="presParOf" srcId="{6893AC80-733E-4037-9D1E-B5647F93EE08}" destId="{E1ED04B6-C484-4905-A784-C5CAB4BD3EB7}" srcOrd="0" destOrd="0" presId="urn:microsoft.com/office/officeart/2005/8/layout/hierarchy1"/>
    <dgm:cxn modelId="{C671BFBD-84E2-4110-B917-5203BFD54193}" type="presParOf" srcId="{6893AC80-733E-4037-9D1E-B5647F93EE08}" destId="{B192515B-844F-40B6-8A06-1382A1799D28}" srcOrd="1" destOrd="0" presId="urn:microsoft.com/office/officeart/2005/8/layout/hierarchy1"/>
    <dgm:cxn modelId="{C9F20B4A-7FC9-4827-A64C-4F26FD497B33}" type="presParOf" srcId="{B192515B-844F-40B6-8A06-1382A1799D28}" destId="{2057714E-EF35-44A9-A7E2-44A6343363E0}" srcOrd="0" destOrd="0" presId="urn:microsoft.com/office/officeart/2005/8/layout/hierarchy1"/>
    <dgm:cxn modelId="{8CC4A72A-EEFD-4523-B2B8-8091A2F3D3A9}" type="presParOf" srcId="{2057714E-EF35-44A9-A7E2-44A6343363E0}" destId="{C67A1B43-A5DD-4A3E-B549-EC6C7CB9FC73}" srcOrd="0" destOrd="0" presId="urn:microsoft.com/office/officeart/2005/8/layout/hierarchy1"/>
    <dgm:cxn modelId="{ED9C78E4-3024-45E1-8AE7-B66DF5271DBC}" type="presParOf" srcId="{2057714E-EF35-44A9-A7E2-44A6343363E0}" destId="{9A07F12A-6F2F-4BC8-BAB8-443F27759122}" srcOrd="1" destOrd="0" presId="urn:microsoft.com/office/officeart/2005/8/layout/hierarchy1"/>
    <dgm:cxn modelId="{AC7CEB62-E7ED-43D4-A65A-B58B78B9843C}" type="presParOf" srcId="{B192515B-844F-40B6-8A06-1382A1799D28}" destId="{32B86DC8-4692-4767-B6F1-BA2D8734F5FA}" srcOrd="1" destOrd="0" presId="urn:microsoft.com/office/officeart/2005/8/layout/hierarchy1"/>
    <dgm:cxn modelId="{F2E2ECAE-C6EF-42AB-98F8-2E2D310591F2}" type="presParOf" srcId="{32B86DC8-4692-4767-B6F1-BA2D8734F5FA}" destId="{13B2791D-9257-46EE-99BA-E3D49F9B5EC0}" srcOrd="0" destOrd="0" presId="urn:microsoft.com/office/officeart/2005/8/layout/hierarchy1"/>
    <dgm:cxn modelId="{82764A73-C2AB-4C1B-9C81-36449E42C1BE}" type="presParOf" srcId="{32B86DC8-4692-4767-B6F1-BA2D8734F5FA}" destId="{39140264-9E94-4C67-BA80-AF57E1714F7E}" srcOrd="1" destOrd="0" presId="urn:microsoft.com/office/officeart/2005/8/layout/hierarchy1"/>
    <dgm:cxn modelId="{18150507-9742-4C1F-85CA-47C036FAA287}" type="presParOf" srcId="{39140264-9E94-4C67-BA80-AF57E1714F7E}" destId="{81BF0460-8266-48FC-8FC5-E819B9BD8A41}" srcOrd="0" destOrd="0" presId="urn:microsoft.com/office/officeart/2005/8/layout/hierarchy1"/>
    <dgm:cxn modelId="{B655C1BE-E997-4E9A-BC5C-BB5B5290187C}" type="presParOf" srcId="{81BF0460-8266-48FC-8FC5-E819B9BD8A41}" destId="{F4999C9D-BEB9-4144-8F1F-91F043AC6B03}" srcOrd="0" destOrd="0" presId="urn:microsoft.com/office/officeart/2005/8/layout/hierarchy1"/>
    <dgm:cxn modelId="{EB60540A-F036-4488-A0EA-CFF4AF261900}" type="presParOf" srcId="{81BF0460-8266-48FC-8FC5-E819B9BD8A41}" destId="{1C307F26-1335-46DA-A157-607D1E0C9EBD}" srcOrd="1" destOrd="0" presId="urn:microsoft.com/office/officeart/2005/8/layout/hierarchy1"/>
    <dgm:cxn modelId="{72A09E4B-DFA3-47BE-8C7B-F9F3A8F46223}" type="presParOf" srcId="{39140264-9E94-4C67-BA80-AF57E1714F7E}" destId="{C36EFB62-4E50-46C3-BDAC-98BA84BFCA0D}" srcOrd="1" destOrd="0" presId="urn:microsoft.com/office/officeart/2005/8/layout/hierarchy1"/>
    <dgm:cxn modelId="{DDC902A1-5461-4866-9D92-A37C2954C7A9}" type="presParOf" srcId="{80DA5DF2-21C5-40F7-B28C-3EEC99FC2627}" destId="{2AE346B5-5DD4-4FA7-AF8B-B81A8735598A}" srcOrd="2" destOrd="0" presId="urn:microsoft.com/office/officeart/2005/8/layout/hierarchy1"/>
    <dgm:cxn modelId="{F808E280-5001-401D-823E-CD0A6604A9FC}" type="presParOf" srcId="{80DA5DF2-21C5-40F7-B28C-3EEC99FC2627}" destId="{9030EEF2-A484-4804-8420-98688FE644AB}" srcOrd="3" destOrd="0" presId="urn:microsoft.com/office/officeart/2005/8/layout/hierarchy1"/>
    <dgm:cxn modelId="{FD9D1630-DF63-4D8F-A9DF-A3406307936F}" type="presParOf" srcId="{9030EEF2-A484-4804-8420-98688FE644AB}" destId="{07BB882D-502A-443D-B588-D1EA9282BD1E}" srcOrd="0" destOrd="0" presId="urn:microsoft.com/office/officeart/2005/8/layout/hierarchy1"/>
    <dgm:cxn modelId="{9E638E8B-50FB-4D86-AA4D-B94075A875EB}" type="presParOf" srcId="{07BB882D-502A-443D-B588-D1EA9282BD1E}" destId="{4ED3D018-328A-4CA2-86BF-E2D7F0071725}" srcOrd="0" destOrd="0" presId="urn:microsoft.com/office/officeart/2005/8/layout/hierarchy1"/>
    <dgm:cxn modelId="{32CCE2D7-7697-4085-BC01-DD728DFE0591}" type="presParOf" srcId="{07BB882D-502A-443D-B588-D1EA9282BD1E}" destId="{3CC13A4D-C857-4B0C-A5D9-153FBB0F36AC}" srcOrd="1" destOrd="0" presId="urn:microsoft.com/office/officeart/2005/8/layout/hierarchy1"/>
    <dgm:cxn modelId="{DC6654A6-0C01-41A7-BB9B-C5484FCA9AD8}" type="presParOf" srcId="{9030EEF2-A484-4804-8420-98688FE644AB}" destId="{845ABDE0-51C9-463F-9BA5-895B041E6780}" srcOrd="1" destOrd="0" presId="urn:microsoft.com/office/officeart/2005/8/layout/hierarchy1"/>
    <dgm:cxn modelId="{13865492-6444-462F-9AA3-AD3E8B9759C7}" type="presParOf" srcId="{845ABDE0-51C9-463F-9BA5-895B041E6780}" destId="{6A2ACF8B-9BC6-4B27-945A-E6BF239A3782}" srcOrd="0" destOrd="0" presId="urn:microsoft.com/office/officeart/2005/8/layout/hierarchy1"/>
    <dgm:cxn modelId="{B856BE5D-43A3-4B42-8A82-C69D5DDE73E8}" type="presParOf" srcId="{845ABDE0-51C9-463F-9BA5-895B041E6780}" destId="{8FE9A086-F17C-4DA0-8294-52D2DA78589C}" srcOrd="1" destOrd="0" presId="urn:microsoft.com/office/officeart/2005/8/layout/hierarchy1"/>
    <dgm:cxn modelId="{B9D1F9C0-F1F4-4B7E-B331-6B0A7627777A}" type="presParOf" srcId="{8FE9A086-F17C-4DA0-8294-52D2DA78589C}" destId="{22E9FFD9-382E-4257-ADB0-5372269E415D}" srcOrd="0" destOrd="0" presId="urn:microsoft.com/office/officeart/2005/8/layout/hierarchy1"/>
    <dgm:cxn modelId="{82004312-42D1-461B-A6B0-0F1133884AE7}" type="presParOf" srcId="{22E9FFD9-382E-4257-ADB0-5372269E415D}" destId="{1E08BC19-B87E-4520-8A8A-6ACC50158A7C}" srcOrd="0" destOrd="0" presId="urn:microsoft.com/office/officeart/2005/8/layout/hierarchy1"/>
    <dgm:cxn modelId="{D9FD9BA4-3CCE-4289-9DCB-42037738091F}" type="presParOf" srcId="{22E9FFD9-382E-4257-ADB0-5372269E415D}" destId="{6A1B359B-7179-4C2E-B5AD-AC3CCC629DC0}" srcOrd="1" destOrd="0" presId="urn:microsoft.com/office/officeart/2005/8/layout/hierarchy1"/>
    <dgm:cxn modelId="{0D939103-7F40-4FBD-8571-2FCFD9D398B8}" type="presParOf" srcId="{8FE9A086-F17C-4DA0-8294-52D2DA78589C}" destId="{06B5D8A7-8787-48F2-BDDD-52DAADE9F29B}" srcOrd="1" destOrd="0" presId="urn:microsoft.com/office/officeart/2005/8/layout/hierarchy1"/>
    <dgm:cxn modelId="{88B5BDA8-6E70-43F5-A82F-7EFB555F12B5}" type="presParOf" srcId="{06B5D8A7-8787-48F2-BDDD-52DAADE9F29B}" destId="{2BDA02BE-8AEB-4988-8EF7-97D543C639C3}" srcOrd="0" destOrd="0" presId="urn:microsoft.com/office/officeart/2005/8/layout/hierarchy1"/>
    <dgm:cxn modelId="{B694FE2C-35C5-4A21-9346-B45DFA3175FF}" type="presParOf" srcId="{06B5D8A7-8787-48F2-BDDD-52DAADE9F29B}" destId="{C803CCD6-3ABB-4BC2-B040-E1ABA52CD10B}" srcOrd="1" destOrd="0" presId="urn:microsoft.com/office/officeart/2005/8/layout/hierarchy1"/>
    <dgm:cxn modelId="{C6CD083B-E8D8-48FB-9D5E-CB5846FB1172}" type="presParOf" srcId="{C803CCD6-3ABB-4BC2-B040-E1ABA52CD10B}" destId="{6713286B-069C-426A-9732-7C15B9A307F9}" srcOrd="0" destOrd="0" presId="urn:microsoft.com/office/officeart/2005/8/layout/hierarchy1"/>
    <dgm:cxn modelId="{6C45E4EE-0822-4E9D-9639-93F7DE79D04D}" type="presParOf" srcId="{6713286B-069C-426A-9732-7C15B9A307F9}" destId="{14608C1F-C24B-41AA-87D8-D6811707DA52}" srcOrd="0" destOrd="0" presId="urn:microsoft.com/office/officeart/2005/8/layout/hierarchy1"/>
    <dgm:cxn modelId="{CCDF77CB-551C-4CF2-8A60-F19AA52DD4C4}" type="presParOf" srcId="{6713286B-069C-426A-9732-7C15B9A307F9}" destId="{2EADC082-C8F5-4B6D-8E7F-7CEA3BCCADA8}" srcOrd="1" destOrd="0" presId="urn:microsoft.com/office/officeart/2005/8/layout/hierarchy1"/>
    <dgm:cxn modelId="{16DFDCE0-885D-4133-8727-FD06C6B03CF6}" type="presParOf" srcId="{C803CCD6-3ABB-4BC2-B040-E1ABA52CD10B}" destId="{5BB701AD-44FF-44C3-83AF-FAEF967BBA9A}" srcOrd="1" destOrd="0" presId="urn:microsoft.com/office/officeart/2005/8/layout/hierarchy1"/>
    <dgm:cxn modelId="{B9A402BB-BF38-4988-81EC-CEBCC28E1E0E}" type="presParOf" srcId="{5BB701AD-44FF-44C3-83AF-FAEF967BBA9A}" destId="{2548BB4F-9E7C-41B3-9732-B300204550E5}" srcOrd="0" destOrd="0" presId="urn:microsoft.com/office/officeart/2005/8/layout/hierarchy1"/>
    <dgm:cxn modelId="{2EC07A3B-4891-41A9-9450-CA8250300B55}" type="presParOf" srcId="{5BB701AD-44FF-44C3-83AF-FAEF967BBA9A}" destId="{49C5836D-0B90-4D0E-9AD2-D7805D5A1DD7}" srcOrd="1" destOrd="0" presId="urn:microsoft.com/office/officeart/2005/8/layout/hierarchy1"/>
    <dgm:cxn modelId="{1B55A33E-68B6-437F-AA24-B229BC36BF3A}" type="presParOf" srcId="{49C5836D-0B90-4D0E-9AD2-D7805D5A1DD7}" destId="{FE8E9771-CC79-4B5A-8723-CEC31DCEA41E}" srcOrd="0" destOrd="0" presId="urn:microsoft.com/office/officeart/2005/8/layout/hierarchy1"/>
    <dgm:cxn modelId="{5CFE0046-C027-4CF2-8B3D-82BFFA158A97}" type="presParOf" srcId="{FE8E9771-CC79-4B5A-8723-CEC31DCEA41E}" destId="{CDC05AE9-31CD-43BC-82F1-E1FF8DF4B8FE}" srcOrd="0" destOrd="0" presId="urn:microsoft.com/office/officeart/2005/8/layout/hierarchy1"/>
    <dgm:cxn modelId="{3B877965-9972-4828-879B-74BE28347E59}" type="presParOf" srcId="{FE8E9771-CC79-4B5A-8723-CEC31DCEA41E}" destId="{0F8BA686-5A1D-4486-8463-2735CF0E164F}" srcOrd="1" destOrd="0" presId="urn:microsoft.com/office/officeart/2005/8/layout/hierarchy1"/>
    <dgm:cxn modelId="{B5C13E89-45EC-4924-85A7-05BD56565F51}" type="presParOf" srcId="{49C5836D-0B90-4D0E-9AD2-D7805D5A1DD7}" destId="{C41DCFB6-5D6C-4131-892C-A25321B699DD}" srcOrd="1" destOrd="0" presId="urn:microsoft.com/office/officeart/2005/8/layout/hierarchy1"/>
    <dgm:cxn modelId="{1CF86670-6D2A-46B1-BD8C-3A63BBC40727}" type="presParOf" srcId="{C41DCFB6-5D6C-4131-892C-A25321B699DD}" destId="{B2BCB5ED-3E7F-41F0-B756-B728850BAE47}" srcOrd="0" destOrd="0" presId="urn:microsoft.com/office/officeart/2005/8/layout/hierarchy1"/>
    <dgm:cxn modelId="{B1DC3B32-921D-47EF-A467-83C06DCB54EF}" type="presParOf" srcId="{C41DCFB6-5D6C-4131-892C-A25321B699DD}" destId="{049FCDF2-1201-446F-85EE-C2F4315F576A}" srcOrd="1" destOrd="0" presId="urn:microsoft.com/office/officeart/2005/8/layout/hierarchy1"/>
    <dgm:cxn modelId="{A76E0B5D-5C27-4B9A-8F2E-5D01222E4DC1}" type="presParOf" srcId="{049FCDF2-1201-446F-85EE-C2F4315F576A}" destId="{5C15D5A7-5586-4CAD-9239-A5EEEDB0934D}" srcOrd="0" destOrd="0" presId="urn:microsoft.com/office/officeart/2005/8/layout/hierarchy1"/>
    <dgm:cxn modelId="{03C2014E-7083-4BF0-B075-17C93D222AB0}" type="presParOf" srcId="{5C15D5A7-5586-4CAD-9239-A5EEEDB0934D}" destId="{7FCBE0CE-EBA2-45D8-8091-05ABC9463E14}" srcOrd="0" destOrd="0" presId="urn:microsoft.com/office/officeart/2005/8/layout/hierarchy1"/>
    <dgm:cxn modelId="{0864C28E-8355-4B37-852D-4A323CD881C4}" type="presParOf" srcId="{5C15D5A7-5586-4CAD-9239-A5EEEDB0934D}" destId="{B01ACE88-BFBD-4EA2-9B32-717DE6F9079C}" srcOrd="1" destOrd="0" presId="urn:microsoft.com/office/officeart/2005/8/layout/hierarchy1"/>
    <dgm:cxn modelId="{881BEC96-38CC-478B-B271-7A1D1BDD2F12}" type="presParOf" srcId="{049FCDF2-1201-446F-85EE-C2F4315F576A}" destId="{A2501467-6664-4D65-8611-CCB2891B8F5F}" srcOrd="1" destOrd="0" presId="urn:microsoft.com/office/officeart/2005/8/layout/hierarchy1"/>
    <dgm:cxn modelId="{72B7AE99-F1A3-4138-A855-2CB3A6B5859E}" type="presParOf" srcId="{80DA5DF2-21C5-40F7-B28C-3EEC99FC2627}" destId="{5C64C3BC-3D23-4F9F-AE9C-A0DB7775FB35}" srcOrd="4" destOrd="0" presId="urn:microsoft.com/office/officeart/2005/8/layout/hierarchy1"/>
    <dgm:cxn modelId="{0918669D-B8C8-4D52-BD00-47E30AFA8B72}" type="presParOf" srcId="{80DA5DF2-21C5-40F7-B28C-3EEC99FC2627}" destId="{931CDCF2-8E75-433E-BB18-8EF5C7E8F01B}" srcOrd="5" destOrd="0" presId="urn:microsoft.com/office/officeart/2005/8/layout/hierarchy1"/>
    <dgm:cxn modelId="{10B3F510-F3B2-4E66-ADCB-8B22B2165FCF}" type="presParOf" srcId="{931CDCF2-8E75-433E-BB18-8EF5C7E8F01B}" destId="{C77F0104-30F4-46C8-ADF0-B0CDA12CC8F1}" srcOrd="0" destOrd="0" presId="urn:microsoft.com/office/officeart/2005/8/layout/hierarchy1"/>
    <dgm:cxn modelId="{3029467B-499B-4CF7-9906-FA665F900673}" type="presParOf" srcId="{C77F0104-30F4-46C8-ADF0-B0CDA12CC8F1}" destId="{E3CDF441-6129-4326-A175-2C34E700D5ED}" srcOrd="0" destOrd="0" presId="urn:microsoft.com/office/officeart/2005/8/layout/hierarchy1"/>
    <dgm:cxn modelId="{8F9CECB5-A65E-4FDB-846A-3D81717390A7}" type="presParOf" srcId="{C77F0104-30F4-46C8-ADF0-B0CDA12CC8F1}" destId="{096D5220-3FEA-43D5-8E39-A146D3DA9826}" srcOrd="1" destOrd="0" presId="urn:microsoft.com/office/officeart/2005/8/layout/hierarchy1"/>
    <dgm:cxn modelId="{F960B457-EC7E-4786-BBD3-1CD53FE94AA0}" type="presParOf" srcId="{931CDCF2-8E75-433E-BB18-8EF5C7E8F01B}" destId="{9C123374-FAED-40EC-B2B0-0B684C6C3CC5}" srcOrd="1" destOrd="0" presId="urn:microsoft.com/office/officeart/2005/8/layout/hierarchy1"/>
    <dgm:cxn modelId="{BD2D8C7E-8325-4A2F-A829-F60ECFF5BD3E}" type="presParOf" srcId="{9C123374-FAED-40EC-B2B0-0B684C6C3CC5}" destId="{289D6CE3-8503-46B3-9797-8F5F54626E37}" srcOrd="0" destOrd="0" presId="urn:microsoft.com/office/officeart/2005/8/layout/hierarchy1"/>
    <dgm:cxn modelId="{7DEB8A6F-1A0F-4E3E-9746-53D8A1AAE9B4}" type="presParOf" srcId="{9C123374-FAED-40EC-B2B0-0B684C6C3CC5}" destId="{0956D5B4-9E65-412C-A5B1-9BA5CB4EB93B}" srcOrd="1" destOrd="0" presId="urn:microsoft.com/office/officeart/2005/8/layout/hierarchy1"/>
    <dgm:cxn modelId="{3686563E-3212-4A02-BF16-EAE25A2E0ED1}" type="presParOf" srcId="{0956D5B4-9E65-412C-A5B1-9BA5CB4EB93B}" destId="{7B03A99E-8754-4348-9676-8B3E42B8A134}" srcOrd="0" destOrd="0" presId="urn:microsoft.com/office/officeart/2005/8/layout/hierarchy1"/>
    <dgm:cxn modelId="{C6211B41-59CA-4AE7-AF19-4E981C093DC7}" type="presParOf" srcId="{7B03A99E-8754-4348-9676-8B3E42B8A134}" destId="{2A541A8D-C2AC-4A5F-BF6C-028E2F8ECB77}" srcOrd="0" destOrd="0" presId="urn:microsoft.com/office/officeart/2005/8/layout/hierarchy1"/>
    <dgm:cxn modelId="{0410B919-8C51-42F9-8693-416336B85EDA}" type="presParOf" srcId="{7B03A99E-8754-4348-9676-8B3E42B8A134}" destId="{5975F1F6-3F52-4A8A-9E29-E8E80B946573}" srcOrd="1" destOrd="0" presId="urn:microsoft.com/office/officeart/2005/8/layout/hierarchy1"/>
    <dgm:cxn modelId="{C4B432DD-D6AC-4682-A8FA-72828D34EFEA}" type="presParOf" srcId="{0956D5B4-9E65-412C-A5B1-9BA5CB4EB93B}" destId="{486C4CD4-3C32-400D-987D-BB0367B5FDC4}" srcOrd="1" destOrd="0" presId="urn:microsoft.com/office/officeart/2005/8/layout/hierarchy1"/>
    <dgm:cxn modelId="{9411A31F-E798-48CC-A0E5-44CA1DF1DE94}" type="presParOf" srcId="{486C4CD4-3C32-400D-987D-BB0367B5FDC4}" destId="{36C595A4-8646-4BAF-A692-06372742F7CD}" srcOrd="0" destOrd="0" presId="urn:microsoft.com/office/officeart/2005/8/layout/hierarchy1"/>
    <dgm:cxn modelId="{F97EA62D-709E-49E4-B87A-3C0EBA9CB188}" type="presParOf" srcId="{486C4CD4-3C32-400D-987D-BB0367B5FDC4}" destId="{5C2551AE-8E65-44EB-8039-1DA17E38C29A}" srcOrd="1" destOrd="0" presId="urn:microsoft.com/office/officeart/2005/8/layout/hierarchy1"/>
    <dgm:cxn modelId="{5E835A76-300B-4B50-91A1-9DA908B94558}" type="presParOf" srcId="{5C2551AE-8E65-44EB-8039-1DA17E38C29A}" destId="{63351F57-5EE1-43E3-8D79-111B5183F2BE}" srcOrd="0" destOrd="0" presId="urn:microsoft.com/office/officeart/2005/8/layout/hierarchy1"/>
    <dgm:cxn modelId="{23456712-F3F3-44B5-9A6F-0A7B22758644}" type="presParOf" srcId="{63351F57-5EE1-43E3-8D79-111B5183F2BE}" destId="{90FB7956-98FA-4D45-A3EA-B225432C6ED9}" srcOrd="0" destOrd="0" presId="urn:microsoft.com/office/officeart/2005/8/layout/hierarchy1"/>
    <dgm:cxn modelId="{237FB6F1-E277-4780-9D2F-5E35A7B1B653}" type="presParOf" srcId="{63351F57-5EE1-43E3-8D79-111B5183F2BE}" destId="{AF28CF64-C812-4884-A3A8-F8666C7EEF83}" srcOrd="1" destOrd="0" presId="urn:microsoft.com/office/officeart/2005/8/layout/hierarchy1"/>
    <dgm:cxn modelId="{8AE6D1EB-B81E-4737-A87D-B56DB0F91865}" type="presParOf" srcId="{5C2551AE-8E65-44EB-8039-1DA17E38C29A}" destId="{632AEA79-150F-4E14-8DC5-406B12419BC6}" srcOrd="1" destOrd="0" presId="urn:microsoft.com/office/officeart/2005/8/layout/hierarchy1"/>
    <dgm:cxn modelId="{21FD0EE7-A596-47EA-B2AE-C2B5B9FD11DD}" type="presParOf" srcId="{632AEA79-150F-4E14-8DC5-406B12419BC6}" destId="{5413793D-0109-4909-B977-B3010E7DB11A}" srcOrd="0" destOrd="0" presId="urn:microsoft.com/office/officeart/2005/8/layout/hierarchy1"/>
    <dgm:cxn modelId="{2D1090FE-0851-4703-8BA6-810D7346A0AB}" type="presParOf" srcId="{632AEA79-150F-4E14-8DC5-406B12419BC6}" destId="{723578C5-FFA3-4589-BE35-67D7477C494E}" srcOrd="1" destOrd="0" presId="urn:microsoft.com/office/officeart/2005/8/layout/hierarchy1"/>
    <dgm:cxn modelId="{844EC233-943B-4383-A3FC-41BB2D71BCAA}" type="presParOf" srcId="{723578C5-FFA3-4589-BE35-67D7477C494E}" destId="{A81389D1-002E-48A5-BD45-1783520CE7D7}" srcOrd="0" destOrd="0" presId="urn:microsoft.com/office/officeart/2005/8/layout/hierarchy1"/>
    <dgm:cxn modelId="{2BDC62E2-E7E4-434B-B91B-FCFFDB9787B2}" type="presParOf" srcId="{A81389D1-002E-48A5-BD45-1783520CE7D7}" destId="{BA4ABD81-A6BA-4BB6-8020-9097463DF93A}" srcOrd="0" destOrd="0" presId="urn:microsoft.com/office/officeart/2005/8/layout/hierarchy1"/>
    <dgm:cxn modelId="{FA44FE5F-19B7-4971-9F51-E0727826CA3C}" type="presParOf" srcId="{A81389D1-002E-48A5-BD45-1783520CE7D7}" destId="{C8CC88D8-74B1-4E05-ACA4-FFAF092E6D03}" srcOrd="1" destOrd="0" presId="urn:microsoft.com/office/officeart/2005/8/layout/hierarchy1"/>
    <dgm:cxn modelId="{92B55DB2-981D-488D-BDB9-3830BC4A06A9}" type="presParOf" srcId="{723578C5-FFA3-4589-BE35-67D7477C494E}" destId="{35394887-C635-4869-8B52-B1A5A3014774}" srcOrd="1" destOrd="0" presId="urn:microsoft.com/office/officeart/2005/8/layout/hierarchy1"/>
    <dgm:cxn modelId="{68B6E75F-9E34-486D-9CAD-29929A38580B}" type="presParOf" srcId="{35394887-C635-4869-8B52-B1A5A3014774}" destId="{E11B1FC2-B904-42BE-A679-C38BABD8BFFA}" srcOrd="0" destOrd="0" presId="urn:microsoft.com/office/officeart/2005/8/layout/hierarchy1"/>
    <dgm:cxn modelId="{2A490B0A-6E44-466A-A4B1-BD4F1F1CD54B}" type="presParOf" srcId="{35394887-C635-4869-8B52-B1A5A3014774}" destId="{48E9DC89-0F6D-4C8D-A0A9-CECAE3659598}" srcOrd="1" destOrd="0" presId="urn:microsoft.com/office/officeart/2005/8/layout/hierarchy1"/>
    <dgm:cxn modelId="{05B83884-CBAE-4504-AFF1-FC033A40902B}" type="presParOf" srcId="{48E9DC89-0F6D-4C8D-A0A9-CECAE3659598}" destId="{1283033F-2673-4AE0-A7D2-A441CC3FA785}" srcOrd="0" destOrd="0" presId="urn:microsoft.com/office/officeart/2005/8/layout/hierarchy1"/>
    <dgm:cxn modelId="{C0FDB38B-3596-4AE6-A109-58DF00874CA8}" type="presParOf" srcId="{1283033F-2673-4AE0-A7D2-A441CC3FA785}" destId="{041F1AA1-0228-4D30-92E6-85AB0504FD78}" srcOrd="0" destOrd="0" presId="urn:microsoft.com/office/officeart/2005/8/layout/hierarchy1"/>
    <dgm:cxn modelId="{A32217C9-26DA-40BA-85EC-276F85F42898}" type="presParOf" srcId="{1283033F-2673-4AE0-A7D2-A441CC3FA785}" destId="{CCFE16B1-3B60-40A9-8981-E952E1F972D0}" srcOrd="1" destOrd="0" presId="urn:microsoft.com/office/officeart/2005/8/layout/hierarchy1"/>
    <dgm:cxn modelId="{A984D197-7FBD-48E9-ACF4-EEAA54B47945}" type="presParOf" srcId="{48E9DC89-0F6D-4C8D-A0A9-CECAE3659598}" destId="{47D1CD02-6F22-4677-9E4B-BC8D11317BC5}" srcOrd="1" destOrd="0" presId="urn:microsoft.com/office/officeart/2005/8/layout/hierarchy1"/>
    <dgm:cxn modelId="{8F9E6554-1D48-4329-A05C-EE0D72B2BEE4}" type="presParOf" srcId="{80DA5DF2-21C5-40F7-B28C-3EEC99FC2627}" destId="{A782C75E-3FE8-4D5D-B878-A12D2B0D4321}" srcOrd="6" destOrd="0" presId="urn:microsoft.com/office/officeart/2005/8/layout/hierarchy1"/>
    <dgm:cxn modelId="{6E6196FD-5032-4702-AE41-43C48D65329B}" type="presParOf" srcId="{80DA5DF2-21C5-40F7-B28C-3EEC99FC2627}" destId="{051F3093-592E-4EF9-9B60-CC66658E3B0A}" srcOrd="7" destOrd="0" presId="urn:microsoft.com/office/officeart/2005/8/layout/hierarchy1"/>
    <dgm:cxn modelId="{D437CAEF-37E8-49D5-B9BC-1D614ADFA288}" type="presParOf" srcId="{051F3093-592E-4EF9-9B60-CC66658E3B0A}" destId="{A7A248D3-F38E-4329-8450-0367DC02FE55}" srcOrd="0" destOrd="0" presId="urn:microsoft.com/office/officeart/2005/8/layout/hierarchy1"/>
    <dgm:cxn modelId="{9F3A192B-CDAF-4A6D-BDEE-5DE8B31310B5}" type="presParOf" srcId="{A7A248D3-F38E-4329-8450-0367DC02FE55}" destId="{B31379DC-E4DE-4D64-99C5-6B706B42121C}" srcOrd="0" destOrd="0" presId="urn:microsoft.com/office/officeart/2005/8/layout/hierarchy1"/>
    <dgm:cxn modelId="{8C558319-6F7E-4531-A1BC-3E8CADBA997E}" type="presParOf" srcId="{A7A248D3-F38E-4329-8450-0367DC02FE55}" destId="{604D0F98-21C6-46CC-9AF8-37FBFC788577}" srcOrd="1" destOrd="0" presId="urn:microsoft.com/office/officeart/2005/8/layout/hierarchy1"/>
    <dgm:cxn modelId="{810721CC-21D8-4885-B19B-6EAFE2CA2F72}" type="presParOf" srcId="{051F3093-592E-4EF9-9B60-CC66658E3B0A}" destId="{474D09DB-8B51-48E3-B4D8-A2CC745E8313}" srcOrd="1" destOrd="0" presId="urn:microsoft.com/office/officeart/2005/8/layout/hierarchy1"/>
    <dgm:cxn modelId="{35A39D1B-ACC6-47FF-92BC-ABEFBBE7230A}" type="presParOf" srcId="{474D09DB-8B51-48E3-B4D8-A2CC745E8313}" destId="{DAE2F799-E6F8-44B4-A6FC-9D91E1CC7D01}" srcOrd="0" destOrd="0" presId="urn:microsoft.com/office/officeart/2005/8/layout/hierarchy1"/>
    <dgm:cxn modelId="{383A8DF0-9C4A-4FD5-9A74-C9963F1A9DBE}" type="presParOf" srcId="{474D09DB-8B51-48E3-B4D8-A2CC745E8313}" destId="{D313E6FE-4DDD-4824-BD26-CCB7C3F62E6C}" srcOrd="1" destOrd="0" presId="urn:microsoft.com/office/officeart/2005/8/layout/hierarchy1"/>
    <dgm:cxn modelId="{C33757BD-3AD0-4C23-83B2-C55AA897897E}" type="presParOf" srcId="{D313E6FE-4DDD-4824-BD26-CCB7C3F62E6C}" destId="{4FA0ABA2-DDF9-4559-ABC6-19EF0A130AB9}" srcOrd="0" destOrd="0" presId="urn:microsoft.com/office/officeart/2005/8/layout/hierarchy1"/>
    <dgm:cxn modelId="{74CEF351-A1A3-4057-B041-642ABE25774C}" type="presParOf" srcId="{4FA0ABA2-DDF9-4559-ABC6-19EF0A130AB9}" destId="{9297F161-6AD0-431B-A196-276189E45BC6}" srcOrd="0" destOrd="0" presId="urn:microsoft.com/office/officeart/2005/8/layout/hierarchy1"/>
    <dgm:cxn modelId="{0ABB06CF-0522-4396-9ACE-6B976FBB70FB}" type="presParOf" srcId="{4FA0ABA2-DDF9-4559-ABC6-19EF0A130AB9}" destId="{96555FB8-45B3-49B9-976E-3AFD7F61F4A9}" srcOrd="1" destOrd="0" presId="urn:microsoft.com/office/officeart/2005/8/layout/hierarchy1"/>
    <dgm:cxn modelId="{B0AB8136-00BD-4B5D-9858-9812F5237F18}" type="presParOf" srcId="{D313E6FE-4DDD-4824-BD26-CCB7C3F62E6C}" destId="{CF0AFE26-D872-4813-9EDA-8CF8CA5EF5DD}" srcOrd="1" destOrd="0" presId="urn:microsoft.com/office/officeart/2005/8/layout/hierarchy1"/>
    <dgm:cxn modelId="{9C526354-450F-4AF1-ABA1-E0612B0B9AEB}" type="presParOf" srcId="{CF0AFE26-D872-4813-9EDA-8CF8CA5EF5DD}" destId="{850D2D7B-2361-4746-BA07-79159C2AEF59}" srcOrd="0" destOrd="0" presId="urn:microsoft.com/office/officeart/2005/8/layout/hierarchy1"/>
    <dgm:cxn modelId="{C975EA0C-96D4-447B-B59C-7315B0D83E95}" type="presParOf" srcId="{CF0AFE26-D872-4813-9EDA-8CF8CA5EF5DD}" destId="{051494FC-C720-466D-A6F4-DF7C58B6080B}" srcOrd="1" destOrd="0" presId="urn:microsoft.com/office/officeart/2005/8/layout/hierarchy1"/>
    <dgm:cxn modelId="{80DCF53D-A337-468E-A6C0-E317141791F7}" type="presParOf" srcId="{051494FC-C720-466D-A6F4-DF7C58B6080B}" destId="{53B09D5B-2374-4AB4-B6C1-5A48A025425D}" srcOrd="0" destOrd="0" presId="urn:microsoft.com/office/officeart/2005/8/layout/hierarchy1"/>
    <dgm:cxn modelId="{A805CB1A-4784-477B-AE20-2F350C3886B9}" type="presParOf" srcId="{53B09D5B-2374-4AB4-B6C1-5A48A025425D}" destId="{5BC9B093-3556-4D85-9400-B37507912030}" srcOrd="0" destOrd="0" presId="urn:microsoft.com/office/officeart/2005/8/layout/hierarchy1"/>
    <dgm:cxn modelId="{4AAF347D-790F-4ABA-9B68-D87D7458A8E1}" type="presParOf" srcId="{53B09D5B-2374-4AB4-B6C1-5A48A025425D}" destId="{C852A410-5D57-4F50-9EEB-FAE64CA0ABC9}" srcOrd="1" destOrd="0" presId="urn:microsoft.com/office/officeart/2005/8/layout/hierarchy1"/>
    <dgm:cxn modelId="{D31D12CD-1BFF-4A32-9E88-FC27133C967B}" type="presParOf" srcId="{051494FC-C720-466D-A6F4-DF7C58B6080B}" destId="{DFB226FA-602F-478E-94A7-452BA42A5D5E}" srcOrd="1" destOrd="0" presId="urn:microsoft.com/office/officeart/2005/8/layout/hierarchy1"/>
    <dgm:cxn modelId="{3394386E-A17A-418F-9C55-760CF0E3173B}" type="presParOf" srcId="{DFB226FA-602F-478E-94A7-452BA42A5D5E}" destId="{C2CA84B4-7598-41DD-A024-546CC53948CC}" srcOrd="0" destOrd="0" presId="urn:microsoft.com/office/officeart/2005/8/layout/hierarchy1"/>
    <dgm:cxn modelId="{69917575-4A8D-4914-883F-D09BDF2B91BE}" type="presParOf" srcId="{DFB226FA-602F-478E-94A7-452BA42A5D5E}" destId="{3D0CC9C5-D4CF-4B5F-A0E8-2A34C1ABFF2F}" srcOrd="1" destOrd="0" presId="urn:microsoft.com/office/officeart/2005/8/layout/hierarchy1"/>
    <dgm:cxn modelId="{6DAB5279-0FC0-4639-BEB7-478BABA4C3AD}" type="presParOf" srcId="{3D0CC9C5-D4CF-4B5F-A0E8-2A34C1ABFF2F}" destId="{76701B74-4DE8-48A6-BC44-AF2B812DC70A}" srcOrd="0" destOrd="0" presId="urn:microsoft.com/office/officeart/2005/8/layout/hierarchy1"/>
    <dgm:cxn modelId="{94DCA3E5-B5DD-4C34-9742-D88CE0C0BD26}" type="presParOf" srcId="{76701B74-4DE8-48A6-BC44-AF2B812DC70A}" destId="{CCBB3395-80E5-4AE5-993E-6CE500ADC62A}" srcOrd="0" destOrd="0" presId="urn:microsoft.com/office/officeart/2005/8/layout/hierarchy1"/>
    <dgm:cxn modelId="{537A5C7D-C173-412F-9305-AB156BFD0CC4}" type="presParOf" srcId="{76701B74-4DE8-48A6-BC44-AF2B812DC70A}" destId="{BDB465C0-AE03-4942-86A9-43DBBA6D5ED1}" srcOrd="1" destOrd="0" presId="urn:microsoft.com/office/officeart/2005/8/layout/hierarchy1"/>
    <dgm:cxn modelId="{69AC6B9C-A78F-488C-A708-4A9621AE8A5F}" type="presParOf" srcId="{3D0CC9C5-D4CF-4B5F-A0E8-2A34C1ABFF2F}" destId="{B25CBF55-445F-4CE4-9078-2F91B981C78B}" srcOrd="1" destOrd="0" presId="urn:microsoft.com/office/officeart/2005/8/layout/hierarchy1"/>
    <dgm:cxn modelId="{62E6D2D3-5411-4683-97D8-70529BFB3B19}" type="presParOf" srcId="{B25CBF55-445F-4CE4-9078-2F91B981C78B}" destId="{4A3B89BD-8F75-414A-93BD-60DE69A213CC}" srcOrd="0" destOrd="0" presId="urn:microsoft.com/office/officeart/2005/8/layout/hierarchy1"/>
    <dgm:cxn modelId="{DE988C50-32B6-4C11-9234-75CF0FEC832E}" type="presParOf" srcId="{B25CBF55-445F-4CE4-9078-2F91B981C78B}" destId="{D7D1905A-96F9-43F8-9E6E-0741B9F90AD3}" srcOrd="1" destOrd="0" presId="urn:microsoft.com/office/officeart/2005/8/layout/hierarchy1"/>
    <dgm:cxn modelId="{482F7C40-AD50-44FF-A518-3E63E99B79F0}" type="presParOf" srcId="{D7D1905A-96F9-43F8-9E6E-0741B9F90AD3}" destId="{82600DF0-7FE2-45AF-AA36-D49FF4343357}" srcOrd="0" destOrd="0" presId="urn:microsoft.com/office/officeart/2005/8/layout/hierarchy1"/>
    <dgm:cxn modelId="{9A47BCDD-A7C6-4C6F-AD75-11E4A95A6889}" type="presParOf" srcId="{82600DF0-7FE2-45AF-AA36-D49FF4343357}" destId="{378C4939-0059-45B1-B720-7687EE91E61F}" srcOrd="0" destOrd="0" presId="urn:microsoft.com/office/officeart/2005/8/layout/hierarchy1"/>
    <dgm:cxn modelId="{188D7CAB-538D-4879-9AE9-351082898D5A}" type="presParOf" srcId="{82600DF0-7FE2-45AF-AA36-D49FF4343357}" destId="{0B69D007-99A3-4301-AFDA-2DA759159FAD}" srcOrd="1" destOrd="0" presId="urn:microsoft.com/office/officeart/2005/8/layout/hierarchy1"/>
    <dgm:cxn modelId="{9DC9CA25-6D8B-42B0-AC01-49D9328377B3}" type="presParOf" srcId="{D7D1905A-96F9-43F8-9E6E-0741B9F90AD3}" destId="{0D55AA7F-D371-40F7-B706-BE074100A4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9AE9D-2E50-4E61-8434-AAE012719836}">
      <dsp:nvSpPr>
        <dsp:cNvPr id="0" name=""/>
        <dsp:cNvSpPr/>
      </dsp:nvSpPr>
      <dsp:spPr>
        <a:xfrm>
          <a:off x="1064668" y="0"/>
          <a:ext cx="2896916" cy="2896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 </a:t>
          </a:r>
          <a:endParaRPr lang="zh-CN" altLang="en-US" sz="1400" kern="1200" dirty="0"/>
        </a:p>
      </dsp:txBody>
      <dsp:txXfrm>
        <a:off x="2006890" y="144845"/>
        <a:ext cx="1012472" cy="434537"/>
      </dsp:txXfrm>
    </dsp:sp>
    <dsp:sp modelId="{59B9CB38-E026-4BE8-A28D-B3648A8DF66D}">
      <dsp:nvSpPr>
        <dsp:cNvPr id="0" name=""/>
        <dsp:cNvSpPr/>
      </dsp:nvSpPr>
      <dsp:spPr>
        <a:xfrm>
          <a:off x="1426783" y="724228"/>
          <a:ext cx="2172687" cy="2172687"/>
        </a:xfrm>
        <a:prstGeom prst="ellipse">
          <a:avLst/>
        </a:prstGeom>
        <a:solidFill>
          <a:schemeClr val="accent2">
            <a:hueOff val="-1422448"/>
            <a:satOff val="-10403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  </a:t>
          </a:r>
          <a:endParaRPr lang="zh-CN" altLang="en-US" sz="1400" kern="1200" dirty="0"/>
        </a:p>
      </dsp:txBody>
      <dsp:txXfrm>
        <a:off x="2006890" y="860021"/>
        <a:ext cx="1012472" cy="407378"/>
      </dsp:txXfrm>
    </dsp:sp>
    <dsp:sp modelId="{CDC7AA87-F0CC-4A3E-B45C-95775B5B6B38}">
      <dsp:nvSpPr>
        <dsp:cNvPr id="0" name=""/>
        <dsp:cNvSpPr/>
      </dsp:nvSpPr>
      <dsp:spPr>
        <a:xfrm>
          <a:off x="1788897" y="1448458"/>
          <a:ext cx="1448458" cy="1448458"/>
        </a:xfrm>
        <a:prstGeom prst="ellipse">
          <a:avLst/>
        </a:prstGeom>
        <a:solidFill>
          <a:schemeClr val="accent2">
            <a:hueOff val="-2844895"/>
            <a:satOff val="-20805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800" b="1" kern="1200" dirty="0" smtClean="0">
            <a:latin typeface="+mn-ea"/>
            <a:ea typeface="+mn-ea"/>
          </a:endParaRPr>
        </a:p>
      </dsp:txBody>
      <dsp:txXfrm>
        <a:off x="2001019" y="1810572"/>
        <a:ext cx="1024214" cy="72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FBE9-FC4C-4E8A-9697-DE06BAC28339}">
      <dsp:nvSpPr>
        <dsp:cNvPr id="0" name=""/>
        <dsp:cNvSpPr/>
      </dsp:nvSpPr>
      <dsp:spPr>
        <a:xfrm>
          <a:off x="1696" y="420396"/>
          <a:ext cx="1608080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品类划分</a:t>
          </a:r>
          <a:endParaRPr lang="zh-CN" altLang="en-US" sz="1600" b="1" kern="1200" dirty="0"/>
        </a:p>
      </dsp:txBody>
      <dsp:txXfrm>
        <a:off x="323312" y="420396"/>
        <a:ext cx="964848" cy="643232"/>
      </dsp:txXfrm>
    </dsp:sp>
    <dsp:sp modelId="{C6B2B5BB-139B-4828-A924-D7636E166E3D}">
      <dsp:nvSpPr>
        <dsp:cNvPr id="0" name=""/>
        <dsp:cNvSpPr/>
      </dsp:nvSpPr>
      <dsp:spPr>
        <a:xfrm>
          <a:off x="1448969" y="420396"/>
          <a:ext cx="1608080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关键能力识别</a:t>
          </a:r>
          <a:endParaRPr lang="zh-CN" altLang="en-US" sz="1600" b="1" kern="1200" dirty="0"/>
        </a:p>
      </dsp:txBody>
      <dsp:txXfrm>
        <a:off x="1770585" y="420396"/>
        <a:ext cx="964848" cy="643232"/>
      </dsp:txXfrm>
    </dsp:sp>
    <dsp:sp modelId="{8BBC5372-2517-48D2-87CB-BB8000797CAF}">
      <dsp:nvSpPr>
        <dsp:cNvPr id="0" name=""/>
        <dsp:cNvSpPr/>
      </dsp:nvSpPr>
      <dsp:spPr>
        <a:xfrm>
          <a:off x="2896241" y="420396"/>
          <a:ext cx="1522096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供应商开发</a:t>
          </a:r>
          <a:endParaRPr lang="zh-CN" altLang="en-US" sz="1600" b="1" kern="1200" dirty="0"/>
        </a:p>
      </dsp:txBody>
      <dsp:txXfrm>
        <a:off x="3217857" y="420396"/>
        <a:ext cx="878864" cy="643232"/>
      </dsp:txXfrm>
    </dsp:sp>
    <dsp:sp modelId="{6DD57EA0-38AB-4008-9F17-01D4FDE9E066}">
      <dsp:nvSpPr>
        <dsp:cNvPr id="0" name=""/>
        <dsp:cNvSpPr/>
      </dsp:nvSpPr>
      <dsp:spPr>
        <a:xfrm>
          <a:off x="4257530" y="420396"/>
          <a:ext cx="1474722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供应商评估</a:t>
          </a:r>
          <a:endParaRPr lang="zh-CN" altLang="en-US" sz="1600" b="1" kern="1200" dirty="0"/>
        </a:p>
      </dsp:txBody>
      <dsp:txXfrm>
        <a:off x="4579146" y="420396"/>
        <a:ext cx="831490" cy="643232"/>
      </dsp:txXfrm>
    </dsp:sp>
    <dsp:sp modelId="{E9D8D7F7-5311-411A-A2A1-7EE4938AF49A}">
      <dsp:nvSpPr>
        <dsp:cNvPr id="0" name=""/>
        <dsp:cNvSpPr/>
      </dsp:nvSpPr>
      <dsp:spPr>
        <a:xfrm>
          <a:off x="5571444" y="420396"/>
          <a:ext cx="1388915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供应商准入</a:t>
          </a:r>
          <a:endParaRPr lang="zh-CN" altLang="en-US" sz="1600" b="1" kern="1200" dirty="0"/>
        </a:p>
      </dsp:txBody>
      <dsp:txXfrm>
        <a:off x="5893060" y="420396"/>
        <a:ext cx="745683" cy="643232"/>
      </dsp:txXfrm>
    </dsp:sp>
    <dsp:sp modelId="{B51C7346-F0B1-4BA5-97F2-3FB729BD1630}">
      <dsp:nvSpPr>
        <dsp:cNvPr id="0" name=""/>
        <dsp:cNvSpPr/>
      </dsp:nvSpPr>
      <dsp:spPr>
        <a:xfrm>
          <a:off x="6799551" y="420396"/>
          <a:ext cx="1388883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供应商绩效</a:t>
          </a:r>
          <a:endParaRPr lang="zh-CN" altLang="en-US" sz="1600" b="1" kern="1200" dirty="0"/>
        </a:p>
      </dsp:txBody>
      <dsp:txXfrm>
        <a:off x="7121167" y="420396"/>
        <a:ext cx="745651" cy="643232"/>
      </dsp:txXfrm>
    </dsp:sp>
    <dsp:sp modelId="{19FAA86B-6BA2-44B3-9C1F-B3C513F215D9}">
      <dsp:nvSpPr>
        <dsp:cNvPr id="0" name=""/>
        <dsp:cNvSpPr/>
      </dsp:nvSpPr>
      <dsp:spPr>
        <a:xfrm>
          <a:off x="8027626" y="420396"/>
          <a:ext cx="1435147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供应商辅导</a:t>
          </a:r>
          <a:endParaRPr lang="zh-CN" altLang="en-US" sz="1600" b="1" kern="1200" dirty="0"/>
        </a:p>
      </dsp:txBody>
      <dsp:txXfrm>
        <a:off x="8349242" y="420396"/>
        <a:ext cx="791915" cy="643232"/>
      </dsp:txXfrm>
    </dsp:sp>
    <dsp:sp modelId="{54A8B7E6-347D-465A-9165-C1FEC30C4F48}">
      <dsp:nvSpPr>
        <dsp:cNvPr id="0" name=""/>
        <dsp:cNvSpPr/>
      </dsp:nvSpPr>
      <dsp:spPr>
        <a:xfrm>
          <a:off x="9301966" y="420396"/>
          <a:ext cx="1458914" cy="6432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供应商淘汰</a:t>
          </a:r>
          <a:endParaRPr lang="zh-CN" altLang="en-US" sz="1600" b="1" kern="1200" dirty="0"/>
        </a:p>
      </dsp:txBody>
      <dsp:txXfrm>
        <a:off x="9623582" y="420396"/>
        <a:ext cx="815682" cy="643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A1EF9-711C-43A8-8D45-2D9E6D68C233}">
      <dsp:nvSpPr>
        <dsp:cNvPr id="0" name=""/>
        <dsp:cNvSpPr/>
      </dsp:nvSpPr>
      <dsp:spPr>
        <a:xfrm>
          <a:off x="119921" y="1707493"/>
          <a:ext cx="1284661" cy="782007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内部客户</a:t>
          </a:r>
          <a:endParaRPr lang="zh-CN" altLang="en-US" sz="1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10925" y="1707493"/>
        <a:ext cx="502654" cy="782007"/>
      </dsp:txXfrm>
    </dsp:sp>
    <dsp:sp modelId="{9F9B4BFD-9F60-4B01-9DAD-A95978D02F14}">
      <dsp:nvSpPr>
        <dsp:cNvPr id="0" name=""/>
        <dsp:cNvSpPr/>
      </dsp:nvSpPr>
      <dsp:spPr>
        <a:xfrm>
          <a:off x="1242598" y="1693492"/>
          <a:ext cx="1351934" cy="81363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需求方案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9414" y="1693492"/>
        <a:ext cx="538303" cy="813631"/>
      </dsp:txXfrm>
    </dsp:sp>
    <dsp:sp modelId="{1DD635C2-2E53-4C43-961E-D2C6926B23FA}">
      <dsp:nvSpPr>
        <dsp:cNvPr id="0" name=""/>
        <dsp:cNvSpPr/>
      </dsp:nvSpPr>
      <dsp:spPr>
        <a:xfrm>
          <a:off x="2156247" y="1695842"/>
          <a:ext cx="1351934" cy="8136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采购申请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63066" y="1695842"/>
        <a:ext cx="538297" cy="813637"/>
      </dsp:txXfrm>
    </dsp:sp>
    <dsp:sp modelId="{222584CC-A1AC-4458-820B-6AF26F726036}">
      <dsp:nvSpPr>
        <dsp:cNvPr id="0" name=""/>
        <dsp:cNvSpPr/>
      </dsp:nvSpPr>
      <dsp:spPr>
        <a:xfrm>
          <a:off x="3448223" y="1707785"/>
          <a:ext cx="1230165" cy="7827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采购操作</a:t>
          </a:r>
          <a:endParaRPr lang="en-US" altLang="zh-CN" sz="14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39605" y="1707785"/>
        <a:ext cx="447401" cy="782764"/>
      </dsp:txXfrm>
    </dsp:sp>
    <dsp:sp modelId="{BE58B2F6-F878-4D49-BC4E-A2B520D36D68}">
      <dsp:nvSpPr>
        <dsp:cNvPr id="0" name=""/>
        <dsp:cNvSpPr/>
      </dsp:nvSpPr>
      <dsp:spPr>
        <a:xfrm>
          <a:off x="4239415" y="1705811"/>
          <a:ext cx="1256014" cy="7572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定商定价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18024" y="1705811"/>
        <a:ext cx="498796" cy="757218"/>
      </dsp:txXfrm>
    </dsp:sp>
    <dsp:sp modelId="{FEE1FC27-BDE2-416F-8CEE-DF403F187B49}">
      <dsp:nvSpPr>
        <dsp:cNvPr id="0" name=""/>
        <dsp:cNvSpPr/>
      </dsp:nvSpPr>
      <dsp:spPr>
        <a:xfrm>
          <a:off x="5583238" y="1684767"/>
          <a:ext cx="1378067" cy="7881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签订合同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77311" y="1684767"/>
        <a:ext cx="589922" cy="788145"/>
      </dsp:txXfrm>
    </dsp:sp>
    <dsp:sp modelId="{EB05E520-C65F-4638-8D9B-5AE57ADD6621}">
      <dsp:nvSpPr>
        <dsp:cNvPr id="0" name=""/>
        <dsp:cNvSpPr/>
      </dsp:nvSpPr>
      <dsp:spPr>
        <a:xfrm>
          <a:off x="6977604" y="1719949"/>
          <a:ext cx="1351934" cy="7379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下订单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346579" y="1719949"/>
        <a:ext cx="613984" cy="737950"/>
      </dsp:txXfrm>
    </dsp:sp>
    <dsp:sp modelId="{48D0AEB0-C176-4178-A8DF-215B12554244}">
      <dsp:nvSpPr>
        <dsp:cNvPr id="0" name=""/>
        <dsp:cNvSpPr/>
      </dsp:nvSpPr>
      <dsp:spPr>
        <a:xfrm>
          <a:off x="7926640" y="1719281"/>
          <a:ext cx="1294368" cy="7391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催货验收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296191" y="1719281"/>
        <a:ext cx="555266" cy="739102"/>
      </dsp:txXfrm>
    </dsp:sp>
    <dsp:sp modelId="{8AF36837-1BBE-41C1-9349-E9F8EF17ECB9}">
      <dsp:nvSpPr>
        <dsp:cNvPr id="0" name=""/>
        <dsp:cNvSpPr/>
      </dsp:nvSpPr>
      <dsp:spPr>
        <a:xfrm>
          <a:off x="8819917" y="1714679"/>
          <a:ext cx="1245415" cy="731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合同付款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185840" y="1714679"/>
        <a:ext cx="513570" cy="731845"/>
      </dsp:txXfrm>
    </dsp:sp>
    <dsp:sp modelId="{D8FDBDA2-EF14-4BDE-B556-4B5955F4755C}">
      <dsp:nvSpPr>
        <dsp:cNvPr id="0" name=""/>
        <dsp:cNvSpPr/>
      </dsp:nvSpPr>
      <dsp:spPr>
        <a:xfrm>
          <a:off x="10053719" y="1745017"/>
          <a:ext cx="1447962" cy="70136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供应商</a:t>
          </a:r>
          <a:endParaRPr lang="zh-CN" altLang="en-US" sz="1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04403" y="1745017"/>
        <a:ext cx="746595" cy="701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0CA7A-7579-4D58-AA04-B169F8603F0D}">
      <dsp:nvSpPr>
        <dsp:cNvPr id="0" name=""/>
        <dsp:cNvSpPr/>
      </dsp:nvSpPr>
      <dsp:spPr>
        <a:xfrm>
          <a:off x="807" y="0"/>
          <a:ext cx="1322497" cy="4221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需求规划</a:t>
          </a:r>
          <a:endParaRPr lang="zh-CN" altLang="en-US" sz="1600" kern="1200" dirty="0"/>
        </a:p>
      </dsp:txBody>
      <dsp:txXfrm>
        <a:off x="807" y="0"/>
        <a:ext cx="1216970" cy="422108"/>
      </dsp:txXfrm>
    </dsp:sp>
    <dsp:sp modelId="{31AC7F49-2423-4920-B51A-0D2A0534546B}">
      <dsp:nvSpPr>
        <dsp:cNvPr id="0" name=""/>
        <dsp:cNvSpPr/>
      </dsp:nvSpPr>
      <dsp:spPr>
        <a:xfrm>
          <a:off x="1058805" y="0"/>
          <a:ext cx="1322497" cy="4221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采购申请</a:t>
          </a:r>
          <a:endParaRPr lang="zh-CN" altLang="en-US" sz="1600" kern="1200" dirty="0"/>
        </a:p>
      </dsp:txBody>
      <dsp:txXfrm>
        <a:off x="1269859" y="0"/>
        <a:ext cx="900389" cy="422108"/>
      </dsp:txXfrm>
    </dsp:sp>
    <dsp:sp modelId="{38D4E8A3-93C2-48FF-955B-0EEF5B79EDD0}">
      <dsp:nvSpPr>
        <dsp:cNvPr id="0" name=""/>
        <dsp:cNvSpPr/>
      </dsp:nvSpPr>
      <dsp:spPr>
        <a:xfrm>
          <a:off x="2112999" y="0"/>
          <a:ext cx="1322497" cy="4221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采购操作</a:t>
          </a:r>
          <a:endParaRPr lang="zh-CN" altLang="en-US" sz="1600" kern="1200" dirty="0"/>
        </a:p>
      </dsp:txBody>
      <dsp:txXfrm>
        <a:off x="2324053" y="0"/>
        <a:ext cx="900389" cy="422108"/>
      </dsp:txXfrm>
    </dsp:sp>
    <dsp:sp modelId="{112526D6-7070-4CF0-9EF4-807F983C4A5A}">
      <dsp:nvSpPr>
        <dsp:cNvPr id="0" name=""/>
        <dsp:cNvSpPr/>
      </dsp:nvSpPr>
      <dsp:spPr>
        <a:xfrm>
          <a:off x="3174800" y="0"/>
          <a:ext cx="1322497" cy="4221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采购验收</a:t>
          </a:r>
          <a:endParaRPr lang="zh-CN" altLang="en-US" sz="1600" kern="1200" dirty="0"/>
        </a:p>
      </dsp:txBody>
      <dsp:txXfrm>
        <a:off x="3385854" y="0"/>
        <a:ext cx="900389" cy="422108"/>
      </dsp:txXfrm>
    </dsp:sp>
    <dsp:sp modelId="{A5BF8AF5-B4F9-4D96-8154-5C2AC2EBB09F}">
      <dsp:nvSpPr>
        <dsp:cNvPr id="0" name=""/>
        <dsp:cNvSpPr/>
      </dsp:nvSpPr>
      <dsp:spPr>
        <a:xfrm>
          <a:off x="4232798" y="0"/>
          <a:ext cx="1322497" cy="4221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采购付款</a:t>
          </a:r>
          <a:endParaRPr lang="zh-CN" altLang="en-US" sz="1600" kern="1200" dirty="0"/>
        </a:p>
      </dsp:txBody>
      <dsp:txXfrm>
        <a:off x="4443852" y="0"/>
        <a:ext cx="900389" cy="422108"/>
      </dsp:txXfrm>
    </dsp:sp>
    <dsp:sp modelId="{24D7EEC3-C677-43A1-92D8-B9F92E4D1E68}">
      <dsp:nvSpPr>
        <dsp:cNvPr id="0" name=""/>
        <dsp:cNvSpPr/>
      </dsp:nvSpPr>
      <dsp:spPr>
        <a:xfrm>
          <a:off x="5290796" y="0"/>
          <a:ext cx="1322497" cy="4221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数据绩效</a:t>
          </a:r>
          <a:endParaRPr lang="zh-CN" altLang="en-US" sz="1600" kern="1200" dirty="0"/>
        </a:p>
      </dsp:txBody>
      <dsp:txXfrm>
        <a:off x="5501850" y="0"/>
        <a:ext cx="900389" cy="422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DC39-52A7-43F5-AAAA-D82C08CB8290}">
      <dsp:nvSpPr>
        <dsp:cNvPr id="0" name=""/>
        <dsp:cNvSpPr/>
      </dsp:nvSpPr>
      <dsp:spPr>
        <a:xfrm>
          <a:off x="0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需求规划</a:t>
          </a:r>
          <a:endParaRPr lang="zh-CN" altLang="en-US" sz="1600" kern="1200" dirty="0"/>
        </a:p>
      </dsp:txBody>
      <dsp:txXfrm>
        <a:off x="259929" y="0"/>
        <a:ext cx="1139369" cy="519858"/>
      </dsp:txXfrm>
    </dsp:sp>
    <dsp:sp modelId="{D556F530-EE5E-4A0A-B24C-7A6EC1893893}">
      <dsp:nvSpPr>
        <dsp:cNvPr id="0" name=""/>
        <dsp:cNvSpPr/>
      </dsp:nvSpPr>
      <dsp:spPr>
        <a:xfrm>
          <a:off x="1497764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采购申请</a:t>
          </a:r>
          <a:endParaRPr lang="zh-CN" altLang="en-US" sz="1600" kern="1200" dirty="0"/>
        </a:p>
      </dsp:txBody>
      <dsp:txXfrm>
        <a:off x="1757693" y="0"/>
        <a:ext cx="1139369" cy="519858"/>
      </dsp:txXfrm>
    </dsp:sp>
    <dsp:sp modelId="{8D0E76B6-72F5-4518-8DD9-9659AF4F4AE5}">
      <dsp:nvSpPr>
        <dsp:cNvPr id="0" name=""/>
        <dsp:cNvSpPr/>
      </dsp:nvSpPr>
      <dsp:spPr>
        <a:xfrm>
          <a:off x="2991069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采购操作</a:t>
          </a:r>
          <a:endParaRPr lang="zh-CN" altLang="en-US" sz="1600" kern="1200" dirty="0"/>
        </a:p>
      </dsp:txBody>
      <dsp:txXfrm>
        <a:off x="3250998" y="0"/>
        <a:ext cx="1139369" cy="519858"/>
      </dsp:txXfrm>
    </dsp:sp>
    <dsp:sp modelId="{79D44787-D519-4126-B0AD-5F281391A3FF}">
      <dsp:nvSpPr>
        <dsp:cNvPr id="0" name=""/>
        <dsp:cNvSpPr/>
      </dsp:nvSpPr>
      <dsp:spPr>
        <a:xfrm>
          <a:off x="4484373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合同验收</a:t>
          </a:r>
          <a:endParaRPr lang="zh-CN" altLang="en-US" sz="1600" kern="1200" dirty="0"/>
        </a:p>
      </dsp:txBody>
      <dsp:txXfrm>
        <a:off x="4744302" y="0"/>
        <a:ext cx="1139369" cy="519858"/>
      </dsp:txXfrm>
    </dsp:sp>
    <dsp:sp modelId="{64A78414-4D9E-4EF0-9086-7BC2B9764996}">
      <dsp:nvSpPr>
        <dsp:cNvPr id="0" name=""/>
        <dsp:cNvSpPr/>
      </dsp:nvSpPr>
      <dsp:spPr>
        <a:xfrm>
          <a:off x="5977678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合同付款</a:t>
          </a:r>
          <a:endParaRPr lang="zh-CN" altLang="en-US" sz="1600" kern="1200" dirty="0"/>
        </a:p>
      </dsp:txBody>
      <dsp:txXfrm>
        <a:off x="6237607" y="0"/>
        <a:ext cx="1139369" cy="519858"/>
      </dsp:txXfrm>
    </dsp:sp>
    <dsp:sp modelId="{19AB8410-4667-4918-ADAF-E5891FBE88EA}">
      <dsp:nvSpPr>
        <dsp:cNvPr id="0" name=""/>
        <dsp:cNvSpPr/>
      </dsp:nvSpPr>
      <dsp:spPr>
        <a:xfrm>
          <a:off x="7470982" y="0"/>
          <a:ext cx="1659227" cy="5198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数据绩效</a:t>
          </a:r>
          <a:endParaRPr lang="zh-CN" altLang="en-US" sz="1600" kern="1200" dirty="0"/>
        </a:p>
      </dsp:txBody>
      <dsp:txXfrm>
        <a:off x="7730911" y="0"/>
        <a:ext cx="1139369" cy="519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B89BD-8F75-414A-93BD-60DE69A213CC}">
      <dsp:nvSpPr>
        <dsp:cNvPr id="0" name=""/>
        <dsp:cNvSpPr/>
      </dsp:nvSpPr>
      <dsp:spPr>
        <a:xfrm>
          <a:off x="7076240" y="4122676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A84B4-7598-41DD-A024-546CC53948CC}">
      <dsp:nvSpPr>
        <dsp:cNvPr id="0" name=""/>
        <dsp:cNvSpPr/>
      </dsp:nvSpPr>
      <dsp:spPr>
        <a:xfrm>
          <a:off x="7076240" y="3243407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D2D7B-2361-4746-BA07-79159C2AEF59}">
      <dsp:nvSpPr>
        <dsp:cNvPr id="0" name=""/>
        <dsp:cNvSpPr/>
      </dsp:nvSpPr>
      <dsp:spPr>
        <a:xfrm>
          <a:off x="7076240" y="2364139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2F799-E6F8-44B4-A6FC-9D91E1CC7D01}">
      <dsp:nvSpPr>
        <dsp:cNvPr id="0" name=""/>
        <dsp:cNvSpPr/>
      </dsp:nvSpPr>
      <dsp:spPr>
        <a:xfrm>
          <a:off x="7076240" y="1484870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2C75E-3FE8-4D5D-B878-A12D2B0D4321}">
      <dsp:nvSpPr>
        <dsp:cNvPr id="0" name=""/>
        <dsp:cNvSpPr/>
      </dsp:nvSpPr>
      <dsp:spPr>
        <a:xfrm>
          <a:off x="4295540" y="605602"/>
          <a:ext cx="2826419" cy="27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26"/>
              </a:lnTo>
              <a:lnTo>
                <a:pt x="2826419" y="188226"/>
              </a:lnTo>
              <a:lnTo>
                <a:pt x="2826419" y="27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B1FC2-B904-42BE-A679-C38BABD8BFFA}">
      <dsp:nvSpPr>
        <dsp:cNvPr id="0" name=""/>
        <dsp:cNvSpPr/>
      </dsp:nvSpPr>
      <dsp:spPr>
        <a:xfrm>
          <a:off x="5299345" y="4122676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3793D-0109-4909-B977-B3010E7DB11A}">
      <dsp:nvSpPr>
        <dsp:cNvPr id="0" name=""/>
        <dsp:cNvSpPr/>
      </dsp:nvSpPr>
      <dsp:spPr>
        <a:xfrm>
          <a:off x="5299345" y="3243407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95A4-8646-4BAF-A692-06372742F7CD}">
      <dsp:nvSpPr>
        <dsp:cNvPr id="0" name=""/>
        <dsp:cNvSpPr/>
      </dsp:nvSpPr>
      <dsp:spPr>
        <a:xfrm>
          <a:off x="5299345" y="2364139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D6CE3-8503-46B3-9797-8F5F54626E37}">
      <dsp:nvSpPr>
        <dsp:cNvPr id="0" name=""/>
        <dsp:cNvSpPr/>
      </dsp:nvSpPr>
      <dsp:spPr>
        <a:xfrm>
          <a:off x="5299345" y="1484870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4C3BC-3D23-4F9F-AE9C-A0DB7775FB35}">
      <dsp:nvSpPr>
        <dsp:cNvPr id="0" name=""/>
        <dsp:cNvSpPr/>
      </dsp:nvSpPr>
      <dsp:spPr>
        <a:xfrm>
          <a:off x="4295540" y="605602"/>
          <a:ext cx="1049524" cy="27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26"/>
              </a:lnTo>
              <a:lnTo>
                <a:pt x="1049524" y="188226"/>
              </a:lnTo>
              <a:lnTo>
                <a:pt x="1049524" y="27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CB5ED-3E7F-41F0-B756-B728850BAE47}">
      <dsp:nvSpPr>
        <dsp:cNvPr id="0" name=""/>
        <dsp:cNvSpPr/>
      </dsp:nvSpPr>
      <dsp:spPr>
        <a:xfrm>
          <a:off x="3483844" y="4122676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8BB4F-9E7C-41B3-9732-B300204550E5}">
      <dsp:nvSpPr>
        <dsp:cNvPr id="0" name=""/>
        <dsp:cNvSpPr/>
      </dsp:nvSpPr>
      <dsp:spPr>
        <a:xfrm>
          <a:off x="3483844" y="3243407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A02BE-8AEB-4988-8EF7-97D543C639C3}">
      <dsp:nvSpPr>
        <dsp:cNvPr id="0" name=""/>
        <dsp:cNvSpPr/>
      </dsp:nvSpPr>
      <dsp:spPr>
        <a:xfrm>
          <a:off x="3483844" y="2364139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CF8B-9BC6-4B27-945A-E6BF239A3782}">
      <dsp:nvSpPr>
        <dsp:cNvPr id="0" name=""/>
        <dsp:cNvSpPr/>
      </dsp:nvSpPr>
      <dsp:spPr>
        <a:xfrm>
          <a:off x="3483844" y="1484870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346B5-5DD4-4FA7-AF8B-B81A8735598A}">
      <dsp:nvSpPr>
        <dsp:cNvPr id="0" name=""/>
        <dsp:cNvSpPr/>
      </dsp:nvSpPr>
      <dsp:spPr>
        <a:xfrm>
          <a:off x="3529564" y="605602"/>
          <a:ext cx="765975" cy="276205"/>
        </a:xfrm>
        <a:custGeom>
          <a:avLst/>
          <a:gdLst/>
          <a:ahLst/>
          <a:cxnLst/>
          <a:rect l="0" t="0" r="0" b="0"/>
          <a:pathLst>
            <a:path>
              <a:moveTo>
                <a:pt x="765975" y="0"/>
              </a:moveTo>
              <a:lnTo>
                <a:pt x="765975" y="188226"/>
              </a:lnTo>
              <a:lnTo>
                <a:pt x="0" y="188226"/>
              </a:lnTo>
              <a:lnTo>
                <a:pt x="0" y="27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2791D-9257-46EE-99BA-E3D49F9B5EC0}">
      <dsp:nvSpPr>
        <dsp:cNvPr id="0" name=""/>
        <dsp:cNvSpPr/>
      </dsp:nvSpPr>
      <dsp:spPr>
        <a:xfrm>
          <a:off x="1515963" y="4122676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04B6-C484-4905-A784-C5CAB4BD3EB7}">
      <dsp:nvSpPr>
        <dsp:cNvPr id="0" name=""/>
        <dsp:cNvSpPr/>
      </dsp:nvSpPr>
      <dsp:spPr>
        <a:xfrm>
          <a:off x="1515963" y="3243407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1E83F-D518-4171-BBBB-C7791D27AD2A}">
      <dsp:nvSpPr>
        <dsp:cNvPr id="0" name=""/>
        <dsp:cNvSpPr/>
      </dsp:nvSpPr>
      <dsp:spPr>
        <a:xfrm>
          <a:off x="1515963" y="2364139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2AC5A-7013-4FAF-BBE2-A2EBFE44051E}">
      <dsp:nvSpPr>
        <dsp:cNvPr id="0" name=""/>
        <dsp:cNvSpPr/>
      </dsp:nvSpPr>
      <dsp:spPr>
        <a:xfrm>
          <a:off x="1515963" y="1484870"/>
          <a:ext cx="91440" cy="27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AD6E-9E3B-44E2-90BD-466823D4A255}">
      <dsp:nvSpPr>
        <dsp:cNvPr id="0" name=""/>
        <dsp:cNvSpPr/>
      </dsp:nvSpPr>
      <dsp:spPr>
        <a:xfrm>
          <a:off x="1561683" y="605602"/>
          <a:ext cx="2733856" cy="276205"/>
        </a:xfrm>
        <a:custGeom>
          <a:avLst/>
          <a:gdLst/>
          <a:ahLst/>
          <a:cxnLst/>
          <a:rect l="0" t="0" r="0" b="0"/>
          <a:pathLst>
            <a:path>
              <a:moveTo>
                <a:pt x="2733856" y="0"/>
              </a:moveTo>
              <a:lnTo>
                <a:pt x="2733856" y="188226"/>
              </a:lnTo>
              <a:lnTo>
                <a:pt x="0" y="188226"/>
              </a:lnTo>
              <a:lnTo>
                <a:pt x="0" y="27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64EB-0F0B-458E-8FB4-CD888C6758DD}">
      <dsp:nvSpPr>
        <dsp:cNvPr id="0" name=""/>
        <dsp:cNvSpPr/>
      </dsp:nvSpPr>
      <dsp:spPr>
        <a:xfrm>
          <a:off x="3421797" y="2539"/>
          <a:ext cx="1747485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E935D-ED71-49AF-9F0D-3D3B536E73A2}">
      <dsp:nvSpPr>
        <dsp:cNvPr id="0" name=""/>
        <dsp:cNvSpPr/>
      </dsp:nvSpPr>
      <dsp:spPr>
        <a:xfrm>
          <a:off x="3527320" y="102786"/>
          <a:ext cx="1747485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n-ea"/>
              <a:ea typeface="+mn-ea"/>
            </a:rPr>
            <a:t>采购战略</a:t>
          </a:r>
          <a:endParaRPr lang="zh-CN" altLang="en-US" sz="1600" b="1" kern="1200" dirty="0">
            <a:latin typeface="+mn-ea"/>
            <a:ea typeface="+mn-ea"/>
          </a:endParaRPr>
        </a:p>
      </dsp:txBody>
      <dsp:txXfrm>
        <a:off x="3544983" y="120449"/>
        <a:ext cx="1712159" cy="567736"/>
      </dsp:txXfrm>
    </dsp:sp>
    <dsp:sp modelId="{5EB52030-2D7F-4725-B5EB-EEBE94A7DFD4}">
      <dsp:nvSpPr>
        <dsp:cNvPr id="0" name=""/>
        <dsp:cNvSpPr/>
      </dsp:nvSpPr>
      <dsp:spPr>
        <a:xfrm>
          <a:off x="656287" y="881808"/>
          <a:ext cx="1810792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35BC-8DC0-480B-A550-B4CD82229C3C}">
      <dsp:nvSpPr>
        <dsp:cNvPr id="0" name=""/>
        <dsp:cNvSpPr/>
      </dsp:nvSpPr>
      <dsp:spPr>
        <a:xfrm>
          <a:off x="761810" y="982054"/>
          <a:ext cx="1810792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质量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779473" y="999717"/>
        <a:ext cx="1775466" cy="567736"/>
      </dsp:txXfrm>
    </dsp:sp>
    <dsp:sp modelId="{4B7658E9-EC8D-4D55-AB5B-B9FE48B990B6}">
      <dsp:nvSpPr>
        <dsp:cNvPr id="0" name=""/>
        <dsp:cNvSpPr/>
      </dsp:nvSpPr>
      <dsp:spPr>
        <a:xfrm>
          <a:off x="699423" y="1761076"/>
          <a:ext cx="1724521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8715-196C-4762-B756-97BB7D193996}">
      <dsp:nvSpPr>
        <dsp:cNvPr id="0" name=""/>
        <dsp:cNvSpPr/>
      </dsp:nvSpPr>
      <dsp:spPr>
        <a:xfrm>
          <a:off x="804945" y="1861323"/>
          <a:ext cx="1724521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渠道供应链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822608" y="1878986"/>
        <a:ext cx="1689195" cy="567736"/>
      </dsp:txXfrm>
    </dsp:sp>
    <dsp:sp modelId="{707D4971-F817-48ED-AFB9-497909310F17}">
      <dsp:nvSpPr>
        <dsp:cNvPr id="0" name=""/>
        <dsp:cNvSpPr/>
      </dsp:nvSpPr>
      <dsp:spPr>
        <a:xfrm>
          <a:off x="684432" y="2640345"/>
          <a:ext cx="1754503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CBBC5-A893-4790-B641-F783EDCA9C21}">
      <dsp:nvSpPr>
        <dsp:cNvPr id="0" name=""/>
        <dsp:cNvSpPr/>
      </dsp:nvSpPr>
      <dsp:spPr>
        <a:xfrm>
          <a:off x="789954" y="2740591"/>
          <a:ext cx="1754503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按库存生产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807617" y="2758254"/>
        <a:ext cx="1719177" cy="567736"/>
      </dsp:txXfrm>
    </dsp:sp>
    <dsp:sp modelId="{C67A1B43-A5DD-4A3E-B549-EC6C7CB9FC73}">
      <dsp:nvSpPr>
        <dsp:cNvPr id="0" name=""/>
        <dsp:cNvSpPr/>
      </dsp:nvSpPr>
      <dsp:spPr>
        <a:xfrm>
          <a:off x="669445" y="3519613"/>
          <a:ext cx="1784476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F12A-6F2F-4BC8-BAB8-443F27759122}">
      <dsp:nvSpPr>
        <dsp:cNvPr id="0" name=""/>
        <dsp:cNvSpPr/>
      </dsp:nvSpPr>
      <dsp:spPr>
        <a:xfrm>
          <a:off x="774968" y="3619860"/>
          <a:ext cx="1784476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协同采购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792631" y="3637523"/>
        <a:ext cx="1749150" cy="567736"/>
      </dsp:txXfrm>
    </dsp:sp>
    <dsp:sp modelId="{F4999C9D-BEB9-4144-8F1F-91F043AC6B03}">
      <dsp:nvSpPr>
        <dsp:cNvPr id="0" name=""/>
        <dsp:cNvSpPr/>
      </dsp:nvSpPr>
      <dsp:spPr>
        <a:xfrm>
          <a:off x="684432" y="4398881"/>
          <a:ext cx="1754503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07F26-1335-46DA-A157-607D1E0C9EBD}">
      <dsp:nvSpPr>
        <dsp:cNvPr id="0" name=""/>
        <dsp:cNvSpPr/>
      </dsp:nvSpPr>
      <dsp:spPr>
        <a:xfrm>
          <a:off x="789954" y="4499128"/>
          <a:ext cx="1754503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生产成本低</a:t>
          </a:r>
          <a:endParaRPr lang="en-US" altLang="zh-CN" sz="1600" b="0" kern="1200" dirty="0" smtClean="0">
            <a:latin typeface="+mn-ea"/>
            <a:ea typeface="+mn-ea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快速满足需求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807617" y="4516791"/>
        <a:ext cx="1719177" cy="567736"/>
      </dsp:txXfrm>
    </dsp:sp>
    <dsp:sp modelId="{4ED3D018-328A-4CA2-86BF-E2D7F0071725}">
      <dsp:nvSpPr>
        <dsp:cNvPr id="0" name=""/>
        <dsp:cNvSpPr/>
      </dsp:nvSpPr>
      <dsp:spPr>
        <a:xfrm>
          <a:off x="2678125" y="881808"/>
          <a:ext cx="1702877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13A4D-C857-4B0C-A5D9-153FBB0F36AC}">
      <dsp:nvSpPr>
        <dsp:cNvPr id="0" name=""/>
        <dsp:cNvSpPr/>
      </dsp:nvSpPr>
      <dsp:spPr>
        <a:xfrm>
          <a:off x="2783648" y="982054"/>
          <a:ext cx="1702877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成本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2801311" y="999717"/>
        <a:ext cx="1667551" cy="567736"/>
      </dsp:txXfrm>
    </dsp:sp>
    <dsp:sp modelId="{1E08BC19-B87E-4520-8A8A-6ACC50158A7C}">
      <dsp:nvSpPr>
        <dsp:cNvPr id="0" name=""/>
        <dsp:cNvSpPr/>
      </dsp:nvSpPr>
      <dsp:spPr>
        <a:xfrm>
          <a:off x="2679958" y="1761076"/>
          <a:ext cx="1699211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359B-7179-4C2E-B5AD-AC3CCC629DC0}">
      <dsp:nvSpPr>
        <dsp:cNvPr id="0" name=""/>
        <dsp:cNvSpPr/>
      </dsp:nvSpPr>
      <dsp:spPr>
        <a:xfrm>
          <a:off x="2785481" y="1861323"/>
          <a:ext cx="1699211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精益供应链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2803144" y="1878986"/>
        <a:ext cx="1663885" cy="567736"/>
      </dsp:txXfrm>
    </dsp:sp>
    <dsp:sp modelId="{14608C1F-C24B-41AA-87D8-D6811707DA52}">
      <dsp:nvSpPr>
        <dsp:cNvPr id="0" name=""/>
        <dsp:cNvSpPr/>
      </dsp:nvSpPr>
      <dsp:spPr>
        <a:xfrm>
          <a:off x="2739918" y="2640345"/>
          <a:ext cx="1579292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DC082-C8F5-4B6D-8E7F-7CEA3BCCADA8}">
      <dsp:nvSpPr>
        <dsp:cNvPr id="0" name=""/>
        <dsp:cNvSpPr/>
      </dsp:nvSpPr>
      <dsp:spPr>
        <a:xfrm>
          <a:off x="2845441" y="2740591"/>
          <a:ext cx="1579292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按订单生产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2863104" y="2758254"/>
        <a:ext cx="1543966" cy="567736"/>
      </dsp:txXfrm>
    </dsp:sp>
    <dsp:sp modelId="{CDC05AE9-31CD-43BC-82F1-E1FF8DF4B8FE}">
      <dsp:nvSpPr>
        <dsp:cNvPr id="0" name=""/>
        <dsp:cNvSpPr/>
      </dsp:nvSpPr>
      <dsp:spPr>
        <a:xfrm>
          <a:off x="2724927" y="3519613"/>
          <a:ext cx="1609274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BA686-5A1D-4486-8463-2735CF0E164F}">
      <dsp:nvSpPr>
        <dsp:cNvPr id="0" name=""/>
        <dsp:cNvSpPr/>
      </dsp:nvSpPr>
      <dsp:spPr>
        <a:xfrm>
          <a:off x="2830449" y="3619860"/>
          <a:ext cx="1609274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集成采购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2848112" y="3637523"/>
        <a:ext cx="1573948" cy="567736"/>
      </dsp:txXfrm>
    </dsp:sp>
    <dsp:sp modelId="{7FCBE0CE-EBA2-45D8-8091-05ABC9463E14}">
      <dsp:nvSpPr>
        <dsp:cNvPr id="0" name=""/>
        <dsp:cNvSpPr/>
      </dsp:nvSpPr>
      <dsp:spPr>
        <a:xfrm>
          <a:off x="2754909" y="4398881"/>
          <a:ext cx="1549310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ACE88-BFBD-4EA2-9B32-717DE6F9079C}">
      <dsp:nvSpPr>
        <dsp:cNvPr id="0" name=""/>
        <dsp:cNvSpPr/>
      </dsp:nvSpPr>
      <dsp:spPr>
        <a:xfrm>
          <a:off x="2860432" y="4499128"/>
          <a:ext cx="1549310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库存水平低</a:t>
          </a:r>
          <a:r>
            <a:rPr lang="en-US" altLang="zh-CN" sz="1600" b="0" kern="1200" dirty="0" smtClean="0">
              <a:latin typeface="+mn-ea"/>
              <a:ea typeface="+mn-ea"/>
            </a:rPr>
            <a:t/>
          </a:r>
          <a:br>
            <a:rPr lang="en-US" altLang="zh-CN" sz="1600" b="0" kern="1200" dirty="0" smtClean="0">
              <a:latin typeface="+mn-ea"/>
              <a:ea typeface="+mn-ea"/>
            </a:rPr>
          </a:br>
          <a:r>
            <a:rPr lang="zh-CN" altLang="en-US" sz="1600" b="0" kern="1200" dirty="0" smtClean="0">
              <a:latin typeface="+mn-ea"/>
              <a:ea typeface="+mn-ea"/>
            </a:rPr>
            <a:t>产品变化小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2878095" y="4516791"/>
        <a:ext cx="1513984" cy="567736"/>
      </dsp:txXfrm>
    </dsp:sp>
    <dsp:sp modelId="{E3CDF441-6129-4326-A175-2C34E700D5ED}">
      <dsp:nvSpPr>
        <dsp:cNvPr id="0" name=""/>
        <dsp:cNvSpPr/>
      </dsp:nvSpPr>
      <dsp:spPr>
        <a:xfrm>
          <a:off x="4592049" y="881808"/>
          <a:ext cx="1506032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D5220-3FEA-43D5-8E39-A146D3DA9826}">
      <dsp:nvSpPr>
        <dsp:cNvPr id="0" name=""/>
        <dsp:cNvSpPr/>
      </dsp:nvSpPr>
      <dsp:spPr>
        <a:xfrm>
          <a:off x="4697571" y="982054"/>
          <a:ext cx="1506032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客户体验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4715234" y="999717"/>
        <a:ext cx="1470706" cy="567736"/>
      </dsp:txXfrm>
    </dsp:sp>
    <dsp:sp modelId="{2A541A8D-C2AC-4A5F-BF6C-028E2F8ECB77}">
      <dsp:nvSpPr>
        <dsp:cNvPr id="0" name=""/>
        <dsp:cNvSpPr/>
      </dsp:nvSpPr>
      <dsp:spPr>
        <a:xfrm>
          <a:off x="4651870" y="1761076"/>
          <a:ext cx="1386388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5F1F6-3F52-4A8A-9E29-E8E80B946573}">
      <dsp:nvSpPr>
        <dsp:cNvPr id="0" name=""/>
        <dsp:cNvSpPr/>
      </dsp:nvSpPr>
      <dsp:spPr>
        <a:xfrm>
          <a:off x="4757393" y="1861323"/>
          <a:ext cx="1386388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柔性供应链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4775056" y="1878986"/>
        <a:ext cx="1351062" cy="567736"/>
      </dsp:txXfrm>
    </dsp:sp>
    <dsp:sp modelId="{90FB7956-98FA-4D45-A3EA-B225432C6ED9}">
      <dsp:nvSpPr>
        <dsp:cNvPr id="0" name=""/>
        <dsp:cNvSpPr/>
      </dsp:nvSpPr>
      <dsp:spPr>
        <a:xfrm>
          <a:off x="4651870" y="2640345"/>
          <a:ext cx="1386388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8CF64-C812-4884-A3A8-F8666C7EEF83}">
      <dsp:nvSpPr>
        <dsp:cNvPr id="0" name=""/>
        <dsp:cNvSpPr/>
      </dsp:nvSpPr>
      <dsp:spPr>
        <a:xfrm>
          <a:off x="4757393" y="2740591"/>
          <a:ext cx="1386388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按订单设计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4775056" y="2758254"/>
        <a:ext cx="1351062" cy="567736"/>
      </dsp:txXfrm>
    </dsp:sp>
    <dsp:sp modelId="{BA4ABD81-A6BA-4BB6-8020-9097463DF93A}">
      <dsp:nvSpPr>
        <dsp:cNvPr id="0" name=""/>
        <dsp:cNvSpPr/>
      </dsp:nvSpPr>
      <dsp:spPr>
        <a:xfrm>
          <a:off x="4654981" y="3519613"/>
          <a:ext cx="1380168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C88D8-74B1-4E05-ACA4-FFAF092E6D03}">
      <dsp:nvSpPr>
        <dsp:cNvPr id="0" name=""/>
        <dsp:cNvSpPr/>
      </dsp:nvSpPr>
      <dsp:spPr>
        <a:xfrm>
          <a:off x="4760503" y="3619860"/>
          <a:ext cx="1380168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响应采购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4778166" y="3637523"/>
        <a:ext cx="1344842" cy="567736"/>
      </dsp:txXfrm>
    </dsp:sp>
    <dsp:sp modelId="{041F1AA1-0228-4D30-92E6-85AB0504FD78}">
      <dsp:nvSpPr>
        <dsp:cNvPr id="0" name=""/>
        <dsp:cNvSpPr/>
      </dsp:nvSpPr>
      <dsp:spPr>
        <a:xfrm>
          <a:off x="4585258" y="4398881"/>
          <a:ext cx="1519613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E16B1-3B60-40A9-8981-E952E1F972D0}">
      <dsp:nvSpPr>
        <dsp:cNvPr id="0" name=""/>
        <dsp:cNvSpPr/>
      </dsp:nvSpPr>
      <dsp:spPr>
        <a:xfrm>
          <a:off x="4690781" y="4499128"/>
          <a:ext cx="1519613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满足特定需求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4708444" y="4516791"/>
        <a:ext cx="1484287" cy="567736"/>
      </dsp:txXfrm>
    </dsp:sp>
    <dsp:sp modelId="{B31379DC-E4DE-4D64-99C5-6B706B42121C}">
      <dsp:nvSpPr>
        <dsp:cNvPr id="0" name=""/>
        <dsp:cNvSpPr/>
      </dsp:nvSpPr>
      <dsp:spPr>
        <a:xfrm>
          <a:off x="6309126" y="881808"/>
          <a:ext cx="1625666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D0F98-21C6-46CC-9AF8-37FBFC788577}">
      <dsp:nvSpPr>
        <dsp:cNvPr id="0" name=""/>
        <dsp:cNvSpPr/>
      </dsp:nvSpPr>
      <dsp:spPr>
        <a:xfrm>
          <a:off x="6414649" y="982054"/>
          <a:ext cx="1625666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创新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6432312" y="999717"/>
        <a:ext cx="1590340" cy="567736"/>
      </dsp:txXfrm>
    </dsp:sp>
    <dsp:sp modelId="{9297F161-6AD0-431B-A196-276189E45BC6}">
      <dsp:nvSpPr>
        <dsp:cNvPr id="0" name=""/>
        <dsp:cNvSpPr/>
      </dsp:nvSpPr>
      <dsp:spPr>
        <a:xfrm>
          <a:off x="6339104" y="1761076"/>
          <a:ext cx="1565711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55FB8-45B3-49B9-976E-3AFD7F61F4A9}">
      <dsp:nvSpPr>
        <dsp:cNvPr id="0" name=""/>
        <dsp:cNvSpPr/>
      </dsp:nvSpPr>
      <dsp:spPr>
        <a:xfrm>
          <a:off x="6444627" y="1861323"/>
          <a:ext cx="1565711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敏捷供应链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6462290" y="1878986"/>
        <a:ext cx="1530385" cy="567736"/>
      </dsp:txXfrm>
    </dsp:sp>
    <dsp:sp modelId="{5BC9B093-3556-4D85-9400-B37507912030}">
      <dsp:nvSpPr>
        <dsp:cNvPr id="0" name=""/>
        <dsp:cNvSpPr/>
      </dsp:nvSpPr>
      <dsp:spPr>
        <a:xfrm>
          <a:off x="6339104" y="2640345"/>
          <a:ext cx="1565711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2A410-5D57-4F50-9EEB-FAE64CA0ABC9}">
      <dsp:nvSpPr>
        <dsp:cNvPr id="0" name=""/>
        <dsp:cNvSpPr/>
      </dsp:nvSpPr>
      <dsp:spPr>
        <a:xfrm>
          <a:off x="6444627" y="2740591"/>
          <a:ext cx="1565711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按订单装配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6462290" y="2758254"/>
        <a:ext cx="1530385" cy="567736"/>
      </dsp:txXfrm>
    </dsp:sp>
    <dsp:sp modelId="{CCBB3395-80E5-4AE5-993E-6CE500ADC62A}">
      <dsp:nvSpPr>
        <dsp:cNvPr id="0" name=""/>
        <dsp:cNvSpPr/>
      </dsp:nvSpPr>
      <dsp:spPr>
        <a:xfrm>
          <a:off x="6369086" y="3519613"/>
          <a:ext cx="1505747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465C0-AE03-4942-86A9-43DBBA6D5ED1}">
      <dsp:nvSpPr>
        <dsp:cNvPr id="0" name=""/>
        <dsp:cNvSpPr/>
      </dsp:nvSpPr>
      <dsp:spPr>
        <a:xfrm>
          <a:off x="6474609" y="3619860"/>
          <a:ext cx="1505747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反应采购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6492272" y="3637523"/>
        <a:ext cx="1470421" cy="567736"/>
      </dsp:txXfrm>
    </dsp:sp>
    <dsp:sp modelId="{378C4939-0059-45B1-B720-7687EE91E61F}">
      <dsp:nvSpPr>
        <dsp:cNvPr id="0" name=""/>
        <dsp:cNvSpPr/>
      </dsp:nvSpPr>
      <dsp:spPr>
        <a:xfrm>
          <a:off x="6369086" y="4398881"/>
          <a:ext cx="1505747" cy="60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D007-99A3-4301-AFDA-2DA759159FAD}">
      <dsp:nvSpPr>
        <dsp:cNvPr id="0" name=""/>
        <dsp:cNvSpPr/>
      </dsp:nvSpPr>
      <dsp:spPr>
        <a:xfrm>
          <a:off x="6474609" y="4499128"/>
          <a:ext cx="1505747" cy="60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latin typeface="+mn-ea"/>
              <a:ea typeface="+mn-ea"/>
            </a:rPr>
            <a:t>交付时间短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6492272" y="4516791"/>
        <a:ext cx="1470421" cy="567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2023/12/19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5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4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2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78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11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7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77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25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48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842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0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6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24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6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2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79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3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8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7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571638"/>
            <a:ext cx="11378632" cy="5825384"/>
            <a:chOff x="940596" y="1700228"/>
            <a:chExt cx="6850085" cy="3506956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3430005" y="6261192"/>
            <a:ext cx="5331990" cy="246221"/>
            <a:chOff x="3566813" y="2839223"/>
            <a:chExt cx="5331990" cy="246221"/>
          </a:xfrm>
        </p:grpSpPr>
        <p:sp>
          <p:nvSpPr>
            <p:cNvPr id="9" name="矩形 8"/>
            <p:cNvSpPr/>
            <p:nvPr/>
          </p:nvSpPr>
          <p:spPr>
            <a:xfrm>
              <a:off x="3566813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65505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64197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62889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361581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60273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58965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457657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4003675" y="6329534"/>
            <a:ext cx="4213225" cy="109537"/>
            <a:chOff x="4150008" y="2907565"/>
            <a:chExt cx="4213225" cy="10953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150008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852212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554416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256620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958824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661028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63233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2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76" y="288271"/>
            <a:ext cx="2837500" cy="10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3430005" y="6261192"/>
            <a:ext cx="5331990" cy="246221"/>
            <a:chOff x="3566813" y="2839223"/>
            <a:chExt cx="5331990" cy="246221"/>
          </a:xfrm>
        </p:grpSpPr>
        <p:sp>
          <p:nvSpPr>
            <p:cNvPr id="9" name="矩形 8"/>
            <p:cNvSpPr/>
            <p:nvPr/>
          </p:nvSpPr>
          <p:spPr>
            <a:xfrm>
              <a:off x="3566813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65505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64197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62889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361581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60273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58965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457657" y="2839223"/>
              <a:ext cx="44114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  <a:endParaRPr lang="zh-CN" altLang="en-US" sz="10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4003675" y="6329534"/>
            <a:ext cx="4213225" cy="109537"/>
            <a:chOff x="4150008" y="2907565"/>
            <a:chExt cx="4213225" cy="10953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150008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852212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554416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256620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958824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661028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63233" y="2907565"/>
              <a:ext cx="0" cy="109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2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76" y="288271"/>
            <a:ext cx="2837500" cy="10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67.xml"/><Relationship Id="rId7" Type="http://schemas.openxmlformats.org/officeDocument/2006/relationships/image" Target="../media/image6.jpeg"/><Relationship Id="rId12" Type="http://schemas.microsoft.com/office/2007/relationships/diagramDrawing" Target="../diagrams/drawing4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4.xml"/><Relationship Id="rId5" Type="http://schemas.openxmlformats.org/officeDocument/2006/relationships/notesSlide" Target="../notesSlides/notesSlide10.xml"/><Relationship Id="rId10" Type="http://schemas.openxmlformats.org/officeDocument/2006/relationships/diagramQuickStyle" Target="../diagrams/quickStyle4.xml"/><Relationship Id="rId4" Type="http://schemas.openxmlformats.org/officeDocument/2006/relationships/slideLayout" Target="../slideLayouts/slideLayout8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jpe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" y="-54627"/>
            <a:ext cx="12191999" cy="6912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497487"/>
            <a:ext cx="6197827" cy="1920324"/>
            <a:chOff x="0" y="3177916"/>
            <a:chExt cx="6197827" cy="1920324"/>
          </a:xfrm>
        </p:grpSpPr>
        <p:sp>
          <p:nvSpPr>
            <p:cNvPr id="8" name="矩形 9"/>
            <p:cNvSpPr>
              <a:spLocks noChangeArrowheads="1"/>
            </p:cNvSpPr>
            <p:nvPr/>
          </p:nvSpPr>
          <p:spPr bwMode="auto">
            <a:xfrm>
              <a:off x="0" y="3177916"/>
              <a:ext cx="380044" cy="16894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lIns="68557" tIns="34279" rIns="68557" bIns="3427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380044" y="3388777"/>
              <a:ext cx="5817783" cy="50244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600"/>
                </a:lnSpc>
              </a:pPr>
              <a:r>
                <a:rPr lang="zh-CN" altLang="en-US" b="1" dirty="0">
                  <a:ln w="66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</a:t>
              </a:r>
              <a:r>
                <a:rPr lang="zh-CN" altLang="en-US" b="1" dirty="0" smtClean="0">
                  <a:ln w="66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为高效的采购行为</a:t>
              </a:r>
              <a:endParaRPr lang="en-US" altLang="zh-CN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5600"/>
                </a:lnSpc>
              </a:pPr>
              <a:r>
                <a:rPr lang="zh-CN" altLang="en-US" b="1" dirty="0" smtClean="0">
                  <a:ln w="66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保驾护航</a:t>
              </a:r>
              <a:endParaRPr lang="en-US" altLang="zh-CN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cxnSpLocks noChangeShapeType="1"/>
            </p:cNvCxnSpPr>
            <p:nvPr/>
          </p:nvCxnSpPr>
          <p:spPr bwMode="auto">
            <a:xfrm flipH="1" flipV="1">
              <a:off x="694030" y="4425994"/>
              <a:ext cx="4664548" cy="12694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文本框 109"/>
            <p:cNvSpPr txBox="1"/>
            <p:nvPr/>
          </p:nvSpPr>
          <p:spPr>
            <a:xfrm>
              <a:off x="1050966" y="4636575"/>
              <a:ext cx="3743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主讲人：扈彩云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84" y="512476"/>
            <a:ext cx="6181059" cy="57784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93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28356" y="6434043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95001" y="374571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的合规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选择确保采购不违规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84313" y="1816763"/>
            <a:ext cx="10784257" cy="3490681"/>
            <a:chOff x="809363" y="1681852"/>
            <a:chExt cx="10784257" cy="3490681"/>
          </a:xfrm>
        </p:grpSpPr>
        <p:graphicFrame>
          <p:nvGraphicFramePr>
            <p:cNvPr id="2" name="图示 1"/>
            <p:cNvGraphicFramePr/>
            <p:nvPr>
              <p:extLst>
                <p:ext uri="{D42A27DB-BD31-4B8C-83A1-F6EECF244321}">
                  <p14:modId xmlns:p14="http://schemas.microsoft.com/office/powerpoint/2010/main" val="2892733904"/>
                </p:ext>
              </p:extLst>
            </p:nvPr>
          </p:nvGraphicFramePr>
          <p:xfrm>
            <a:off x="831042" y="3688507"/>
            <a:ext cx="10762578" cy="14840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809363" y="3451222"/>
              <a:ext cx="10691788" cy="369332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/>
                <a:t>潜在供应商库、合格供应商库、供应商优选库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74849" y="1681852"/>
              <a:ext cx="7674964" cy="1425910"/>
              <a:chOff x="2278505" y="1454847"/>
              <a:chExt cx="7674964" cy="142591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636193" y="1454847"/>
                <a:ext cx="2845443" cy="4646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 smtClean="0"/>
                  <a:t>供应商全生命周期管理</a:t>
                </a:r>
                <a:endParaRPr lang="zh-CN" altLang="en-US" sz="2000" b="1" dirty="0"/>
              </a:p>
            </p:txBody>
          </p:sp>
          <p:cxnSp>
            <p:nvCxnSpPr>
              <p:cNvPr id="14" name="直接连接符 13"/>
              <p:cNvCxnSpPr>
                <a:stCxn id="4" idx="2"/>
              </p:cNvCxnSpPr>
              <p:nvPr/>
            </p:nvCxnSpPr>
            <p:spPr>
              <a:xfrm flipH="1">
                <a:off x="6058914" y="1919542"/>
                <a:ext cx="1" cy="263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3357108" y="2183398"/>
                <a:ext cx="55020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组合 19"/>
              <p:cNvGrpSpPr/>
              <p:nvPr/>
            </p:nvGrpSpPr>
            <p:grpSpPr>
              <a:xfrm>
                <a:off x="4925363" y="2187929"/>
                <a:ext cx="2050490" cy="672036"/>
                <a:chOff x="4925363" y="2187929"/>
                <a:chExt cx="2050490" cy="672036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4925363" y="2459855"/>
                  <a:ext cx="2050490" cy="40011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dk1"/>
                      </a:solidFill>
                    </a:rPr>
                    <a:t>供应</a:t>
                  </a:r>
                  <a:r>
                    <a:rPr lang="zh-CN" altLang="en-US" sz="2000" b="1" dirty="0" smtClean="0">
                      <a:solidFill>
                        <a:schemeClr val="dk1"/>
                      </a:solidFill>
                    </a:rPr>
                    <a:t>商分级管理</a:t>
                  </a:r>
                  <a:endParaRPr lang="zh-CN" altLang="en-US" sz="2000" b="1" dirty="0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6058914" y="2187929"/>
                  <a:ext cx="1" cy="2638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组合 38"/>
              <p:cNvGrpSpPr/>
              <p:nvPr/>
            </p:nvGrpSpPr>
            <p:grpSpPr>
              <a:xfrm>
                <a:off x="2278505" y="2189992"/>
                <a:ext cx="1995541" cy="672036"/>
                <a:chOff x="4980311" y="2187929"/>
                <a:chExt cx="1995541" cy="672036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4980311" y="2459855"/>
                  <a:ext cx="1995541" cy="40011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dk1"/>
                      </a:solidFill>
                    </a:rPr>
                    <a:t>供应</a:t>
                  </a:r>
                  <a:r>
                    <a:rPr lang="zh-CN" altLang="en-US" sz="2000" b="1" dirty="0" smtClean="0">
                      <a:solidFill>
                        <a:schemeClr val="dk1"/>
                      </a:solidFill>
                    </a:rPr>
                    <a:t>商分类管理</a:t>
                  </a:r>
                  <a:endParaRPr lang="zh-CN" altLang="en-US" sz="2000" b="1" dirty="0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6058914" y="2187929"/>
                  <a:ext cx="1" cy="2638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41"/>
              <p:cNvGrpSpPr/>
              <p:nvPr/>
            </p:nvGrpSpPr>
            <p:grpSpPr>
              <a:xfrm>
                <a:off x="7942246" y="2208721"/>
                <a:ext cx="2011223" cy="672036"/>
                <a:chOff x="5141975" y="2187929"/>
                <a:chExt cx="2011223" cy="672036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5141975" y="2459855"/>
                  <a:ext cx="2011223" cy="40011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dk1"/>
                      </a:solidFill>
                    </a:rPr>
                    <a:t>供应</a:t>
                  </a:r>
                  <a:r>
                    <a:rPr lang="zh-CN" altLang="en-US" sz="2000" b="1" dirty="0" smtClean="0">
                      <a:solidFill>
                        <a:schemeClr val="dk1"/>
                      </a:solidFill>
                    </a:rPr>
                    <a:t>商分层管理</a:t>
                  </a:r>
                  <a:endParaRPr lang="zh-CN" altLang="en-US" sz="2000" b="1" dirty="0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 flipH="1">
                  <a:off x="6058914" y="2187929"/>
                  <a:ext cx="1" cy="2638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6938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150512947"/>
              </p:ext>
            </p:extLst>
          </p:nvPr>
        </p:nvGraphicFramePr>
        <p:xfrm>
          <a:off x="206021" y="1502496"/>
          <a:ext cx="11985979" cy="411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-28356" y="6434043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95001" y="374571"/>
            <a:ext cx="941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采购业务全流程合规操作确保采购行为不违规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62630" y="2264557"/>
            <a:ext cx="10960200" cy="3001298"/>
            <a:chOff x="745321" y="1919782"/>
            <a:chExt cx="9913538" cy="3001298"/>
          </a:xfrm>
        </p:grpSpPr>
        <p:cxnSp>
          <p:nvCxnSpPr>
            <p:cNvPr id="168" name="直接箭头连接符 167"/>
            <p:cNvCxnSpPr/>
            <p:nvPr/>
          </p:nvCxnSpPr>
          <p:spPr>
            <a:xfrm>
              <a:off x="745321" y="4197245"/>
              <a:ext cx="9913538" cy="37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文本框 168"/>
            <p:cNvSpPr txBox="1"/>
            <p:nvPr/>
          </p:nvSpPr>
          <p:spPr>
            <a:xfrm>
              <a:off x="4655033" y="4551748"/>
              <a:ext cx="199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采购业务全流程</a:t>
              </a:r>
              <a:endParaRPr lang="zh-CN" altLang="en-US" b="1" dirty="0"/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887236" y="2321170"/>
              <a:ext cx="9171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887236" y="2321170"/>
              <a:ext cx="0" cy="33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10058402" y="2321170"/>
              <a:ext cx="0" cy="33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3541696" y="2321170"/>
              <a:ext cx="0" cy="33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文本框 174"/>
            <p:cNvSpPr txBox="1"/>
            <p:nvPr/>
          </p:nvSpPr>
          <p:spPr>
            <a:xfrm>
              <a:off x="1774337" y="1935985"/>
              <a:ext cx="144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需求管理</a:t>
              </a: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3853180" y="1919782"/>
              <a:ext cx="1198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采购实施</a:t>
              </a: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7696430" y="1919782"/>
              <a:ext cx="144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合同执行</a:t>
              </a:r>
            </a:p>
          </p:txBody>
        </p:sp>
      </p:grpSp>
      <p:cxnSp>
        <p:nvCxnSpPr>
          <p:cNvPr id="182" name="直接连接符 181"/>
          <p:cNvCxnSpPr/>
          <p:nvPr/>
        </p:nvCxnSpPr>
        <p:spPr>
          <a:xfrm>
            <a:off x="5701444" y="2665945"/>
            <a:ext cx="0" cy="33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7183625" y="2680494"/>
            <a:ext cx="0" cy="33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183"/>
          <p:cNvSpPr txBox="1"/>
          <p:nvPr/>
        </p:nvSpPr>
        <p:spPr>
          <a:xfrm>
            <a:off x="5952386" y="2240482"/>
            <a:ext cx="132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合同管理</a:t>
            </a:r>
          </a:p>
        </p:txBody>
      </p:sp>
    </p:spTree>
    <p:extLst>
      <p:ext uri="{BB962C8B-B14F-4D97-AF65-F5344CB8AC3E}">
        <p14:creationId xmlns:p14="http://schemas.microsoft.com/office/powerpoint/2010/main" val="331798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>
            <a:off x="557188" y="1041148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"/>
          <p:cNvSpPr txBox="1">
            <a:spLocks noChangeArrowheads="1"/>
          </p:cNvSpPr>
          <p:nvPr/>
        </p:nvSpPr>
        <p:spPr bwMode="auto">
          <a:xfrm>
            <a:off x="622410" y="374388"/>
            <a:ext cx="10152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采购行为有法可依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8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764269" y="1184236"/>
            <a:ext cx="10243470" cy="5089434"/>
            <a:chOff x="509738" y="774252"/>
            <a:chExt cx="10846498" cy="5472092"/>
          </a:xfrm>
        </p:grpSpPr>
        <p:grpSp>
          <p:nvGrpSpPr>
            <p:cNvPr id="36" name="组合 35"/>
            <p:cNvGrpSpPr/>
            <p:nvPr/>
          </p:nvGrpSpPr>
          <p:grpSpPr>
            <a:xfrm>
              <a:off x="509738" y="825768"/>
              <a:ext cx="10555061" cy="5420576"/>
              <a:chOff x="650415" y="375602"/>
              <a:chExt cx="10555061" cy="5420576"/>
            </a:xfrm>
          </p:grpSpPr>
          <p:cxnSp>
            <p:nvCxnSpPr>
              <p:cNvPr id="66" name="直接箭头连接符 65"/>
              <p:cNvCxnSpPr/>
              <p:nvPr/>
            </p:nvCxnSpPr>
            <p:spPr>
              <a:xfrm flipV="1">
                <a:off x="1475789" y="5334513"/>
                <a:ext cx="9729687" cy="13125"/>
              </a:xfrm>
              <a:prstGeom prst="straightConnector1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/>
              <p:nvPr/>
            </p:nvCxnSpPr>
            <p:spPr>
              <a:xfrm flipV="1">
                <a:off x="1294548" y="375602"/>
                <a:ext cx="32175" cy="4972036"/>
              </a:xfrm>
              <a:prstGeom prst="straightConnector1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/>
              <p:cNvSpPr txBox="1"/>
              <p:nvPr/>
            </p:nvSpPr>
            <p:spPr>
              <a:xfrm>
                <a:off x="5146548" y="5426846"/>
                <a:ext cx="25574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/>
                  <a:t>采购业务实施过程</a:t>
                </a:r>
                <a:endParaRPr lang="zh-CN" altLang="en-US" b="1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50415" y="1945059"/>
                <a:ext cx="500909" cy="23083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/>
                  <a:t>战略目标解码过程</a:t>
                </a:r>
                <a:endParaRPr lang="zh-CN" altLang="en-US" b="1" dirty="0"/>
              </a:p>
            </p:txBody>
          </p:sp>
        </p:grpSp>
        <p:sp>
          <p:nvSpPr>
            <p:cNvPr id="37" name="等腰三角形 36"/>
            <p:cNvSpPr/>
            <p:nvPr/>
          </p:nvSpPr>
          <p:spPr>
            <a:xfrm>
              <a:off x="1911888" y="774252"/>
              <a:ext cx="1136262" cy="794826"/>
            </a:xfrm>
            <a:prstGeom prst="triangl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梯形 37"/>
            <p:cNvSpPr/>
            <p:nvPr/>
          </p:nvSpPr>
          <p:spPr>
            <a:xfrm>
              <a:off x="1730793" y="1798509"/>
              <a:ext cx="1575115" cy="731519"/>
            </a:xfrm>
            <a:prstGeom prst="trapezoid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梯形 38"/>
            <p:cNvSpPr/>
            <p:nvPr/>
          </p:nvSpPr>
          <p:spPr>
            <a:xfrm>
              <a:off x="1543872" y="3070972"/>
              <a:ext cx="1893215" cy="833901"/>
            </a:xfrm>
            <a:prstGeom prst="trapezoid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梯形 39"/>
            <p:cNvSpPr/>
            <p:nvPr/>
          </p:nvSpPr>
          <p:spPr>
            <a:xfrm>
              <a:off x="1307064" y="4761200"/>
              <a:ext cx="2357678" cy="894258"/>
            </a:xfrm>
            <a:prstGeom prst="trapezoid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017179" y="1006247"/>
              <a:ext cx="925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/>
                <a:t>企业</a:t>
              </a:r>
              <a:endParaRPr lang="en-US" altLang="zh-CN" sz="1600" dirty="0" smtClean="0"/>
            </a:p>
            <a:p>
              <a:pPr algn="ctr"/>
              <a:r>
                <a:rPr lang="zh-CN" altLang="en-US" sz="1600" dirty="0" smtClean="0"/>
                <a:t>基本法</a:t>
              </a:r>
              <a:endParaRPr lang="en-US" altLang="zh-CN" sz="1600" dirty="0" smtClean="0"/>
            </a:p>
          </p:txBody>
        </p:sp>
        <p:sp>
          <p:nvSpPr>
            <p:cNvPr id="42" name="文本框 41"/>
            <p:cNvSpPr txBox="1"/>
            <p:nvPr>
              <p:custDataLst>
                <p:tags r:id="rId1"/>
              </p:custDataLst>
            </p:nvPr>
          </p:nvSpPr>
          <p:spPr>
            <a:xfrm>
              <a:off x="1745848" y="1842438"/>
              <a:ext cx="15671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采购</a:t>
              </a:r>
            </a:p>
            <a:p>
              <a:pPr algn="ctr"/>
              <a:r>
                <a:rPr lang="zh-CN" altLang="en-US" sz="1600" dirty="0"/>
                <a:t>管理</a:t>
              </a:r>
              <a:r>
                <a:rPr lang="zh-CN" altLang="en-US" sz="1600" dirty="0" smtClean="0"/>
                <a:t>基本制度</a:t>
              </a:r>
              <a:endParaRPr lang="zh-CN" altLang="en-US" sz="1600" dirty="0"/>
            </a:p>
          </p:txBody>
        </p:sp>
        <p:sp>
          <p:nvSpPr>
            <p:cNvPr id="43" name="文本框 42"/>
            <p:cNvSpPr txBox="1"/>
            <p:nvPr>
              <p:custDataLst>
                <p:tags r:id="rId2"/>
              </p:custDataLst>
            </p:nvPr>
          </p:nvSpPr>
          <p:spPr>
            <a:xfrm>
              <a:off x="1918245" y="3086541"/>
              <a:ext cx="16129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业务层级</a:t>
              </a:r>
            </a:p>
            <a:p>
              <a:r>
                <a:rPr lang="zh-CN" altLang="en-US" sz="1600" dirty="0" smtClean="0"/>
                <a:t>管理办法</a:t>
              </a:r>
              <a:r>
                <a:rPr lang="en-US" altLang="zh-CN" sz="1600" dirty="0" smtClean="0"/>
                <a:t>/</a:t>
              </a:r>
            </a:p>
            <a:p>
              <a:r>
                <a:rPr lang="zh-CN" altLang="en-US" sz="1600" dirty="0" smtClean="0"/>
                <a:t>操作指南</a:t>
              </a:r>
              <a:endParaRPr lang="zh-CN" altLang="en-US" sz="1600" dirty="0"/>
            </a:p>
          </p:txBody>
        </p:sp>
        <p:sp>
          <p:nvSpPr>
            <p:cNvPr id="44" name="文本框 43"/>
            <p:cNvSpPr txBox="1"/>
            <p:nvPr>
              <p:custDataLst>
                <p:tags r:id="rId3"/>
              </p:custDataLst>
            </p:nvPr>
          </p:nvSpPr>
          <p:spPr>
            <a:xfrm>
              <a:off x="1869907" y="4924713"/>
              <a:ext cx="11785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表单模板</a:t>
              </a:r>
            </a:p>
            <a:p>
              <a:r>
                <a:rPr lang="zh-CN" altLang="en-US" sz="1600" dirty="0"/>
                <a:t>数据信息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881846" y="1211198"/>
              <a:ext cx="2096086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+mn-ea"/>
                </a:rPr>
                <a:t>采购</a:t>
              </a:r>
              <a:r>
                <a:rPr lang="zh-CN" altLang="en-US" b="1" dirty="0" smtClean="0">
                  <a:latin typeface="+mn-ea"/>
                </a:rPr>
                <a:t>管理基本法</a:t>
              </a:r>
              <a:endParaRPr lang="en-US" altLang="zh-CN" b="1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采购管理</a:t>
              </a:r>
              <a:r>
                <a:rPr lang="zh-CN" altLang="en-US" sz="1400" dirty="0" smtClean="0">
                  <a:latin typeface="+mn-ea"/>
                </a:rPr>
                <a:t>制度</a:t>
              </a:r>
              <a:endParaRPr lang="en-US" altLang="zh-CN" sz="1400" dirty="0" smtClean="0">
                <a:latin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30336" y="2534389"/>
              <a:ext cx="7025900" cy="885778"/>
              <a:chOff x="4632084" y="2951261"/>
              <a:chExt cx="7025900" cy="927156"/>
            </a:xfrm>
          </p:grpSpPr>
          <p:graphicFrame>
            <p:nvGraphicFramePr>
              <p:cNvPr id="59" name="图示 58"/>
              <p:cNvGraphicFramePr/>
              <p:nvPr>
                <p:extLst/>
              </p:nvPr>
            </p:nvGraphicFramePr>
            <p:xfrm>
              <a:off x="4632084" y="3403371"/>
              <a:ext cx="7003470" cy="4750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pSp>
            <p:nvGrpSpPr>
              <p:cNvPr id="60" name="组合 59"/>
              <p:cNvGrpSpPr/>
              <p:nvPr/>
            </p:nvGrpSpPr>
            <p:grpSpPr>
              <a:xfrm>
                <a:off x="4641634" y="2951261"/>
                <a:ext cx="7016350" cy="399128"/>
                <a:chOff x="4078514" y="3475867"/>
                <a:chExt cx="7428253" cy="579599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4078514" y="3483419"/>
                  <a:ext cx="1486968" cy="566385"/>
                </a:xfrm>
                <a:prstGeom prst="rect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 smtClean="0"/>
                    <a:t>物资采购</a:t>
                  </a:r>
                  <a:endParaRPr lang="zh-CN" altLang="en-US" dirty="0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5555372" y="3489082"/>
                  <a:ext cx="1486968" cy="566384"/>
                </a:xfrm>
                <a:prstGeom prst="rect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设备</a:t>
                  </a:r>
                  <a:r>
                    <a:rPr lang="zh-CN" altLang="en-US" dirty="0" smtClean="0"/>
                    <a:t>采购</a:t>
                  </a:r>
                  <a:endParaRPr lang="zh-CN" altLang="en-US" dirty="0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7032228" y="3478334"/>
                  <a:ext cx="1486968" cy="566384"/>
                </a:xfrm>
                <a:prstGeom prst="rect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工程</a:t>
                  </a:r>
                  <a:r>
                    <a:rPr lang="zh-CN" altLang="en-US" dirty="0" smtClean="0"/>
                    <a:t>采购</a:t>
                  </a:r>
                  <a:endParaRPr lang="zh-CN" altLang="en-US" dirty="0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8519196" y="3475867"/>
                  <a:ext cx="1486968" cy="566384"/>
                </a:xfrm>
                <a:prstGeom prst="rect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服务</a:t>
                  </a:r>
                  <a:r>
                    <a:rPr lang="zh-CN" altLang="en-US" dirty="0" smtClean="0"/>
                    <a:t>采购</a:t>
                  </a:r>
                  <a:endParaRPr lang="zh-CN" altLang="en-US" dirty="0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10019799" y="3477755"/>
                  <a:ext cx="1486968" cy="566385"/>
                </a:xfrm>
                <a:prstGeom prst="rect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特殊</a:t>
                  </a:r>
                  <a:r>
                    <a:rPr lang="zh-CN" altLang="en-US" dirty="0" smtClean="0"/>
                    <a:t>采购</a:t>
                  </a:r>
                  <a:endParaRPr lang="zh-CN" altLang="en-US" dirty="0"/>
                </a:p>
              </p:txBody>
            </p:sp>
          </p:grpSp>
        </p:grpSp>
        <p:sp>
          <p:nvSpPr>
            <p:cNvPr id="47" name="燕尾形 46"/>
            <p:cNvSpPr/>
            <p:nvPr/>
          </p:nvSpPr>
          <p:spPr>
            <a:xfrm>
              <a:off x="3478664" y="1842438"/>
              <a:ext cx="609555" cy="289641"/>
            </a:xfrm>
            <a:prstGeom prst="chevron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3467385" y="3237490"/>
              <a:ext cx="620834" cy="328829"/>
            </a:xfrm>
            <a:prstGeom prst="chevron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3689430" y="4950418"/>
              <a:ext cx="674458" cy="326072"/>
            </a:xfrm>
            <a:prstGeom prst="chevron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295771" y="3263683"/>
              <a:ext cx="2667903" cy="1489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生产性</a:t>
              </a:r>
              <a:r>
                <a:rPr lang="zh-CN" altLang="en-US" sz="1400" dirty="0" smtClean="0">
                  <a:latin typeface="+mn-ea"/>
                </a:rPr>
                <a:t>物资采购操作规程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固定资产采购操作规程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工程项目采购</a:t>
              </a:r>
              <a:r>
                <a:rPr lang="zh-CN" altLang="en-US" sz="1400" dirty="0">
                  <a:latin typeface="+mn-ea"/>
                </a:rPr>
                <a:t>操作规程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服务项目采购操作规程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广</a:t>
              </a:r>
              <a:r>
                <a:rPr lang="zh-CN" altLang="en-US" sz="1400" dirty="0" smtClean="0">
                  <a:latin typeface="+mn-ea"/>
                </a:rPr>
                <a:t>宣物资采购操作规程</a:t>
              </a:r>
              <a:endParaRPr lang="en-US" altLang="zh-CN" sz="1400" dirty="0" smtClean="0">
                <a:latin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841136" y="3510737"/>
              <a:ext cx="206374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需求管理办法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招标采购管理</a:t>
              </a:r>
              <a:r>
                <a:rPr lang="zh-CN" altLang="en-US" sz="1400" dirty="0">
                  <a:latin typeface="+mn-ea"/>
                </a:rPr>
                <a:t>办法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评标</a:t>
              </a:r>
              <a:r>
                <a:rPr lang="zh-CN" altLang="en-US" sz="1400" dirty="0" smtClean="0">
                  <a:latin typeface="+mn-ea"/>
                </a:rPr>
                <a:t>专家管理</a:t>
              </a:r>
              <a:r>
                <a:rPr lang="zh-CN" altLang="en-US" sz="1400" dirty="0">
                  <a:latin typeface="+mn-ea"/>
                </a:rPr>
                <a:t>办法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供应</a:t>
              </a:r>
              <a:r>
                <a:rPr lang="zh-CN" altLang="en-US" sz="1400" dirty="0" smtClean="0">
                  <a:latin typeface="+mn-ea"/>
                </a:rPr>
                <a:t>商管理办法</a:t>
              </a:r>
              <a:endParaRPr lang="en-US" altLang="zh-CN" sz="1400" dirty="0" smtClean="0">
                <a:latin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904878" y="3549388"/>
              <a:ext cx="242892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</a:t>
              </a:r>
              <a:r>
                <a:rPr lang="zh-CN" altLang="en-US" sz="1400" dirty="0" smtClean="0">
                  <a:latin typeface="+mn-ea"/>
                </a:rPr>
                <a:t>合同执行操作指南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物料编码操作指引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</a:t>
              </a:r>
              <a:r>
                <a:rPr lang="zh-CN" altLang="en-US" sz="1400" dirty="0" smtClean="0">
                  <a:latin typeface="+mn-ea"/>
                </a:rPr>
                <a:t>行为准则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供应商手册</a:t>
              </a:r>
              <a:endParaRPr lang="en-US" altLang="zh-CN" sz="1400" dirty="0" smtClean="0">
                <a:latin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439616" y="4718939"/>
              <a:ext cx="2760126" cy="397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采购工作中应用的表单</a:t>
              </a:r>
              <a:endParaRPr lang="zh-CN" altLang="en-US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16753" y="5006412"/>
              <a:ext cx="206374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采购申请单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询价</a:t>
              </a:r>
              <a:r>
                <a:rPr lang="zh-CN" altLang="en-US" sz="1400" dirty="0" smtClean="0">
                  <a:latin typeface="+mn-ea"/>
                </a:rPr>
                <a:t>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+mn-ea"/>
                </a:rPr>
                <a:t>评标标准</a:t>
              </a:r>
              <a:endParaRPr lang="en-US" altLang="zh-CN" sz="1400" dirty="0" smtClean="0">
                <a:latin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437108" y="4999410"/>
              <a:ext cx="233097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</a:t>
              </a:r>
              <a:r>
                <a:rPr lang="zh-CN" altLang="en-US" sz="1400" dirty="0" smtClean="0">
                  <a:latin typeface="+mn-ea"/>
                </a:rPr>
                <a:t>价格分析对比表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谈判方案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模板合同</a:t>
              </a:r>
              <a:endParaRPr lang="en-US" altLang="zh-CN" sz="1400" dirty="0" smtClean="0">
                <a:latin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733826" y="4999631"/>
              <a:ext cx="233097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物资验收单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</a:t>
              </a:r>
              <a:r>
                <a:rPr lang="zh-CN" altLang="en-US" sz="1400" dirty="0" smtClean="0">
                  <a:latin typeface="+mn-ea"/>
                </a:rPr>
                <a:t>合同付款单</a:t>
              </a:r>
              <a:endParaRPr lang="en-US" altLang="zh-CN" sz="1400" dirty="0" smtClean="0">
                <a:latin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+mn-ea"/>
                </a:rPr>
                <a:t>采购合同</a:t>
              </a:r>
              <a:r>
                <a:rPr lang="zh-CN" altLang="en-US" sz="1400" dirty="0" smtClean="0">
                  <a:latin typeface="+mn-ea"/>
                </a:rPr>
                <a:t>风险登记薄</a:t>
              </a:r>
              <a:endParaRPr lang="en-US" altLang="zh-CN" sz="1400" dirty="0" smtClean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77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9431" y="1209943"/>
            <a:ext cx="10182604" cy="4887151"/>
            <a:chOff x="769496" y="225082"/>
            <a:chExt cx="10747233" cy="5951223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730163" y="225082"/>
              <a:ext cx="9786566" cy="5893902"/>
              <a:chOff x="1123713" y="126609"/>
              <a:chExt cx="9786566" cy="5893902"/>
            </a:xfrm>
          </p:grpSpPr>
          <p:sp>
            <p:nvSpPr>
              <p:cNvPr id="4" name="等腰三角形 3"/>
              <p:cNvSpPr/>
              <p:nvPr/>
            </p:nvSpPr>
            <p:spPr>
              <a:xfrm>
                <a:off x="1364565" y="126609"/>
                <a:ext cx="9481626" cy="520505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552050" y="235640"/>
                <a:ext cx="1237957" cy="41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+mn-ea"/>
                  </a:rPr>
                  <a:t>采购战略</a:t>
                </a:r>
                <a:endParaRPr lang="zh-CN" altLang="en-US" sz="1600" b="1" dirty="0">
                  <a:latin typeface="+mn-ea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1252024" y="752621"/>
                <a:ext cx="9658255" cy="386862"/>
                <a:chOff x="1252024" y="893298"/>
                <a:chExt cx="9658255" cy="386862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252024" y="900332"/>
                  <a:ext cx="3221501" cy="3798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分品类 端到端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4609604" y="893298"/>
                  <a:ext cx="3082298" cy="3798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需求</a:t>
                  </a:r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管理，早期导入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7827981" y="893298"/>
                  <a:ext cx="3082298" cy="3798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创造价值</a:t>
                  </a: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1223220" y="1223887"/>
                <a:ext cx="9658255" cy="14829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898313" y="1683321"/>
                <a:ext cx="0" cy="196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8989807" y="1698079"/>
                <a:ext cx="0" cy="196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组合 77"/>
              <p:cNvGrpSpPr/>
              <p:nvPr/>
            </p:nvGrpSpPr>
            <p:grpSpPr>
              <a:xfrm>
                <a:off x="1352392" y="1261981"/>
                <a:ext cx="9441882" cy="1358290"/>
                <a:chOff x="1364565" y="1434903"/>
                <a:chExt cx="9441882" cy="1589651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>
                  <a:off x="6081151" y="1674053"/>
                  <a:ext cx="0" cy="1969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031458" y="2332892"/>
                  <a:ext cx="0" cy="1969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组合 76"/>
                <p:cNvGrpSpPr/>
                <p:nvPr/>
              </p:nvGrpSpPr>
              <p:grpSpPr>
                <a:xfrm>
                  <a:off x="1364565" y="1434903"/>
                  <a:ext cx="9441882" cy="1589651"/>
                  <a:chOff x="1364565" y="1434903"/>
                  <a:chExt cx="9441882" cy="1589651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5219113" y="1434903"/>
                    <a:ext cx="1772529" cy="2532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600" dirty="0" smtClean="0">
                        <a:solidFill>
                          <a:schemeClr val="tx1"/>
                        </a:solidFill>
                        <a:latin typeface="+mn-ea"/>
                      </a:rPr>
                      <a:t>采购物资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+mn-ea"/>
                    </a:endParaRPr>
                  </a:p>
                </p:txBody>
              </p: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3910818" y="1871002"/>
                    <a:ext cx="51206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矩形 17"/>
                  <p:cNvSpPr/>
                  <p:nvPr/>
                </p:nvSpPr>
                <p:spPr>
                  <a:xfrm>
                    <a:off x="3024221" y="2053193"/>
                    <a:ext cx="1772529" cy="2532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600" dirty="0">
                        <a:solidFill>
                          <a:schemeClr val="tx1"/>
                        </a:solidFill>
                        <a:latin typeface="+mn-ea"/>
                      </a:rPr>
                      <a:t>生产</a:t>
                    </a:r>
                    <a:r>
                      <a:rPr lang="zh-CN" altLang="en-US" sz="1600" dirty="0" smtClean="0">
                        <a:solidFill>
                          <a:schemeClr val="tx1"/>
                        </a:solidFill>
                        <a:latin typeface="+mn-ea"/>
                      </a:rPr>
                      <a:t>物资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8115716" y="2053193"/>
                    <a:ext cx="1772529" cy="2532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600" dirty="0">
                        <a:solidFill>
                          <a:schemeClr val="tx1"/>
                        </a:solidFill>
                        <a:latin typeface="+mn-ea"/>
                      </a:rPr>
                      <a:t>非生产</a:t>
                    </a:r>
                    <a:r>
                      <a:rPr lang="zh-CN" altLang="en-US" sz="1600" dirty="0" smtClean="0">
                        <a:solidFill>
                          <a:schemeClr val="tx1"/>
                        </a:solidFill>
                        <a:latin typeface="+mn-ea"/>
                      </a:rPr>
                      <a:t>物资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+mn-ea"/>
                    </a:endParaRPr>
                  </a:p>
                </p:txBody>
              </p: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3910818" y="2332892"/>
                    <a:ext cx="0" cy="19694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1871002" y="2529842"/>
                    <a:ext cx="3681048" cy="439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1364565" y="2529841"/>
                    <a:ext cx="1137921" cy="494713"/>
                    <a:chOff x="1364565" y="2529841"/>
                    <a:chExt cx="1137921" cy="494713"/>
                  </a:xfrm>
                </p:grpSpPr>
                <p:cxnSp>
                  <p:nvCxnSpPr>
                    <p:cNvPr id="25" name="直接连接符 24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矩形 26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原辅料</a:t>
                      </a:r>
                    </a:p>
                  </p:txBody>
                </p:sp>
              </p:grp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2580639" y="2529841"/>
                    <a:ext cx="1137921" cy="494713"/>
                    <a:chOff x="1364565" y="2529841"/>
                    <a:chExt cx="1137921" cy="494713"/>
                  </a:xfrm>
                </p:grpSpPr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矩形 30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模具</a:t>
                      </a:r>
                    </a:p>
                  </p:txBody>
                </p:sp>
              </p:grp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3767797" y="2512633"/>
                    <a:ext cx="1137921" cy="494713"/>
                    <a:chOff x="1364565" y="2529841"/>
                    <a:chExt cx="1137921" cy="494713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包装</a:t>
                      </a:r>
                    </a:p>
                  </p:txBody>
                </p:sp>
              </p:grpSp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4989341" y="2529840"/>
                    <a:ext cx="1137921" cy="494713"/>
                    <a:chOff x="1308293" y="2529841"/>
                    <a:chExt cx="1137921" cy="494713"/>
                  </a:xfrm>
                </p:grpSpPr>
                <p:cxnSp>
                  <p:nvCxnSpPr>
                    <p:cNvPr id="39" name="直接连接符 38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1308293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研发物资</a:t>
                      </a:r>
                    </a:p>
                  </p:txBody>
                </p:sp>
              </p:grp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6569613" y="2506187"/>
                    <a:ext cx="3727282" cy="18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" name="组合 44"/>
                  <p:cNvGrpSpPr/>
                  <p:nvPr/>
                </p:nvGrpSpPr>
                <p:grpSpPr>
                  <a:xfrm>
                    <a:off x="6223777" y="2524356"/>
                    <a:ext cx="815930" cy="494713"/>
                    <a:chOff x="1364565" y="2529841"/>
                    <a:chExt cx="1137921" cy="494713"/>
                  </a:xfrm>
                </p:grpSpPr>
                <p:cxnSp>
                  <p:nvCxnSpPr>
                    <p:cNvPr id="46" name="直接连接符 45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矩形 46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设备</a:t>
                      </a:r>
                    </a:p>
                  </p:txBody>
                </p:sp>
              </p:grpSp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7113366" y="2524356"/>
                    <a:ext cx="752430" cy="494713"/>
                    <a:chOff x="1364565" y="2529841"/>
                    <a:chExt cx="1137921" cy="494713"/>
                  </a:xfrm>
                </p:grpSpPr>
                <p:cxnSp>
                  <p:nvCxnSpPr>
                    <p:cNvPr id="53" name="直接连接符 52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矩形 53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工程</a:t>
                      </a:r>
                    </a:p>
                  </p:txBody>
                </p:sp>
              </p:grpSp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7920998" y="2512633"/>
                    <a:ext cx="918202" cy="494713"/>
                    <a:chOff x="1364565" y="2529841"/>
                    <a:chExt cx="1137921" cy="494713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矩形 56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</a:rPr>
                        <a:t>服务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8958890" y="2508446"/>
                    <a:ext cx="751070" cy="494713"/>
                    <a:chOff x="1364565" y="2529841"/>
                    <a:chExt cx="1137921" cy="494713"/>
                  </a:xfrm>
                </p:grpSpPr>
                <p:cxnSp>
                  <p:nvCxnSpPr>
                    <p:cNvPr id="59" name="直接连接符 58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ea"/>
                        </a:rPr>
                        <a:t>MRO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9888245" y="2494463"/>
                    <a:ext cx="918202" cy="494713"/>
                    <a:chOff x="1364565" y="2529841"/>
                    <a:chExt cx="1137921" cy="494713"/>
                  </a:xfrm>
                </p:grpSpPr>
                <p:cxnSp>
                  <p:nvCxnSpPr>
                    <p:cNvPr id="65" name="直接连接符 64"/>
                    <p:cNvCxnSpPr/>
                    <p:nvPr/>
                  </p:nvCxnSpPr>
                  <p:spPr>
                    <a:xfrm>
                      <a:off x="1871002" y="2529841"/>
                      <a:ext cx="0" cy="19694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矩形 65"/>
                    <p:cNvSpPr/>
                    <p:nvPr/>
                  </p:nvSpPr>
                  <p:spPr>
                    <a:xfrm>
                      <a:off x="1364565" y="2747305"/>
                      <a:ext cx="1137921" cy="277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</a:rPr>
                        <a:t>广宣</a:t>
                      </a:r>
                    </a:p>
                  </p:txBody>
                </p:sp>
              </p:grpSp>
            </p:grpSp>
          </p:grpSp>
          <p:sp>
            <p:nvSpPr>
              <p:cNvPr id="68" name="矩形 67"/>
              <p:cNvSpPr/>
              <p:nvPr/>
            </p:nvSpPr>
            <p:spPr>
              <a:xfrm>
                <a:off x="1174421" y="2806882"/>
                <a:ext cx="9658255" cy="6632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1364565" y="2832053"/>
                <a:ext cx="9400337" cy="555625"/>
                <a:chOff x="1377070" y="3267354"/>
                <a:chExt cx="9400337" cy="555625"/>
              </a:xfrm>
            </p:grpSpPr>
            <p:sp>
              <p:nvSpPr>
                <p:cNvPr id="69" name="矩形 68"/>
                <p:cNvSpPr/>
                <p:nvPr/>
              </p:nvSpPr>
              <p:spPr>
                <a:xfrm>
                  <a:off x="1377070" y="3310648"/>
                  <a:ext cx="1203569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原辅料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2770550" y="3324713"/>
                  <a:ext cx="1127763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模具</a:t>
                  </a:r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4138334" y="3324713"/>
                  <a:ext cx="1080779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包装</a:t>
                  </a: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5492250" y="3267354"/>
                  <a:ext cx="2373546" cy="5556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项目</a:t>
                  </a:r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类</a:t>
                  </a:r>
                  <a:endParaRPr lang="en-US" altLang="zh-CN" sz="1600" dirty="0" smtClean="0">
                    <a:solidFill>
                      <a:schemeClr val="tx1"/>
                    </a:solidFill>
                    <a:latin typeface="+mn-ea"/>
                  </a:endParaRPr>
                </a:p>
                <a:p>
                  <a:pPr algn="ctr"/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（设备、工程、服务）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8016451" y="3338842"/>
                  <a:ext cx="1276706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schemeClr val="tx1"/>
                      </a:solidFill>
                      <a:latin typeface="+mn-ea"/>
                    </a:rPr>
                    <a:t>MRO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9467548" y="3338841"/>
                  <a:ext cx="1309859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广宣</a:t>
                  </a:r>
                </a:p>
              </p:txBody>
            </p:sp>
          </p:grpSp>
          <p:sp>
            <p:nvSpPr>
              <p:cNvPr id="75" name="矩形 74"/>
              <p:cNvSpPr/>
              <p:nvPr/>
            </p:nvSpPr>
            <p:spPr>
              <a:xfrm>
                <a:off x="1182173" y="3726243"/>
                <a:ext cx="9658255" cy="5296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80" name="等腰三角形 79"/>
              <p:cNvSpPr/>
              <p:nvPr/>
            </p:nvSpPr>
            <p:spPr>
              <a:xfrm>
                <a:off x="3734246" y="3502974"/>
                <a:ext cx="4669464" cy="14765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364565" y="3775071"/>
                <a:ext cx="9166436" cy="444563"/>
                <a:chOff x="1377070" y="3294866"/>
                <a:chExt cx="9166436" cy="444563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1377070" y="3310648"/>
                  <a:ext cx="1203569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需求管理</a:t>
                  </a: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2713459" y="3326782"/>
                  <a:ext cx="1504016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生产</a:t>
                  </a:r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物资采购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4424590" y="3323614"/>
                  <a:ext cx="1202087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项目类采购</a:t>
                  </a: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5739917" y="3322093"/>
                  <a:ext cx="1784313" cy="414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>
                      <a:solidFill>
                        <a:schemeClr val="tx1"/>
                      </a:solidFill>
                      <a:latin typeface="+mn-ea"/>
                    </a:rPr>
                    <a:t>MRO</a:t>
                  </a:r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类采购</a:t>
                  </a:r>
                  <a:endParaRPr lang="en-US" altLang="zh-CN" sz="1600" dirty="0" smtClean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7725606" y="3323614"/>
                  <a:ext cx="1276706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+mn-ea"/>
                    </a:rPr>
                    <a:t>广</a:t>
                  </a:r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宣类采购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9233647" y="3294866"/>
                  <a:ext cx="1309859" cy="412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 smtClean="0">
                      <a:solidFill>
                        <a:schemeClr val="tx1"/>
                      </a:solidFill>
                      <a:latin typeface="+mn-ea"/>
                    </a:rPr>
                    <a:t>特殊采购</a:t>
                  </a:r>
                  <a:endParaRPr lang="zh-CN" altLang="en-US" sz="16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sp>
            <p:nvSpPr>
              <p:cNvPr id="89" name="等腰三角形 88"/>
              <p:cNvSpPr/>
              <p:nvPr/>
            </p:nvSpPr>
            <p:spPr>
              <a:xfrm rot="10800000">
                <a:off x="3681990" y="4321462"/>
                <a:ext cx="4669464" cy="179593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174421" y="4512050"/>
                <a:ext cx="9658255" cy="7776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graphicFrame>
            <p:nvGraphicFramePr>
              <p:cNvPr id="101" name="图示 100"/>
              <p:cNvGraphicFramePr/>
              <p:nvPr>
                <p:extLst/>
              </p:nvPr>
            </p:nvGraphicFramePr>
            <p:xfrm>
              <a:off x="1123713" y="4625355"/>
              <a:ext cx="9641190" cy="6330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02" name="矩形 101"/>
              <p:cNvSpPr/>
              <p:nvPr/>
            </p:nvSpPr>
            <p:spPr>
              <a:xfrm>
                <a:off x="1190042" y="5411163"/>
                <a:ext cx="9658255" cy="6093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228434" y="5531170"/>
                <a:ext cx="7124452" cy="41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dirty="0" smtClean="0">
                    <a:latin typeface="+mn-ea"/>
                  </a:rPr>
                  <a:t>组织</a:t>
                </a:r>
                <a:r>
                  <a:rPr lang="zh-CN" altLang="en-US" sz="1600" dirty="0">
                    <a:latin typeface="+mn-ea"/>
                  </a:rPr>
                  <a:t>架构  采购管理  供应商管理  </a:t>
                </a:r>
                <a:r>
                  <a:rPr lang="zh-CN" altLang="en-US" sz="1600" dirty="0" smtClean="0">
                    <a:latin typeface="+mn-ea"/>
                  </a:rPr>
                  <a:t>主</a:t>
                </a:r>
                <a:r>
                  <a:rPr lang="zh-CN" altLang="en-US" sz="1600" dirty="0">
                    <a:latin typeface="+mn-ea"/>
                  </a:rPr>
                  <a:t>数据管理  </a:t>
                </a: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787206" y="1338556"/>
              <a:ext cx="787791" cy="14505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+mn-ea"/>
                </a:rPr>
                <a:t>品类划分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769497" y="2885656"/>
              <a:ext cx="787791" cy="7157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+mn-ea"/>
                </a:rPr>
                <a:t>品类策略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9496" y="3749105"/>
              <a:ext cx="787791" cy="7157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+mn-ea"/>
                </a:rPr>
                <a:t>管理制度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787205" y="4641437"/>
              <a:ext cx="787791" cy="7157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+mn-ea"/>
                </a:rPr>
                <a:t>采购流程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11114" y="5460514"/>
              <a:ext cx="787791" cy="7157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+mn-ea"/>
                </a:rPr>
                <a:t>管理基础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87401" y="234956"/>
              <a:ext cx="787791" cy="10263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+mn-ea"/>
                </a:rPr>
                <a:t>战略解码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90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95" name="Picture 3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97" name="直接连接符 96"/>
          <p:cNvCxnSpPr/>
          <p:nvPr/>
        </p:nvCxnSpPr>
        <p:spPr>
          <a:xfrm>
            <a:off x="647565" y="9512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1"/>
          <p:cNvSpPr txBox="1">
            <a:spLocks noChangeArrowheads="1"/>
          </p:cNvSpPr>
          <p:nvPr/>
        </p:nvSpPr>
        <p:spPr bwMode="auto">
          <a:xfrm>
            <a:off x="666748" y="220865"/>
            <a:ext cx="10152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企业采购管控系统示例</a:t>
            </a:r>
          </a:p>
        </p:txBody>
      </p:sp>
    </p:spTree>
    <p:extLst>
      <p:ext uri="{BB962C8B-B14F-4D97-AF65-F5344CB8AC3E}">
        <p14:creationId xmlns:p14="http://schemas.microsoft.com/office/powerpoint/2010/main" val="165812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>
            <a:off x="557188" y="1041148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"/>
          <p:cNvSpPr txBox="1">
            <a:spLocks noChangeArrowheads="1"/>
          </p:cNvSpPr>
          <p:nvPr/>
        </p:nvSpPr>
        <p:spPr bwMode="auto">
          <a:xfrm>
            <a:off x="402325" y="351472"/>
            <a:ext cx="10152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搭建高效采购组织的三大原则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8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" name="椭圆 31"/>
          <p:cNvSpPr/>
          <p:nvPr/>
        </p:nvSpPr>
        <p:spPr>
          <a:xfrm>
            <a:off x="290447" y="5596589"/>
            <a:ext cx="4824076" cy="331919"/>
          </a:xfrm>
          <a:prstGeom prst="ellipse">
            <a:avLst/>
          </a:prstGeom>
          <a:gradFill>
            <a:gsLst>
              <a:gs pos="34000">
                <a:schemeClr val="tx1">
                  <a:lumMod val="50000"/>
                  <a:lumOff val="50000"/>
                  <a:alpha val="39000"/>
                </a:schemeClr>
              </a:gs>
              <a:gs pos="48000">
                <a:schemeClr val="bg1">
                  <a:lumMod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1">
                  <a:lumMod val="75000"/>
                  <a:lumOff val="25000"/>
                  <a:alpha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823408" y="1765590"/>
            <a:ext cx="3213417" cy="3671170"/>
            <a:chOff x="1762396" y="1443362"/>
            <a:chExt cx="3609605" cy="4377941"/>
          </a:xfrm>
        </p:grpSpPr>
        <p:grpSp>
          <p:nvGrpSpPr>
            <p:cNvPr id="30" name="组合 29"/>
            <p:cNvGrpSpPr/>
            <p:nvPr/>
          </p:nvGrpSpPr>
          <p:grpSpPr>
            <a:xfrm>
              <a:off x="3378940" y="1443362"/>
              <a:ext cx="1993061" cy="3466415"/>
              <a:chOff x="4384333" y="957216"/>
              <a:chExt cx="1913575" cy="3007742"/>
            </a:xfrm>
          </p:grpSpPr>
          <p:sp>
            <p:nvSpPr>
              <p:cNvPr id="124" name="Freeform 2462" hidden="1"/>
              <p:cNvSpPr>
                <a:spLocks/>
              </p:cNvSpPr>
              <p:nvPr/>
            </p:nvSpPr>
            <p:spPr bwMode="auto">
              <a:xfrm>
                <a:off x="4384333" y="1277753"/>
                <a:ext cx="1833670" cy="2687205"/>
              </a:xfrm>
              <a:custGeom>
                <a:avLst/>
                <a:gdLst>
                  <a:gd name="T0" fmla="*/ 327 w 570"/>
                  <a:gd name="T1" fmla="*/ 694 h 836"/>
                  <a:gd name="T2" fmla="*/ 328 w 570"/>
                  <a:gd name="T3" fmla="*/ 589 h 836"/>
                  <a:gd name="T4" fmla="*/ 423 w 570"/>
                  <a:gd name="T5" fmla="*/ 501 h 836"/>
                  <a:gd name="T6" fmla="*/ 559 w 570"/>
                  <a:gd name="T7" fmla="*/ 295 h 836"/>
                  <a:gd name="T8" fmla="*/ 483 w 570"/>
                  <a:gd name="T9" fmla="*/ 74 h 836"/>
                  <a:gd name="T10" fmla="*/ 433 w 570"/>
                  <a:gd name="T11" fmla="*/ 37 h 836"/>
                  <a:gd name="T12" fmla="*/ 249 w 570"/>
                  <a:gd name="T13" fmla="*/ 20 h 836"/>
                  <a:gd name="T14" fmla="*/ 64 w 570"/>
                  <a:gd name="T15" fmla="*/ 178 h 836"/>
                  <a:gd name="T16" fmla="*/ 75 w 570"/>
                  <a:gd name="T17" fmla="*/ 580 h 836"/>
                  <a:gd name="T18" fmla="*/ 258 w 570"/>
                  <a:gd name="T19" fmla="*/ 760 h 836"/>
                  <a:gd name="T20" fmla="*/ 393 w 570"/>
                  <a:gd name="T21" fmla="*/ 836 h 836"/>
                  <a:gd name="T22" fmla="*/ 327 w 570"/>
                  <a:gd name="T23" fmla="*/ 694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0" h="836">
                    <a:moveTo>
                      <a:pt x="327" y="694"/>
                    </a:moveTo>
                    <a:cubicBezTo>
                      <a:pt x="309" y="656"/>
                      <a:pt x="309" y="623"/>
                      <a:pt x="328" y="589"/>
                    </a:cubicBezTo>
                    <a:cubicBezTo>
                      <a:pt x="345" y="557"/>
                      <a:pt x="378" y="527"/>
                      <a:pt x="423" y="501"/>
                    </a:cubicBezTo>
                    <a:cubicBezTo>
                      <a:pt x="497" y="458"/>
                      <a:pt x="548" y="381"/>
                      <a:pt x="559" y="295"/>
                    </a:cubicBezTo>
                    <a:cubicBezTo>
                      <a:pt x="570" y="210"/>
                      <a:pt x="543" y="129"/>
                      <a:pt x="483" y="74"/>
                    </a:cubicBezTo>
                    <a:cubicBezTo>
                      <a:pt x="467" y="59"/>
                      <a:pt x="451" y="47"/>
                      <a:pt x="433" y="37"/>
                    </a:cubicBezTo>
                    <a:cubicBezTo>
                      <a:pt x="377" y="6"/>
                      <a:pt x="313" y="0"/>
                      <a:pt x="249" y="20"/>
                    </a:cubicBezTo>
                    <a:cubicBezTo>
                      <a:pt x="173" y="44"/>
                      <a:pt x="105" y="101"/>
                      <a:pt x="64" y="178"/>
                    </a:cubicBezTo>
                    <a:cubicBezTo>
                      <a:pt x="0" y="296"/>
                      <a:pt x="4" y="446"/>
                      <a:pt x="75" y="580"/>
                    </a:cubicBezTo>
                    <a:cubicBezTo>
                      <a:pt x="107" y="639"/>
                      <a:pt x="190" y="722"/>
                      <a:pt x="258" y="760"/>
                    </a:cubicBezTo>
                    <a:cubicBezTo>
                      <a:pt x="393" y="836"/>
                      <a:pt x="393" y="836"/>
                      <a:pt x="393" y="836"/>
                    </a:cubicBezTo>
                    <a:lnTo>
                      <a:pt x="327" y="694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" name="Freeform 2463"/>
              <p:cNvSpPr>
                <a:spLocks/>
              </p:cNvSpPr>
              <p:nvPr/>
            </p:nvSpPr>
            <p:spPr bwMode="auto">
              <a:xfrm>
                <a:off x="4384333" y="1277753"/>
                <a:ext cx="1833670" cy="2684482"/>
              </a:xfrm>
              <a:custGeom>
                <a:avLst/>
                <a:gdLst>
                  <a:gd name="T0" fmla="*/ 326 w 570"/>
                  <a:gd name="T1" fmla="*/ 695 h 835"/>
                  <a:gd name="T2" fmla="*/ 327 w 570"/>
                  <a:gd name="T3" fmla="*/ 588 h 835"/>
                  <a:gd name="T4" fmla="*/ 423 w 570"/>
                  <a:gd name="T5" fmla="*/ 500 h 835"/>
                  <a:gd name="T6" fmla="*/ 559 w 570"/>
                  <a:gd name="T7" fmla="*/ 295 h 835"/>
                  <a:gd name="T8" fmla="*/ 483 w 570"/>
                  <a:gd name="T9" fmla="*/ 74 h 835"/>
                  <a:gd name="T10" fmla="*/ 433 w 570"/>
                  <a:gd name="T11" fmla="*/ 38 h 835"/>
                  <a:gd name="T12" fmla="*/ 249 w 570"/>
                  <a:gd name="T13" fmla="*/ 20 h 835"/>
                  <a:gd name="T14" fmla="*/ 64 w 570"/>
                  <a:gd name="T15" fmla="*/ 178 h 835"/>
                  <a:gd name="T16" fmla="*/ 76 w 570"/>
                  <a:gd name="T17" fmla="*/ 580 h 835"/>
                  <a:gd name="T18" fmla="*/ 259 w 570"/>
                  <a:gd name="T19" fmla="*/ 760 h 835"/>
                  <a:gd name="T20" fmla="*/ 392 w 570"/>
                  <a:gd name="T21" fmla="*/ 835 h 835"/>
                  <a:gd name="T22" fmla="*/ 326 w 570"/>
                  <a:gd name="T23" fmla="*/ 69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0" h="835">
                    <a:moveTo>
                      <a:pt x="326" y="695"/>
                    </a:moveTo>
                    <a:cubicBezTo>
                      <a:pt x="308" y="656"/>
                      <a:pt x="308" y="622"/>
                      <a:pt x="327" y="588"/>
                    </a:cubicBezTo>
                    <a:cubicBezTo>
                      <a:pt x="344" y="557"/>
                      <a:pt x="378" y="526"/>
                      <a:pt x="423" y="500"/>
                    </a:cubicBezTo>
                    <a:cubicBezTo>
                      <a:pt x="496" y="458"/>
                      <a:pt x="547" y="381"/>
                      <a:pt x="559" y="295"/>
                    </a:cubicBezTo>
                    <a:cubicBezTo>
                      <a:pt x="570" y="210"/>
                      <a:pt x="542" y="129"/>
                      <a:pt x="483" y="74"/>
                    </a:cubicBezTo>
                    <a:cubicBezTo>
                      <a:pt x="467" y="60"/>
                      <a:pt x="450" y="47"/>
                      <a:pt x="433" y="38"/>
                    </a:cubicBezTo>
                    <a:cubicBezTo>
                      <a:pt x="376" y="6"/>
                      <a:pt x="313" y="0"/>
                      <a:pt x="249" y="20"/>
                    </a:cubicBezTo>
                    <a:cubicBezTo>
                      <a:pt x="173" y="44"/>
                      <a:pt x="106" y="102"/>
                      <a:pt x="64" y="178"/>
                    </a:cubicBezTo>
                    <a:cubicBezTo>
                      <a:pt x="0" y="296"/>
                      <a:pt x="5" y="446"/>
                      <a:pt x="76" y="580"/>
                    </a:cubicBezTo>
                    <a:cubicBezTo>
                      <a:pt x="107" y="639"/>
                      <a:pt x="191" y="721"/>
                      <a:pt x="259" y="760"/>
                    </a:cubicBezTo>
                    <a:cubicBezTo>
                      <a:pt x="392" y="835"/>
                      <a:pt x="392" y="835"/>
                      <a:pt x="392" y="835"/>
                    </a:cubicBezTo>
                    <a:lnTo>
                      <a:pt x="326" y="695"/>
                    </a:lnTo>
                    <a:close/>
                  </a:path>
                </a:pathLst>
              </a:custGeom>
              <a:solidFill>
                <a:srgbClr val="FEFEFE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" name="Freeform 2464"/>
              <p:cNvSpPr>
                <a:spLocks/>
              </p:cNvSpPr>
              <p:nvPr/>
            </p:nvSpPr>
            <p:spPr bwMode="auto">
              <a:xfrm>
                <a:off x="4387055" y="1280476"/>
                <a:ext cx="1826864" cy="2679037"/>
              </a:xfrm>
              <a:custGeom>
                <a:avLst/>
                <a:gdLst>
                  <a:gd name="T0" fmla="*/ 325 w 568"/>
                  <a:gd name="T1" fmla="*/ 694 h 833"/>
                  <a:gd name="T2" fmla="*/ 326 w 568"/>
                  <a:gd name="T3" fmla="*/ 587 h 833"/>
                  <a:gd name="T4" fmla="*/ 421 w 568"/>
                  <a:gd name="T5" fmla="*/ 499 h 833"/>
                  <a:gd name="T6" fmla="*/ 557 w 568"/>
                  <a:gd name="T7" fmla="*/ 294 h 833"/>
                  <a:gd name="T8" fmla="*/ 481 w 568"/>
                  <a:gd name="T9" fmla="*/ 74 h 833"/>
                  <a:gd name="T10" fmla="*/ 431 w 568"/>
                  <a:gd name="T11" fmla="*/ 37 h 833"/>
                  <a:gd name="T12" fmla="*/ 248 w 568"/>
                  <a:gd name="T13" fmla="*/ 20 h 833"/>
                  <a:gd name="T14" fmla="*/ 63 w 568"/>
                  <a:gd name="T15" fmla="*/ 178 h 833"/>
                  <a:gd name="T16" fmla="*/ 75 w 568"/>
                  <a:gd name="T17" fmla="*/ 579 h 833"/>
                  <a:gd name="T18" fmla="*/ 258 w 568"/>
                  <a:gd name="T19" fmla="*/ 758 h 833"/>
                  <a:gd name="T20" fmla="*/ 390 w 568"/>
                  <a:gd name="T21" fmla="*/ 833 h 833"/>
                  <a:gd name="T22" fmla="*/ 325 w 568"/>
                  <a:gd name="T23" fmla="*/ 694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8" h="833">
                    <a:moveTo>
                      <a:pt x="325" y="694"/>
                    </a:moveTo>
                    <a:cubicBezTo>
                      <a:pt x="307" y="655"/>
                      <a:pt x="307" y="621"/>
                      <a:pt x="326" y="587"/>
                    </a:cubicBezTo>
                    <a:cubicBezTo>
                      <a:pt x="343" y="555"/>
                      <a:pt x="376" y="525"/>
                      <a:pt x="421" y="499"/>
                    </a:cubicBezTo>
                    <a:cubicBezTo>
                      <a:pt x="495" y="456"/>
                      <a:pt x="546" y="380"/>
                      <a:pt x="557" y="294"/>
                    </a:cubicBezTo>
                    <a:cubicBezTo>
                      <a:pt x="568" y="209"/>
                      <a:pt x="541" y="129"/>
                      <a:pt x="481" y="74"/>
                    </a:cubicBezTo>
                    <a:cubicBezTo>
                      <a:pt x="466" y="59"/>
                      <a:pt x="449" y="47"/>
                      <a:pt x="431" y="37"/>
                    </a:cubicBezTo>
                    <a:cubicBezTo>
                      <a:pt x="375" y="6"/>
                      <a:pt x="312" y="0"/>
                      <a:pt x="248" y="20"/>
                    </a:cubicBezTo>
                    <a:cubicBezTo>
                      <a:pt x="172" y="44"/>
                      <a:pt x="105" y="101"/>
                      <a:pt x="63" y="178"/>
                    </a:cubicBezTo>
                    <a:cubicBezTo>
                      <a:pt x="0" y="295"/>
                      <a:pt x="4" y="445"/>
                      <a:pt x="75" y="579"/>
                    </a:cubicBezTo>
                    <a:cubicBezTo>
                      <a:pt x="106" y="638"/>
                      <a:pt x="190" y="720"/>
                      <a:pt x="258" y="758"/>
                    </a:cubicBezTo>
                    <a:cubicBezTo>
                      <a:pt x="390" y="833"/>
                      <a:pt x="390" y="833"/>
                      <a:pt x="390" y="833"/>
                    </a:cubicBezTo>
                    <a:lnTo>
                      <a:pt x="325" y="694"/>
                    </a:lnTo>
                    <a:close/>
                  </a:path>
                </a:pathLst>
              </a:custGeom>
              <a:solidFill>
                <a:srgbClr val="FCFCFC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" name="Freeform 2465"/>
              <p:cNvSpPr>
                <a:spLocks/>
              </p:cNvSpPr>
              <p:nvPr/>
            </p:nvSpPr>
            <p:spPr bwMode="auto">
              <a:xfrm>
                <a:off x="4387055" y="1284559"/>
                <a:ext cx="1826864" cy="2670869"/>
              </a:xfrm>
              <a:custGeom>
                <a:avLst/>
                <a:gdLst>
                  <a:gd name="T0" fmla="*/ 324 w 568"/>
                  <a:gd name="T1" fmla="*/ 693 h 831"/>
                  <a:gd name="T2" fmla="*/ 325 w 568"/>
                  <a:gd name="T3" fmla="*/ 586 h 831"/>
                  <a:gd name="T4" fmla="*/ 421 w 568"/>
                  <a:gd name="T5" fmla="*/ 497 h 831"/>
                  <a:gd name="T6" fmla="*/ 557 w 568"/>
                  <a:gd name="T7" fmla="*/ 293 h 831"/>
                  <a:gd name="T8" fmla="*/ 481 w 568"/>
                  <a:gd name="T9" fmla="*/ 73 h 831"/>
                  <a:gd name="T10" fmla="*/ 431 w 568"/>
                  <a:gd name="T11" fmla="*/ 37 h 831"/>
                  <a:gd name="T12" fmla="*/ 248 w 568"/>
                  <a:gd name="T13" fmla="*/ 19 h 831"/>
                  <a:gd name="T14" fmla="*/ 64 w 568"/>
                  <a:gd name="T15" fmla="*/ 177 h 831"/>
                  <a:gd name="T16" fmla="*/ 76 w 568"/>
                  <a:gd name="T17" fmla="*/ 578 h 831"/>
                  <a:gd name="T18" fmla="*/ 258 w 568"/>
                  <a:gd name="T19" fmla="*/ 757 h 831"/>
                  <a:gd name="T20" fmla="*/ 388 w 568"/>
                  <a:gd name="T21" fmla="*/ 831 h 831"/>
                  <a:gd name="T22" fmla="*/ 324 w 568"/>
                  <a:gd name="T23" fmla="*/ 693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8" h="831">
                    <a:moveTo>
                      <a:pt x="324" y="693"/>
                    </a:moveTo>
                    <a:cubicBezTo>
                      <a:pt x="306" y="654"/>
                      <a:pt x="306" y="620"/>
                      <a:pt x="325" y="586"/>
                    </a:cubicBezTo>
                    <a:cubicBezTo>
                      <a:pt x="343" y="554"/>
                      <a:pt x="376" y="523"/>
                      <a:pt x="421" y="497"/>
                    </a:cubicBezTo>
                    <a:cubicBezTo>
                      <a:pt x="495" y="455"/>
                      <a:pt x="545" y="379"/>
                      <a:pt x="557" y="293"/>
                    </a:cubicBezTo>
                    <a:cubicBezTo>
                      <a:pt x="568" y="208"/>
                      <a:pt x="540" y="128"/>
                      <a:pt x="481" y="73"/>
                    </a:cubicBezTo>
                    <a:cubicBezTo>
                      <a:pt x="465" y="59"/>
                      <a:pt x="449" y="46"/>
                      <a:pt x="431" y="37"/>
                    </a:cubicBezTo>
                    <a:cubicBezTo>
                      <a:pt x="375" y="5"/>
                      <a:pt x="312" y="0"/>
                      <a:pt x="248" y="19"/>
                    </a:cubicBezTo>
                    <a:cubicBezTo>
                      <a:pt x="173" y="43"/>
                      <a:pt x="105" y="100"/>
                      <a:pt x="64" y="177"/>
                    </a:cubicBezTo>
                    <a:cubicBezTo>
                      <a:pt x="0" y="294"/>
                      <a:pt x="5" y="444"/>
                      <a:pt x="76" y="578"/>
                    </a:cubicBezTo>
                    <a:cubicBezTo>
                      <a:pt x="107" y="636"/>
                      <a:pt x="190" y="718"/>
                      <a:pt x="258" y="757"/>
                    </a:cubicBezTo>
                    <a:cubicBezTo>
                      <a:pt x="388" y="831"/>
                      <a:pt x="388" y="831"/>
                      <a:pt x="388" y="831"/>
                    </a:cubicBezTo>
                    <a:lnTo>
                      <a:pt x="324" y="693"/>
                    </a:lnTo>
                    <a:close/>
                  </a:path>
                </a:pathLst>
              </a:custGeom>
              <a:solidFill>
                <a:srgbClr val="FBFBFB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" name="Freeform 2466"/>
              <p:cNvSpPr>
                <a:spLocks/>
              </p:cNvSpPr>
              <p:nvPr/>
            </p:nvSpPr>
            <p:spPr bwMode="auto">
              <a:xfrm>
                <a:off x="4391139" y="1284559"/>
                <a:ext cx="1820057" cy="2664063"/>
              </a:xfrm>
              <a:custGeom>
                <a:avLst/>
                <a:gdLst>
                  <a:gd name="T0" fmla="*/ 323 w 566"/>
                  <a:gd name="T1" fmla="*/ 693 h 829"/>
                  <a:gd name="T2" fmla="*/ 324 w 566"/>
                  <a:gd name="T3" fmla="*/ 586 h 829"/>
                  <a:gd name="T4" fmla="*/ 420 w 566"/>
                  <a:gd name="T5" fmla="*/ 497 h 829"/>
                  <a:gd name="T6" fmla="*/ 555 w 566"/>
                  <a:gd name="T7" fmla="*/ 292 h 829"/>
                  <a:gd name="T8" fmla="*/ 480 w 566"/>
                  <a:gd name="T9" fmla="*/ 73 h 829"/>
                  <a:gd name="T10" fmla="*/ 430 w 566"/>
                  <a:gd name="T11" fmla="*/ 37 h 829"/>
                  <a:gd name="T12" fmla="*/ 247 w 566"/>
                  <a:gd name="T13" fmla="*/ 20 h 829"/>
                  <a:gd name="T14" fmla="*/ 63 w 566"/>
                  <a:gd name="T15" fmla="*/ 177 h 829"/>
                  <a:gd name="T16" fmla="*/ 75 w 566"/>
                  <a:gd name="T17" fmla="*/ 577 h 829"/>
                  <a:gd name="T18" fmla="*/ 257 w 566"/>
                  <a:gd name="T19" fmla="*/ 756 h 829"/>
                  <a:gd name="T20" fmla="*/ 386 w 566"/>
                  <a:gd name="T21" fmla="*/ 829 h 829"/>
                  <a:gd name="T22" fmla="*/ 323 w 566"/>
                  <a:gd name="T23" fmla="*/ 693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6" h="829">
                    <a:moveTo>
                      <a:pt x="323" y="693"/>
                    </a:moveTo>
                    <a:cubicBezTo>
                      <a:pt x="305" y="654"/>
                      <a:pt x="305" y="620"/>
                      <a:pt x="324" y="586"/>
                    </a:cubicBezTo>
                    <a:cubicBezTo>
                      <a:pt x="341" y="554"/>
                      <a:pt x="375" y="523"/>
                      <a:pt x="420" y="497"/>
                    </a:cubicBezTo>
                    <a:cubicBezTo>
                      <a:pt x="493" y="455"/>
                      <a:pt x="544" y="378"/>
                      <a:pt x="555" y="292"/>
                    </a:cubicBezTo>
                    <a:cubicBezTo>
                      <a:pt x="566" y="208"/>
                      <a:pt x="539" y="128"/>
                      <a:pt x="480" y="73"/>
                    </a:cubicBezTo>
                    <a:cubicBezTo>
                      <a:pt x="464" y="59"/>
                      <a:pt x="447" y="47"/>
                      <a:pt x="430" y="37"/>
                    </a:cubicBezTo>
                    <a:cubicBezTo>
                      <a:pt x="374" y="6"/>
                      <a:pt x="311" y="0"/>
                      <a:pt x="247" y="20"/>
                    </a:cubicBezTo>
                    <a:cubicBezTo>
                      <a:pt x="172" y="44"/>
                      <a:pt x="105" y="101"/>
                      <a:pt x="63" y="177"/>
                    </a:cubicBezTo>
                    <a:cubicBezTo>
                      <a:pt x="0" y="294"/>
                      <a:pt x="4" y="444"/>
                      <a:pt x="75" y="577"/>
                    </a:cubicBezTo>
                    <a:cubicBezTo>
                      <a:pt x="106" y="636"/>
                      <a:pt x="190" y="718"/>
                      <a:pt x="257" y="756"/>
                    </a:cubicBezTo>
                    <a:cubicBezTo>
                      <a:pt x="386" y="829"/>
                      <a:pt x="386" y="829"/>
                      <a:pt x="386" y="829"/>
                    </a:cubicBezTo>
                    <a:lnTo>
                      <a:pt x="323" y="693"/>
                    </a:lnTo>
                    <a:close/>
                  </a:path>
                </a:pathLst>
              </a:custGeom>
              <a:solidFill>
                <a:srgbClr val="F9F9F9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" name="Freeform 2467"/>
              <p:cNvSpPr>
                <a:spLocks/>
              </p:cNvSpPr>
              <p:nvPr/>
            </p:nvSpPr>
            <p:spPr bwMode="auto">
              <a:xfrm>
                <a:off x="4391139" y="1287282"/>
                <a:ext cx="1820057" cy="2658618"/>
              </a:xfrm>
              <a:custGeom>
                <a:avLst/>
                <a:gdLst>
                  <a:gd name="T0" fmla="*/ 322 w 566"/>
                  <a:gd name="T1" fmla="*/ 693 h 827"/>
                  <a:gd name="T2" fmla="*/ 323 w 566"/>
                  <a:gd name="T3" fmla="*/ 584 h 827"/>
                  <a:gd name="T4" fmla="*/ 420 w 566"/>
                  <a:gd name="T5" fmla="*/ 495 h 827"/>
                  <a:gd name="T6" fmla="*/ 554 w 566"/>
                  <a:gd name="T7" fmla="*/ 291 h 827"/>
                  <a:gd name="T8" fmla="*/ 479 w 566"/>
                  <a:gd name="T9" fmla="*/ 73 h 827"/>
                  <a:gd name="T10" fmla="*/ 430 w 566"/>
                  <a:gd name="T11" fmla="*/ 37 h 827"/>
                  <a:gd name="T12" fmla="*/ 247 w 566"/>
                  <a:gd name="T13" fmla="*/ 20 h 827"/>
                  <a:gd name="T14" fmla="*/ 64 w 566"/>
                  <a:gd name="T15" fmla="*/ 176 h 827"/>
                  <a:gd name="T16" fmla="*/ 76 w 566"/>
                  <a:gd name="T17" fmla="*/ 576 h 827"/>
                  <a:gd name="T18" fmla="*/ 258 w 566"/>
                  <a:gd name="T19" fmla="*/ 755 h 827"/>
                  <a:gd name="T20" fmla="*/ 385 w 566"/>
                  <a:gd name="T21" fmla="*/ 827 h 827"/>
                  <a:gd name="T22" fmla="*/ 322 w 566"/>
                  <a:gd name="T23" fmla="*/ 693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6" h="827">
                    <a:moveTo>
                      <a:pt x="322" y="693"/>
                    </a:moveTo>
                    <a:cubicBezTo>
                      <a:pt x="304" y="654"/>
                      <a:pt x="304" y="619"/>
                      <a:pt x="323" y="584"/>
                    </a:cubicBezTo>
                    <a:cubicBezTo>
                      <a:pt x="341" y="552"/>
                      <a:pt x="374" y="521"/>
                      <a:pt x="420" y="495"/>
                    </a:cubicBezTo>
                    <a:cubicBezTo>
                      <a:pt x="493" y="453"/>
                      <a:pt x="543" y="377"/>
                      <a:pt x="554" y="291"/>
                    </a:cubicBezTo>
                    <a:cubicBezTo>
                      <a:pt x="566" y="207"/>
                      <a:pt x="538" y="128"/>
                      <a:pt x="479" y="73"/>
                    </a:cubicBezTo>
                    <a:cubicBezTo>
                      <a:pt x="464" y="58"/>
                      <a:pt x="447" y="46"/>
                      <a:pt x="430" y="37"/>
                    </a:cubicBezTo>
                    <a:cubicBezTo>
                      <a:pt x="374" y="6"/>
                      <a:pt x="311" y="0"/>
                      <a:pt x="247" y="20"/>
                    </a:cubicBezTo>
                    <a:cubicBezTo>
                      <a:pt x="172" y="43"/>
                      <a:pt x="105" y="100"/>
                      <a:pt x="64" y="176"/>
                    </a:cubicBezTo>
                    <a:cubicBezTo>
                      <a:pt x="0" y="293"/>
                      <a:pt x="5" y="443"/>
                      <a:pt x="76" y="576"/>
                    </a:cubicBezTo>
                    <a:cubicBezTo>
                      <a:pt x="107" y="635"/>
                      <a:pt x="190" y="716"/>
                      <a:pt x="258" y="755"/>
                    </a:cubicBezTo>
                    <a:cubicBezTo>
                      <a:pt x="385" y="827"/>
                      <a:pt x="385" y="827"/>
                      <a:pt x="385" y="827"/>
                    </a:cubicBezTo>
                    <a:lnTo>
                      <a:pt x="322" y="693"/>
                    </a:lnTo>
                    <a:close/>
                  </a:path>
                </a:pathLst>
              </a:custGeom>
              <a:solidFill>
                <a:srgbClr val="F8F8F8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" name="Freeform 2468"/>
              <p:cNvSpPr>
                <a:spLocks/>
              </p:cNvSpPr>
              <p:nvPr/>
            </p:nvSpPr>
            <p:spPr bwMode="auto">
              <a:xfrm>
                <a:off x="4393862" y="1287282"/>
                <a:ext cx="1813251" cy="2655895"/>
              </a:xfrm>
              <a:custGeom>
                <a:avLst/>
                <a:gdLst>
                  <a:gd name="T0" fmla="*/ 321 w 564"/>
                  <a:gd name="T1" fmla="*/ 693 h 826"/>
                  <a:gd name="T2" fmla="*/ 322 w 564"/>
                  <a:gd name="T3" fmla="*/ 584 h 826"/>
                  <a:gd name="T4" fmla="*/ 418 w 564"/>
                  <a:gd name="T5" fmla="*/ 495 h 826"/>
                  <a:gd name="T6" fmla="*/ 553 w 564"/>
                  <a:gd name="T7" fmla="*/ 291 h 826"/>
                  <a:gd name="T8" fmla="*/ 478 w 564"/>
                  <a:gd name="T9" fmla="*/ 73 h 826"/>
                  <a:gd name="T10" fmla="*/ 428 w 564"/>
                  <a:gd name="T11" fmla="*/ 37 h 826"/>
                  <a:gd name="T12" fmla="*/ 246 w 564"/>
                  <a:gd name="T13" fmla="*/ 20 h 826"/>
                  <a:gd name="T14" fmla="*/ 63 w 564"/>
                  <a:gd name="T15" fmla="*/ 177 h 826"/>
                  <a:gd name="T16" fmla="*/ 75 w 564"/>
                  <a:gd name="T17" fmla="*/ 576 h 826"/>
                  <a:gd name="T18" fmla="*/ 257 w 564"/>
                  <a:gd name="T19" fmla="*/ 754 h 826"/>
                  <a:gd name="T20" fmla="*/ 383 w 564"/>
                  <a:gd name="T21" fmla="*/ 826 h 826"/>
                  <a:gd name="T22" fmla="*/ 321 w 564"/>
                  <a:gd name="T23" fmla="*/ 693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4" h="826">
                    <a:moveTo>
                      <a:pt x="321" y="693"/>
                    </a:moveTo>
                    <a:cubicBezTo>
                      <a:pt x="302" y="654"/>
                      <a:pt x="303" y="619"/>
                      <a:pt x="322" y="584"/>
                    </a:cubicBezTo>
                    <a:cubicBezTo>
                      <a:pt x="339" y="552"/>
                      <a:pt x="373" y="521"/>
                      <a:pt x="418" y="495"/>
                    </a:cubicBezTo>
                    <a:cubicBezTo>
                      <a:pt x="491" y="453"/>
                      <a:pt x="542" y="377"/>
                      <a:pt x="553" y="291"/>
                    </a:cubicBezTo>
                    <a:cubicBezTo>
                      <a:pt x="564" y="207"/>
                      <a:pt x="537" y="128"/>
                      <a:pt x="478" y="73"/>
                    </a:cubicBezTo>
                    <a:cubicBezTo>
                      <a:pt x="462" y="59"/>
                      <a:pt x="446" y="47"/>
                      <a:pt x="428" y="37"/>
                    </a:cubicBezTo>
                    <a:cubicBezTo>
                      <a:pt x="373" y="6"/>
                      <a:pt x="310" y="0"/>
                      <a:pt x="246" y="20"/>
                    </a:cubicBezTo>
                    <a:cubicBezTo>
                      <a:pt x="171" y="43"/>
                      <a:pt x="105" y="101"/>
                      <a:pt x="63" y="177"/>
                    </a:cubicBezTo>
                    <a:cubicBezTo>
                      <a:pt x="0" y="293"/>
                      <a:pt x="4" y="442"/>
                      <a:pt x="75" y="576"/>
                    </a:cubicBezTo>
                    <a:cubicBezTo>
                      <a:pt x="106" y="634"/>
                      <a:pt x="189" y="716"/>
                      <a:pt x="257" y="754"/>
                    </a:cubicBezTo>
                    <a:cubicBezTo>
                      <a:pt x="383" y="826"/>
                      <a:pt x="383" y="826"/>
                      <a:pt x="383" y="826"/>
                    </a:cubicBezTo>
                    <a:lnTo>
                      <a:pt x="321" y="693"/>
                    </a:lnTo>
                    <a:close/>
                  </a:path>
                </a:pathLst>
              </a:custGeom>
              <a:solidFill>
                <a:srgbClr val="F6F6F7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" name="Freeform 2469"/>
              <p:cNvSpPr>
                <a:spLocks/>
              </p:cNvSpPr>
              <p:nvPr/>
            </p:nvSpPr>
            <p:spPr bwMode="auto">
              <a:xfrm>
                <a:off x="4396584" y="1290005"/>
                <a:ext cx="1810528" cy="2646366"/>
              </a:xfrm>
              <a:custGeom>
                <a:avLst/>
                <a:gdLst>
                  <a:gd name="T0" fmla="*/ 319 w 563"/>
                  <a:gd name="T1" fmla="*/ 692 h 823"/>
                  <a:gd name="T2" fmla="*/ 320 w 563"/>
                  <a:gd name="T3" fmla="*/ 583 h 823"/>
                  <a:gd name="T4" fmla="*/ 417 w 563"/>
                  <a:gd name="T5" fmla="*/ 493 h 823"/>
                  <a:gd name="T6" fmla="*/ 551 w 563"/>
                  <a:gd name="T7" fmla="*/ 290 h 823"/>
                  <a:gd name="T8" fmla="*/ 476 w 563"/>
                  <a:gd name="T9" fmla="*/ 73 h 823"/>
                  <a:gd name="T10" fmla="*/ 427 w 563"/>
                  <a:gd name="T11" fmla="*/ 36 h 823"/>
                  <a:gd name="T12" fmla="*/ 246 w 563"/>
                  <a:gd name="T13" fmla="*/ 20 h 823"/>
                  <a:gd name="T14" fmla="*/ 63 w 563"/>
                  <a:gd name="T15" fmla="*/ 176 h 823"/>
                  <a:gd name="T16" fmla="*/ 75 w 563"/>
                  <a:gd name="T17" fmla="*/ 574 h 823"/>
                  <a:gd name="T18" fmla="*/ 256 w 563"/>
                  <a:gd name="T19" fmla="*/ 753 h 823"/>
                  <a:gd name="T20" fmla="*/ 381 w 563"/>
                  <a:gd name="T21" fmla="*/ 823 h 823"/>
                  <a:gd name="T22" fmla="*/ 319 w 563"/>
                  <a:gd name="T23" fmla="*/ 692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823">
                    <a:moveTo>
                      <a:pt x="319" y="692"/>
                    </a:moveTo>
                    <a:cubicBezTo>
                      <a:pt x="301" y="653"/>
                      <a:pt x="301" y="618"/>
                      <a:pt x="320" y="583"/>
                    </a:cubicBezTo>
                    <a:cubicBezTo>
                      <a:pt x="338" y="551"/>
                      <a:pt x="372" y="520"/>
                      <a:pt x="417" y="493"/>
                    </a:cubicBezTo>
                    <a:cubicBezTo>
                      <a:pt x="490" y="452"/>
                      <a:pt x="540" y="376"/>
                      <a:pt x="551" y="290"/>
                    </a:cubicBezTo>
                    <a:cubicBezTo>
                      <a:pt x="563" y="207"/>
                      <a:pt x="535" y="127"/>
                      <a:pt x="476" y="73"/>
                    </a:cubicBezTo>
                    <a:cubicBezTo>
                      <a:pt x="461" y="58"/>
                      <a:pt x="444" y="46"/>
                      <a:pt x="427" y="36"/>
                    </a:cubicBezTo>
                    <a:cubicBezTo>
                      <a:pt x="372" y="6"/>
                      <a:pt x="309" y="0"/>
                      <a:pt x="246" y="20"/>
                    </a:cubicBezTo>
                    <a:cubicBezTo>
                      <a:pt x="171" y="43"/>
                      <a:pt x="104" y="100"/>
                      <a:pt x="63" y="176"/>
                    </a:cubicBezTo>
                    <a:cubicBezTo>
                      <a:pt x="0" y="292"/>
                      <a:pt x="4" y="441"/>
                      <a:pt x="75" y="574"/>
                    </a:cubicBezTo>
                    <a:cubicBezTo>
                      <a:pt x="106" y="633"/>
                      <a:pt x="189" y="715"/>
                      <a:pt x="256" y="753"/>
                    </a:cubicBezTo>
                    <a:cubicBezTo>
                      <a:pt x="381" y="823"/>
                      <a:pt x="381" y="823"/>
                      <a:pt x="381" y="823"/>
                    </a:cubicBezTo>
                    <a:lnTo>
                      <a:pt x="319" y="692"/>
                    </a:lnTo>
                    <a:close/>
                  </a:path>
                </a:pathLst>
              </a:custGeom>
              <a:solidFill>
                <a:srgbClr val="F5F5F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" name="Freeform 2470"/>
              <p:cNvSpPr>
                <a:spLocks/>
              </p:cNvSpPr>
              <p:nvPr/>
            </p:nvSpPr>
            <p:spPr bwMode="auto">
              <a:xfrm>
                <a:off x="4396584" y="1290005"/>
                <a:ext cx="1807806" cy="2643643"/>
              </a:xfrm>
              <a:custGeom>
                <a:avLst/>
                <a:gdLst>
                  <a:gd name="T0" fmla="*/ 319 w 562"/>
                  <a:gd name="T1" fmla="*/ 692 h 822"/>
                  <a:gd name="T2" fmla="*/ 320 w 562"/>
                  <a:gd name="T3" fmla="*/ 583 h 822"/>
                  <a:gd name="T4" fmla="*/ 417 w 562"/>
                  <a:gd name="T5" fmla="*/ 493 h 822"/>
                  <a:gd name="T6" fmla="*/ 551 w 562"/>
                  <a:gd name="T7" fmla="*/ 290 h 822"/>
                  <a:gd name="T8" fmla="*/ 476 w 562"/>
                  <a:gd name="T9" fmla="*/ 73 h 822"/>
                  <a:gd name="T10" fmla="*/ 427 w 562"/>
                  <a:gd name="T11" fmla="*/ 37 h 822"/>
                  <a:gd name="T12" fmla="*/ 246 w 562"/>
                  <a:gd name="T13" fmla="*/ 20 h 822"/>
                  <a:gd name="T14" fmla="*/ 63 w 562"/>
                  <a:gd name="T15" fmla="*/ 176 h 822"/>
                  <a:gd name="T16" fmla="*/ 75 w 562"/>
                  <a:gd name="T17" fmla="*/ 574 h 822"/>
                  <a:gd name="T18" fmla="*/ 256 w 562"/>
                  <a:gd name="T19" fmla="*/ 752 h 822"/>
                  <a:gd name="T20" fmla="*/ 379 w 562"/>
                  <a:gd name="T21" fmla="*/ 822 h 822"/>
                  <a:gd name="T22" fmla="*/ 319 w 562"/>
                  <a:gd name="T23" fmla="*/ 692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2" h="822">
                    <a:moveTo>
                      <a:pt x="319" y="692"/>
                    </a:moveTo>
                    <a:cubicBezTo>
                      <a:pt x="300" y="653"/>
                      <a:pt x="301" y="618"/>
                      <a:pt x="320" y="583"/>
                    </a:cubicBezTo>
                    <a:cubicBezTo>
                      <a:pt x="338" y="550"/>
                      <a:pt x="371" y="519"/>
                      <a:pt x="417" y="493"/>
                    </a:cubicBezTo>
                    <a:cubicBezTo>
                      <a:pt x="490" y="451"/>
                      <a:pt x="540" y="375"/>
                      <a:pt x="551" y="290"/>
                    </a:cubicBezTo>
                    <a:cubicBezTo>
                      <a:pt x="562" y="207"/>
                      <a:pt x="535" y="127"/>
                      <a:pt x="476" y="73"/>
                    </a:cubicBezTo>
                    <a:cubicBezTo>
                      <a:pt x="461" y="59"/>
                      <a:pt x="444" y="47"/>
                      <a:pt x="427" y="37"/>
                    </a:cubicBezTo>
                    <a:cubicBezTo>
                      <a:pt x="371" y="6"/>
                      <a:pt x="309" y="0"/>
                      <a:pt x="246" y="20"/>
                    </a:cubicBezTo>
                    <a:cubicBezTo>
                      <a:pt x="171" y="43"/>
                      <a:pt x="104" y="100"/>
                      <a:pt x="63" y="176"/>
                    </a:cubicBezTo>
                    <a:cubicBezTo>
                      <a:pt x="0" y="292"/>
                      <a:pt x="4" y="441"/>
                      <a:pt x="75" y="574"/>
                    </a:cubicBezTo>
                    <a:cubicBezTo>
                      <a:pt x="106" y="633"/>
                      <a:pt x="189" y="714"/>
                      <a:pt x="256" y="752"/>
                    </a:cubicBezTo>
                    <a:cubicBezTo>
                      <a:pt x="379" y="822"/>
                      <a:pt x="379" y="822"/>
                      <a:pt x="379" y="822"/>
                    </a:cubicBezTo>
                    <a:lnTo>
                      <a:pt x="319" y="692"/>
                    </a:lnTo>
                    <a:close/>
                  </a:path>
                </a:pathLst>
              </a:custGeom>
              <a:solidFill>
                <a:srgbClr val="F3F4F4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" name="Freeform 2471"/>
              <p:cNvSpPr>
                <a:spLocks/>
              </p:cNvSpPr>
              <p:nvPr/>
            </p:nvSpPr>
            <p:spPr bwMode="auto">
              <a:xfrm>
                <a:off x="4400668" y="1294089"/>
                <a:ext cx="1800999" cy="2635476"/>
              </a:xfrm>
              <a:custGeom>
                <a:avLst/>
                <a:gdLst>
                  <a:gd name="T0" fmla="*/ 317 w 560"/>
                  <a:gd name="T1" fmla="*/ 692 h 820"/>
                  <a:gd name="T2" fmla="*/ 318 w 560"/>
                  <a:gd name="T3" fmla="*/ 581 h 820"/>
                  <a:gd name="T4" fmla="*/ 416 w 560"/>
                  <a:gd name="T5" fmla="*/ 491 h 820"/>
                  <a:gd name="T6" fmla="*/ 549 w 560"/>
                  <a:gd name="T7" fmla="*/ 289 h 820"/>
                  <a:gd name="T8" fmla="*/ 475 w 560"/>
                  <a:gd name="T9" fmla="*/ 72 h 820"/>
                  <a:gd name="T10" fmla="*/ 426 w 560"/>
                  <a:gd name="T11" fmla="*/ 36 h 820"/>
                  <a:gd name="T12" fmla="*/ 245 w 560"/>
                  <a:gd name="T13" fmla="*/ 20 h 820"/>
                  <a:gd name="T14" fmla="*/ 63 w 560"/>
                  <a:gd name="T15" fmla="*/ 175 h 820"/>
                  <a:gd name="T16" fmla="*/ 74 w 560"/>
                  <a:gd name="T17" fmla="*/ 573 h 820"/>
                  <a:gd name="T18" fmla="*/ 256 w 560"/>
                  <a:gd name="T19" fmla="*/ 751 h 820"/>
                  <a:gd name="T20" fmla="*/ 377 w 560"/>
                  <a:gd name="T21" fmla="*/ 820 h 820"/>
                  <a:gd name="T22" fmla="*/ 317 w 560"/>
                  <a:gd name="T23" fmla="*/ 692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820">
                    <a:moveTo>
                      <a:pt x="317" y="692"/>
                    </a:moveTo>
                    <a:cubicBezTo>
                      <a:pt x="299" y="652"/>
                      <a:pt x="299" y="617"/>
                      <a:pt x="318" y="581"/>
                    </a:cubicBezTo>
                    <a:cubicBezTo>
                      <a:pt x="336" y="549"/>
                      <a:pt x="370" y="518"/>
                      <a:pt x="416" y="491"/>
                    </a:cubicBezTo>
                    <a:cubicBezTo>
                      <a:pt x="488" y="450"/>
                      <a:pt x="538" y="374"/>
                      <a:pt x="549" y="289"/>
                    </a:cubicBezTo>
                    <a:cubicBezTo>
                      <a:pt x="560" y="206"/>
                      <a:pt x="533" y="127"/>
                      <a:pt x="475" y="72"/>
                    </a:cubicBezTo>
                    <a:cubicBezTo>
                      <a:pt x="459" y="58"/>
                      <a:pt x="443" y="46"/>
                      <a:pt x="426" y="36"/>
                    </a:cubicBezTo>
                    <a:cubicBezTo>
                      <a:pt x="370" y="6"/>
                      <a:pt x="308" y="0"/>
                      <a:pt x="245" y="20"/>
                    </a:cubicBezTo>
                    <a:cubicBezTo>
                      <a:pt x="170" y="43"/>
                      <a:pt x="104" y="100"/>
                      <a:pt x="63" y="175"/>
                    </a:cubicBezTo>
                    <a:cubicBezTo>
                      <a:pt x="0" y="292"/>
                      <a:pt x="4" y="440"/>
                      <a:pt x="74" y="573"/>
                    </a:cubicBezTo>
                    <a:cubicBezTo>
                      <a:pt x="105" y="631"/>
                      <a:pt x="188" y="713"/>
                      <a:pt x="256" y="751"/>
                    </a:cubicBezTo>
                    <a:cubicBezTo>
                      <a:pt x="377" y="820"/>
                      <a:pt x="377" y="820"/>
                      <a:pt x="377" y="820"/>
                    </a:cubicBezTo>
                    <a:lnTo>
                      <a:pt x="317" y="692"/>
                    </a:lnTo>
                    <a:close/>
                  </a:path>
                </a:pathLst>
              </a:custGeom>
              <a:solidFill>
                <a:srgbClr val="F2F2F3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" name="Freeform 2472"/>
              <p:cNvSpPr>
                <a:spLocks/>
              </p:cNvSpPr>
              <p:nvPr/>
            </p:nvSpPr>
            <p:spPr bwMode="auto">
              <a:xfrm>
                <a:off x="4400668" y="1294089"/>
                <a:ext cx="1800999" cy="2632753"/>
              </a:xfrm>
              <a:custGeom>
                <a:avLst/>
                <a:gdLst>
                  <a:gd name="T0" fmla="*/ 317 w 560"/>
                  <a:gd name="T1" fmla="*/ 692 h 819"/>
                  <a:gd name="T2" fmla="*/ 318 w 560"/>
                  <a:gd name="T3" fmla="*/ 581 h 819"/>
                  <a:gd name="T4" fmla="*/ 415 w 560"/>
                  <a:gd name="T5" fmla="*/ 491 h 819"/>
                  <a:gd name="T6" fmla="*/ 549 w 560"/>
                  <a:gd name="T7" fmla="*/ 289 h 819"/>
                  <a:gd name="T8" fmla="*/ 474 w 560"/>
                  <a:gd name="T9" fmla="*/ 73 h 819"/>
                  <a:gd name="T10" fmla="*/ 425 w 560"/>
                  <a:gd name="T11" fmla="*/ 37 h 819"/>
                  <a:gd name="T12" fmla="*/ 245 w 560"/>
                  <a:gd name="T13" fmla="*/ 20 h 819"/>
                  <a:gd name="T14" fmla="*/ 63 w 560"/>
                  <a:gd name="T15" fmla="*/ 176 h 819"/>
                  <a:gd name="T16" fmla="*/ 75 w 560"/>
                  <a:gd name="T17" fmla="*/ 573 h 819"/>
                  <a:gd name="T18" fmla="*/ 256 w 560"/>
                  <a:gd name="T19" fmla="*/ 750 h 819"/>
                  <a:gd name="T20" fmla="*/ 376 w 560"/>
                  <a:gd name="T21" fmla="*/ 819 h 819"/>
                  <a:gd name="T22" fmla="*/ 317 w 560"/>
                  <a:gd name="T23" fmla="*/ 692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819">
                    <a:moveTo>
                      <a:pt x="317" y="692"/>
                    </a:moveTo>
                    <a:cubicBezTo>
                      <a:pt x="298" y="652"/>
                      <a:pt x="299" y="617"/>
                      <a:pt x="318" y="581"/>
                    </a:cubicBezTo>
                    <a:cubicBezTo>
                      <a:pt x="336" y="549"/>
                      <a:pt x="370" y="517"/>
                      <a:pt x="415" y="491"/>
                    </a:cubicBezTo>
                    <a:cubicBezTo>
                      <a:pt x="488" y="449"/>
                      <a:pt x="538" y="374"/>
                      <a:pt x="549" y="289"/>
                    </a:cubicBezTo>
                    <a:cubicBezTo>
                      <a:pt x="560" y="206"/>
                      <a:pt x="533" y="127"/>
                      <a:pt x="474" y="73"/>
                    </a:cubicBezTo>
                    <a:cubicBezTo>
                      <a:pt x="459" y="58"/>
                      <a:pt x="443" y="46"/>
                      <a:pt x="425" y="37"/>
                    </a:cubicBezTo>
                    <a:cubicBezTo>
                      <a:pt x="370" y="6"/>
                      <a:pt x="308" y="0"/>
                      <a:pt x="245" y="20"/>
                    </a:cubicBezTo>
                    <a:cubicBezTo>
                      <a:pt x="170" y="43"/>
                      <a:pt x="104" y="100"/>
                      <a:pt x="63" y="176"/>
                    </a:cubicBezTo>
                    <a:cubicBezTo>
                      <a:pt x="0" y="292"/>
                      <a:pt x="5" y="440"/>
                      <a:pt x="75" y="573"/>
                    </a:cubicBezTo>
                    <a:cubicBezTo>
                      <a:pt x="106" y="631"/>
                      <a:pt x="189" y="712"/>
                      <a:pt x="256" y="750"/>
                    </a:cubicBezTo>
                    <a:cubicBezTo>
                      <a:pt x="376" y="819"/>
                      <a:pt x="376" y="819"/>
                      <a:pt x="376" y="819"/>
                    </a:cubicBezTo>
                    <a:lnTo>
                      <a:pt x="317" y="692"/>
                    </a:lnTo>
                    <a:close/>
                  </a:path>
                </a:pathLst>
              </a:custGeom>
              <a:solidFill>
                <a:srgbClr val="F0F1F1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" name="Freeform 2473"/>
              <p:cNvSpPr>
                <a:spLocks/>
              </p:cNvSpPr>
              <p:nvPr/>
            </p:nvSpPr>
            <p:spPr bwMode="auto">
              <a:xfrm>
                <a:off x="4403391" y="1296811"/>
                <a:ext cx="1794193" cy="2623224"/>
              </a:xfrm>
              <a:custGeom>
                <a:avLst/>
                <a:gdLst>
                  <a:gd name="T0" fmla="*/ 315 w 558"/>
                  <a:gd name="T1" fmla="*/ 691 h 816"/>
                  <a:gd name="T2" fmla="*/ 317 w 558"/>
                  <a:gd name="T3" fmla="*/ 580 h 816"/>
                  <a:gd name="T4" fmla="*/ 414 w 558"/>
                  <a:gd name="T5" fmla="*/ 490 h 816"/>
                  <a:gd name="T6" fmla="*/ 547 w 558"/>
                  <a:gd name="T7" fmla="*/ 288 h 816"/>
                  <a:gd name="T8" fmla="*/ 473 w 558"/>
                  <a:gd name="T9" fmla="*/ 72 h 816"/>
                  <a:gd name="T10" fmla="*/ 424 w 558"/>
                  <a:gd name="T11" fmla="*/ 36 h 816"/>
                  <a:gd name="T12" fmla="*/ 244 w 558"/>
                  <a:gd name="T13" fmla="*/ 20 h 816"/>
                  <a:gd name="T14" fmla="*/ 63 w 558"/>
                  <a:gd name="T15" fmla="*/ 175 h 816"/>
                  <a:gd name="T16" fmla="*/ 74 w 558"/>
                  <a:gd name="T17" fmla="*/ 571 h 816"/>
                  <a:gd name="T18" fmla="*/ 255 w 558"/>
                  <a:gd name="T19" fmla="*/ 749 h 816"/>
                  <a:gd name="T20" fmla="*/ 374 w 558"/>
                  <a:gd name="T21" fmla="*/ 816 h 816"/>
                  <a:gd name="T22" fmla="*/ 315 w 558"/>
                  <a:gd name="T23" fmla="*/ 691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8" h="816">
                    <a:moveTo>
                      <a:pt x="315" y="691"/>
                    </a:moveTo>
                    <a:cubicBezTo>
                      <a:pt x="297" y="651"/>
                      <a:pt x="297" y="615"/>
                      <a:pt x="317" y="580"/>
                    </a:cubicBezTo>
                    <a:cubicBezTo>
                      <a:pt x="334" y="547"/>
                      <a:pt x="368" y="516"/>
                      <a:pt x="414" y="490"/>
                    </a:cubicBezTo>
                    <a:cubicBezTo>
                      <a:pt x="486" y="448"/>
                      <a:pt x="536" y="373"/>
                      <a:pt x="547" y="288"/>
                    </a:cubicBezTo>
                    <a:cubicBezTo>
                      <a:pt x="558" y="205"/>
                      <a:pt x="531" y="126"/>
                      <a:pt x="473" y="72"/>
                    </a:cubicBezTo>
                    <a:cubicBezTo>
                      <a:pt x="458" y="58"/>
                      <a:pt x="441" y="46"/>
                      <a:pt x="424" y="36"/>
                    </a:cubicBezTo>
                    <a:cubicBezTo>
                      <a:pt x="369" y="6"/>
                      <a:pt x="307" y="0"/>
                      <a:pt x="244" y="20"/>
                    </a:cubicBezTo>
                    <a:cubicBezTo>
                      <a:pt x="170" y="43"/>
                      <a:pt x="104" y="99"/>
                      <a:pt x="63" y="175"/>
                    </a:cubicBezTo>
                    <a:cubicBezTo>
                      <a:pt x="0" y="291"/>
                      <a:pt x="4" y="439"/>
                      <a:pt x="74" y="571"/>
                    </a:cubicBezTo>
                    <a:cubicBezTo>
                      <a:pt x="105" y="630"/>
                      <a:pt x="188" y="711"/>
                      <a:pt x="255" y="749"/>
                    </a:cubicBezTo>
                    <a:cubicBezTo>
                      <a:pt x="374" y="816"/>
                      <a:pt x="374" y="816"/>
                      <a:pt x="374" y="816"/>
                    </a:cubicBezTo>
                    <a:lnTo>
                      <a:pt x="315" y="691"/>
                    </a:lnTo>
                    <a:close/>
                  </a:path>
                </a:pathLst>
              </a:custGeom>
              <a:solidFill>
                <a:srgbClr val="EFEFF0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" name="Freeform 2474"/>
              <p:cNvSpPr>
                <a:spLocks/>
              </p:cNvSpPr>
              <p:nvPr/>
            </p:nvSpPr>
            <p:spPr bwMode="auto">
              <a:xfrm>
                <a:off x="4403391" y="1296811"/>
                <a:ext cx="1794193" cy="2620501"/>
              </a:xfrm>
              <a:custGeom>
                <a:avLst/>
                <a:gdLst>
                  <a:gd name="T0" fmla="*/ 315 w 558"/>
                  <a:gd name="T1" fmla="*/ 691 h 815"/>
                  <a:gd name="T2" fmla="*/ 316 w 558"/>
                  <a:gd name="T3" fmla="*/ 580 h 815"/>
                  <a:gd name="T4" fmla="*/ 414 w 558"/>
                  <a:gd name="T5" fmla="*/ 489 h 815"/>
                  <a:gd name="T6" fmla="*/ 547 w 558"/>
                  <a:gd name="T7" fmla="*/ 288 h 815"/>
                  <a:gd name="T8" fmla="*/ 473 w 558"/>
                  <a:gd name="T9" fmla="*/ 72 h 815"/>
                  <a:gd name="T10" fmla="*/ 424 w 558"/>
                  <a:gd name="T11" fmla="*/ 37 h 815"/>
                  <a:gd name="T12" fmla="*/ 244 w 558"/>
                  <a:gd name="T13" fmla="*/ 20 h 815"/>
                  <a:gd name="T14" fmla="*/ 63 w 558"/>
                  <a:gd name="T15" fmla="*/ 175 h 815"/>
                  <a:gd name="T16" fmla="*/ 75 w 558"/>
                  <a:gd name="T17" fmla="*/ 571 h 815"/>
                  <a:gd name="T18" fmla="*/ 255 w 558"/>
                  <a:gd name="T19" fmla="*/ 749 h 815"/>
                  <a:gd name="T20" fmla="*/ 373 w 558"/>
                  <a:gd name="T21" fmla="*/ 815 h 815"/>
                  <a:gd name="T22" fmla="*/ 315 w 558"/>
                  <a:gd name="T23" fmla="*/ 691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8" h="815">
                    <a:moveTo>
                      <a:pt x="315" y="691"/>
                    </a:moveTo>
                    <a:cubicBezTo>
                      <a:pt x="296" y="651"/>
                      <a:pt x="297" y="615"/>
                      <a:pt x="316" y="580"/>
                    </a:cubicBezTo>
                    <a:cubicBezTo>
                      <a:pt x="334" y="547"/>
                      <a:pt x="368" y="516"/>
                      <a:pt x="414" y="489"/>
                    </a:cubicBezTo>
                    <a:cubicBezTo>
                      <a:pt x="486" y="448"/>
                      <a:pt x="536" y="373"/>
                      <a:pt x="547" y="288"/>
                    </a:cubicBezTo>
                    <a:cubicBezTo>
                      <a:pt x="558" y="205"/>
                      <a:pt x="531" y="127"/>
                      <a:pt x="473" y="72"/>
                    </a:cubicBezTo>
                    <a:cubicBezTo>
                      <a:pt x="457" y="58"/>
                      <a:pt x="441" y="46"/>
                      <a:pt x="424" y="37"/>
                    </a:cubicBezTo>
                    <a:cubicBezTo>
                      <a:pt x="369" y="6"/>
                      <a:pt x="307" y="0"/>
                      <a:pt x="244" y="20"/>
                    </a:cubicBezTo>
                    <a:cubicBezTo>
                      <a:pt x="170" y="43"/>
                      <a:pt x="104" y="100"/>
                      <a:pt x="63" y="175"/>
                    </a:cubicBezTo>
                    <a:cubicBezTo>
                      <a:pt x="0" y="291"/>
                      <a:pt x="5" y="439"/>
                      <a:pt x="75" y="571"/>
                    </a:cubicBezTo>
                    <a:cubicBezTo>
                      <a:pt x="106" y="629"/>
                      <a:pt x="188" y="710"/>
                      <a:pt x="255" y="749"/>
                    </a:cubicBezTo>
                    <a:cubicBezTo>
                      <a:pt x="373" y="815"/>
                      <a:pt x="373" y="815"/>
                      <a:pt x="373" y="815"/>
                    </a:cubicBezTo>
                    <a:lnTo>
                      <a:pt x="315" y="691"/>
                    </a:lnTo>
                    <a:close/>
                  </a:path>
                </a:pathLst>
              </a:custGeom>
              <a:solidFill>
                <a:srgbClr val="EDEEEE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" name="Freeform 2475"/>
              <p:cNvSpPr>
                <a:spLocks/>
              </p:cNvSpPr>
              <p:nvPr/>
            </p:nvSpPr>
            <p:spPr bwMode="auto">
              <a:xfrm>
                <a:off x="4406113" y="1299534"/>
                <a:ext cx="1788747" cy="2613695"/>
              </a:xfrm>
              <a:custGeom>
                <a:avLst/>
                <a:gdLst>
                  <a:gd name="T0" fmla="*/ 313 w 556"/>
                  <a:gd name="T1" fmla="*/ 690 h 813"/>
                  <a:gd name="T2" fmla="*/ 315 w 556"/>
                  <a:gd name="T3" fmla="*/ 579 h 813"/>
                  <a:gd name="T4" fmla="*/ 413 w 556"/>
                  <a:gd name="T5" fmla="*/ 488 h 813"/>
                  <a:gd name="T6" fmla="*/ 545 w 556"/>
                  <a:gd name="T7" fmla="*/ 287 h 813"/>
                  <a:gd name="T8" fmla="*/ 471 w 556"/>
                  <a:gd name="T9" fmla="*/ 72 h 813"/>
                  <a:gd name="T10" fmla="*/ 423 w 556"/>
                  <a:gd name="T11" fmla="*/ 36 h 813"/>
                  <a:gd name="T12" fmla="*/ 243 w 556"/>
                  <a:gd name="T13" fmla="*/ 20 h 813"/>
                  <a:gd name="T14" fmla="*/ 62 w 556"/>
                  <a:gd name="T15" fmla="*/ 174 h 813"/>
                  <a:gd name="T16" fmla="*/ 74 w 556"/>
                  <a:gd name="T17" fmla="*/ 570 h 813"/>
                  <a:gd name="T18" fmla="*/ 255 w 556"/>
                  <a:gd name="T19" fmla="*/ 747 h 813"/>
                  <a:gd name="T20" fmla="*/ 371 w 556"/>
                  <a:gd name="T21" fmla="*/ 813 h 813"/>
                  <a:gd name="T22" fmla="*/ 313 w 556"/>
                  <a:gd name="T23" fmla="*/ 69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6" h="813">
                    <a:moveTo>
                      <a:pt x="313" y="690"/>
                    </a:moveTo>
                    <a:cubicBezTo>
                      <a:pt x="295" y="650"/>
                      <a:pt x="295" y="614"/>
                      <a:pt x="315" y="579"/>
                    </a:cubicBezTo>
                    <a:cubicBezTo>
                      <a:pt x="333" y="546"/>
                      <a:pt x="367" y="514"/>
                      <a:pt x="413" y="488"/>
                    </a:cubicBezTo>
                    <a:cubicBezTo>
                      <a:pt x="485" y="446"/>
                      <a:pt x="534" y="371"/>
                      <a:pt x="545" y="287"/>
                    </a:cubicBezTo>
                    <a:cubicBezTo>
                      <a:pt x="556" y="204"/>
                      <a:pt x="529" y="126"/>
                      <a:pt x="471" y="72"/>
                    </a:cubicBezTo>
                    <a:cubicBezTo>
                      <a:pt x="456" y="58"/>
                      <a:pt x="440" y="46"/>
                      <a:pt x="423" y="36"/>
                    </a:cubicBezTo>
                    <a:cubicBezTo>
                      <a:pt x="368" y="6"/>
                      <a:pt x="306" y="0"/>
                      <a:pt x="243" y="20"/>
                    </a:cubicBezTo>
                    <a:cubicBezTo>
                      <a:pt x="169" y="43"/>
                      <a:pt x="103" y="99"/>
                      <a:pt x="62" y="174"/>
                    </a:cubicBezTo>
                    <a:cubicBezTo>
                      <a:pt x="0" y="290"/>
                      <a:pt x="4" y="438"/>
                      <a:pt x="74" y="570"/>
                    </a:cubicBezTo>
                    <a:cubicBezTo>
                      <a:pt x="105" y="628"/>
                      <a:pt x="188" y="709"/>
                      <a:pt x="255" y="747"/>
                    </a:cubicBezTo>
                    <a:cubicBezTo>
                      <a:pt x="371" y="813"/>
                      <a:pt x="371" y="813"/>
                      <a:pt x="371" y="813"/>
                    </a:cubicBezTo>
                    <a:lnTo>
                      <a:pt x="313" y="690"/>
                    </a:lnTo>
                    <a:close/>
                  </a:path>
                </a:pathLst>
              </a:custGeom>
              <a:solidFill>
                <a:srgbClr val="ECEDED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" name="Freeform 2476"/>
              <p:cNvSpPr>
                <a:spLocks/>
              </p:cNvSpPr>
              <p:nvPr/>
            </p:nvSpPr>
            <p:spPr bwMode="auto">
              <a:xfrm>
                <a:off x="4406113" y="1303618"/>
                <a:ext cx="1788747" cy="2604166"/>
              </a:xfrm>
              <a:custGeom>
                <a:avLst/>
                <a:gdLst>
                  <a:gd name="T0" fmla="*/ 313 w 556"/>
                  <a:gd name="T1" fmla="*/ 690 h 810"/>
                  <a:gd name="T2" fmla="*/ 314 w 556"/>
                  <a:gd name="T3" fmla="*/ 577 h 810"/>
                  <a:gd name="T4" fmla="*/ 412 w 556"/>
                  <a:gd name="T5" fmla="*/ 486 h 810"/>
                  <a:gd name="T6" fmla="*/ 545 w 556"/>
                  <a:gd name="T7" fmla="*/ 286 h 810"/>
                  <a:gd name="T8" fmla="*/ 471 w 556"/>
                  <a:gd name="T9" fmla="*/ 71 h 810"/>
                  <a:gd name="T10" fmla="*/ 422 w 556"/>
                  <a:gd name="T11" fmla="*/ 36 h 810"/>
                  <a:gd name="T12" fmla="*/ 243 w 556"/>
                  <a:gd name="T13" fmla="*/ 19 h 810"/>
                  <a:gd name="T14" fmla="*/ 63 w 556"/>
                  <a:gd name="T15" fmla="*/ 174 h 810"/>
                  <a:gd name="T16" fmla="*/ 75 w 556"/>
                  <a:gd name="T17" fmla="*/ 569 h 810"/>
                  <a:gd name="T18" fmla="*/ 255 w 556"/>
                  <a:gd name="T19" fmla="*/ 746 h 810"/>
                  <a:gd name="T20" fmla="*/ 369 w 556"/>
                  <a:gd name="T21" fmla="*/ 810 h 810"/>
                  <a:gd name="T22" fmla="*/ 313 w 556"/>
                  <a:gd name="T23" fmla="*/ 69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6" h="810">
                    <a:moveTo>
                      <a:pt x="313" y="690"/>
                    </a:moveTo>
                    <a:cubicBezTo>
                      <a:pt x="294" y="649"/>
                      <a:pt x="295" y="613"/>
                      <a:pt x="314" y="577"/>
                    </a:cubicBezTo>
                    <a:cubicBezTo>
                      <a:pt x="332" y="544"/>
                      <a:pt x="366" y="513"/>
                      <a:pt x="412" y="486"/>
                    </a:cubicBezTo>
                    <a:cubicBezTo>
                      <a:pt x="484" y="445"/>
                      <a:pt x="534" y="370"/>
                      <a:pt x="545" y="286"/>
                    </a:cubicBezTo>
                    <a:cubicBezTo>
                      <a:pt x="556" y="203"/>
                      <a:pt x="529" y="125"/>
                      <a:pt x="471" y="71"/>
                    </a:cubicBezTo>
                    <a:cubicBezTo>
                      <a:pt x="456" y="57"/>
                      <a:pt x="439" y="45"/>
                      <a:pt x="422" y="36"/>
                    </a:cubicBezTo>
                    <a:cubicBezTo>
                      <a:pt x="368" y="5"/>
                      <a:pt x="306" y="0"/>
                      <a:pt x="243" y="19"/>
                    </a:cubicBezTo>
                    <a:cubicBezTo>
                      <a:pt x="169" y="42"/>
                      <a:pt x="104" y="99"/>
                      <a:pt x="63" y="174"/>
                    </a:cubicBezTo>
                    <a:cubicBezTo>
                      <a:pt x="0" y="289"/>
                      <a:pt x="5" y="437"/>
                      <a:pt x="75" y="569"/>
                    </a:cubicBezTo>
                    <a:cubicBezTo>
                      <a:pt x="105" y="627"/>
                      <a:pt x="188" y="708"/>
                      <a:pt x="255" y="746"/>
                    </a:cubicBezTo>
                    <a:cubicBezTo>
                      <a:pt x="369" y="810"/>
                      <a:pt x="369" y="810"/>
                      <a:pt x="369" y="810"/>
                    </a:cubicBezTo>
                    <a:lnTo>
                      <a:pt x="313" y="690"/>
                    </a:lnTo>
                    <a:close/>
                  </a:path>
                </a:pathLst>
              </a:custGeom>
              <a:solidFill>
                <a:srgbClr val="EAEBEC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" name="Freeform 2477"/>
              <p:cNvSpPr>
                <a:spLocks/>
              </p:cNvSpPr>
              <p:nvPr/>
            </p:nvSpPr>
            <p:spPr bwMode="auto">
              <a:xfrm>
                <a:off x="4410197" y="1303618"/>
                <a:ext cx="1781941" cy="2600082"/>
              </a:xfrm>
              <a:custGeom>
                <a:avLst/>
                <a:gdLst>
                  <a:gd name="T0" fmla="*/ 311 w 554"/>
                  <a:gd name="T1" fmla="*/ 690 h 809"/>
                  <a:gd name="T2" fmla="*/ 313 w 554"/>
                  <a:gd name="T3" fmla="*/ 577 h 809"/>
                  <a:gd name="T4" fmla="*/ 411 w 554"/>
                  <a:gd name="T5" fmla="*/ 486 h 809"/>
                  <a:gd name="T6" fmla="*/ 543 w 554"/>
                  <a:gd name="T7" fmla="*/ 286 h 809"/>
                  <a:gd name="T8" fmla="*/ 470 w 554"/>
                  <a:gd name="T9" fmla="*/ 72 h 809"/>
                  <a:gd name="T10" fmla="*/ 421 w 554"/>
                  <a:gd name="T11" fmla="*/ 36 h 809"/>
                  <a:gd name="T12" fmla="*/ 243 w 554"/>
                  <a:gd name="T13" fmla="*/ 20 h 809"/>
                  <a:gd name="T14" fmla="*/ 62 w 554"/>
                  <a:gd name="T15" fmla="*/ 174 h 809"/>
                  <a:gd name="T16" fmla="*/ 74 w 554"/>
                  <a:gd name="T17" fmla="*/ 568 h 809"/>
                  <a:gd name="T18" fmla="*/ 254 w 554"/>
                  <a:gd name="T19" fmla="*/ 745 h 809"/>
                  <a:gd name="T20" fmla="*/ 367 w 554"/>
                  <a:gd name="T21" fmla="*/ 809 h 809"/>
                  <a:gd name="T22" fmla="*/ 311 w 554"/>
                  <a:gd name="T23" fmla="*/ 69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4" h="809">
                    <a:moveTo>
                      <a:pt x="311" y="690"/>
                    </a:moveTo>
                    <a:cubicBezTo>
                      <a:pt x="293" y="650"/>
                      <a:pt x="293" y="613"/>
                      <a:pt x="313" y="577"/>
                    </a:cubicBezTo>
                    <a:cubicBezTo>
                      <a:pt x="331" y="544"/>
                      <a:pt x="365" y="512"/>
                      <a:pt x="411" y="486"/>
                    </a:cubicBezTo>
                    <a:cubicBezTo>
                      <a:pt x="483" y="445"/>
                      <a:pt x="532" y="370"/>
                      <a:pt x="543" y="286"/>
                    </a:cubicBezTo>
                    <a:cubicBezTo>
                      <a:pt x="554" y="203"/>
                      <a:pt x="527" y="125"/>
                      <a:pt x="470" y="72"/>
                    </a:cubicBezTo>
                    <a:cubicBezTo>
                      <a:pt x="454" y="58"/>
                      <a:pt x="438" y="46"/>
                      <a:pt x="421" y="36"/>
                    </a:cubicBezTo>
                    <a:cubicBezTo>
                      <a:pt x="366" y="6"/>
                      <a:pt x="305" y="0"/>
                      <a:pt x="243" y="20"/>
                    </a:cubicBezTo>
                    <a:cubicBezTo>
                      <a:pt x="169" y="43"/>
                      <a:pt x="103" y="99"/>
                      <a:pt x="62" y="174"/>
                    </a:cubicBezTo>
                    <a:cubicBezTo>
                      <a:pt x="0" y="289"/>
                      <a:pt x="4" y="436"/>
                      <a:pt x="74" y="568"/>
                    </a:cubicBezTo>
                    <a:cubicBezTo>
                      <a:pt x="105" y="626"/>
                      <a:pt x="187" y="707"/>
                      <a:pt x="254" y="745"/>
                    </a:cubicBezTo>
                    <a:cubicBezTo>
                      <a:pt x="367" y="809"/>
                      <a:pt x="367" y="809"/>
                      <a:pt x="367" y="809"/>
                    </a:cubicBezTo>
                    <a:lnTo>
                      <a:pt x="311" y="690"/>
                    </a:lnTo>
                    <a:close/>
                  </a:path>
                </a:pathLst>
              </a:custGeom>
              <a:solidFill>
                <a:srgbClr val="E9EAEA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" name="Freeform 2478"/>
              <p:cNvSpPr>
                <a:spLocks/>
              </p:cNvSpPr>
              <p:nvPr/>
            </p:nvSpPr>
            <p:spPr bwMode="auto">
              <a:xfrm>
                <a:off x="4410197" y="1306340"/>
                <a:ext cx="1781941" cy="2594637"/>
              </a:xfrm>
              <a:custGeom>
                <a:avLst/>
                <a:gdLst>
                  <a:gd name="T0" fmla="*/ 311 w 554"/>
                  <a:gd name="T1" fmla="*/ 689 h 807"/>
                  <a:gd name="T2" fmla="*/ 312 w 554"/>
                  <a:gd name="T3" fmla="*/ 576 h 807"/>
                  <a:gd name="T4" fmla="*/ 411 w 554"/>
                  <a:gd name="T5" fmla="*/ 484 h 807"/>
                  <a:gd name="T6" fmla="*/ 543 w 554"/>
                  <a:gd name="T7" fmla="*/ 285 h 807"/>
                  <a:gd name="T8" fmla="*/ 469 w 554"/>
                  <a:gd name="T9" fmla="*/ 71 h 807"/>
                  <a:gd name="T10" fmla="*/ 421 w 554"/>
                  <a:gd name="T11" fmla="*/ 36 h 807"/>
                  <a:gd name="T12" fmla="*/ 243 w 554"/>
                  <a:gd name="T13" fmla="*/ 19 h 807"/>
                  <a:gd name="T14" fmla="*/ 63 w 554"/>
                  <a:gd name="T15" fmla="*/ 173 h 807"/>
                  <a:gd name="T16" fmla="*/ 75 w 554"/>
                  <a:gd name="T17" fmla="*/ 567 h 807"/>
                  <a:gd name="T18" fmla="*/ 254 w 554"/>
                  <a:gd name="T19" fmla="*/ 744 h 807"/>
                  <a:gd name="T20" fmla="*/ 366 w 554"/>
                  <a:gd name="T21" fmla="*/ 807 h 807"/>
                  <a:gd name="T22" fmla="*/ 311 w 554"/>
                  <a:gd name="T23" fmla="*/ 689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4" h="807">
                    <a:moveTo>
                      <a:pt x="311" y="689"/>
                    </a:moveTo>
                    <a:cubicBezTo>
                      <a:pt x="292" y="649"/>
                      <a:pt x="292" y="612"/>
                      <a:pt x="312" y="576"/>
                    </a:cubicBezTo>
                    <a:cubicBezTo>
                      <a:pt x="330" y="543"/>
                      <a:pt x="365" y="511"/>
                      <a:pt x="411" y="484"/>
                    </a:cubicBezTo>
                    <a:cubicBezTo>
                      <a:pt x="482" y="443"/>
                      <a:pt x="532" y="369"/>
                      <a:pt x="543" y="285"/>
                    </a:cubicBezTo>
                    <a:cubicBezTo>
                      <a:pt x="554" y="203"/>
                      <a:pt x="527" y="125"/>
                      <a:pt x="469" y="71"/>
                    </a:cubicBezTo>
                    <a:cubicBezTo>
                      <a:pt x="454" y="57"/>
                      <a:pt x="438" y="45"/>
                      <a:pt x="421" y="36"/>
                    </a:cubicBezTo>
                    <a:cubicBezTo>
                      <a:pt x="366" y="5"/>
                      <a:pt x="305" y="0"/>
                      <a:pt x="243" y="19"/>
                    </a:cubicBezTo>
                    <a:cubicBezTo>
                      <a:pt x="169" y="42"/>
                      <a:pt x="103" y="98"/>
                      <a:pt x="63" y="173"/>
                    </a:cubicBezTo>
                    <a:cubicBezTo>
                      <a:pt x="0" y="288"/>
                      <a:pt x="5" y="435"/>
                      <a:pt x="75" y="567"/>
                    </a:cubicBezTo>
                    <a:cubicBezTo>
                      <a:pt x="105" y="625"/>
                      <a:pt x="188" y="706"/>
                      <a:pt x="254" y="744"/>
                    </a:cubicBezTo>
                    <a:cubicBezTo>
                      <a:pt x="366" y="807"/>
                      <a:pt x="366" y="807"/>
                      <a:pt x="366" y="807"/>
                    </a:cubicBezTo>
                    <a:lnTo>
                      <a:pt x="311" y="689"/>
                    </a:lnTo>
                    <a:close/>
                  </a:path>
                </a:pathLst>
              </a:custGeom>
              <a:solidFill>
                <a:srgbClr val="E7E8E9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" name="Freeform 2479"/>
              <p:cNvSpPr>
                <a:spLocks/>
              </p:cNvSpPr>
              <p:nvPr/>
            </p:nvSpPr>
            <p:spPr bwMode="auto">
              <a:xfrm>
                <a:off x="4412920" y="1306340"/>
                <a:ext cx="1775134" cy="2591914"/>
              </a:xfrm>
              <a:custGeom>
                <a:avLst/>
                <a:gdLst>
                  <a:gd name="T0" fmla="*/ 310 w 552"/>
                  <a:gd name="T1" fmla="*/ 689 h 806"/>
                  <a:gd name="T2" fmla="*/ 311 w 552"/>
                  <a:gd name="T3" fmla="*/ 576 h 806"/>
                  <a:gd name="T4" fmla="*/ 410 w 552"/>
                  <a:gd name="T5" fmla="*/ 484 h 806"/>
                  <a:gd name="T6" fmla="*/ 541 w 552"/>
                  <a:gd name="T7" fmla="*/ 285 h 806"/>
                  <a:gd name="T8" fmla="*/ 468 w 552"/>
                  <a:gd name="T9" fmla="*/ 71 h 806"/>
                  <a:gd name="T10" fmla="*/ 420 w 552"/>
                  <a:gd name="T11" fmla="*/ 36 h 806"/>
                  <a:gd name="T12" fmla="*/ 242 w 552"/>
                  <a:gd name="T13" fmla="*/ 20 h 806"/>
                  <a:gd name="T14" fmla="*/ 62 w 552"/>
                  <a:gd name="T15" fmla="*/ 173 h 806"/>
                  <a:gd name="T16" fmla="*/ 74 w 552"/>
                  <a:gd name="T17" fmla="*/ 567 h 806"/>
                  <a:gd name="T18" fmla="*/ 254 w 552"/>
                  <a:gd name="T19" fmla="*/ 743 h 806"/>
                  <a:gd name="T20" fmla="*/ 364 w 552"/>
                  <a:gd name="T21" fmla="*/ 806 h 806"/>
                  <a:gd name="T22" fmla="*/ 310 w 552"/>
                  <a:gd name="T23" fmla="*/ 68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2" h="806">
                    <a:moveTo>
                      <a:pt x="310" y="689"/>
                    </a:moveTo>
                    <a:cubicBezTo>
                      <a:pt x="291" y="649"/>
                      <a:pt x="291" y="612"/>
                      <a:pt x="311" y="576"/>
                    </a:cubicBezTo>
                    <a:cubicBezTo>
                      <a:pt x="329" y="542"/>
                      <a:pt x="363" y="511"/>
                      <a:pt x="410" y="484"/>
                    </a:cubicBezTo>
                    <a:cubicBezTo>
                      <a:pt x="481" y="443"/>
                      <a:pt x="530" y="368"/>
                      <a:pt x="541" y="285"/>
                    </a:cubicBezTo>
                    <a:cubicBezTo>
                      <a:pt x="552" y="203"/>
                      <a:pt x="525" y="125"/>
                      <a:pt x="468" y="71"/>
                    </a:cubicBezTo>
                    <a:cubicBezTo>
                      <a:pt x="453" y="57"/>
                      <a:pt x="437" y="46"/>
                      <a:pt x="420" y="36"/>
                    </a:cubicBezTo>
                    <a:cubicBezTo>
                      <a:pt x="365" y="6"/>
                      <a:pt x="304" y="0"/>
                      <a:pt x="242" y="20"/>
                    </a:cubicBezTo>
                    <a:cubicBezTo>
                      <a:pt x="168" y="43"/>
                      <a:pt x="103" y="99"/>
                      <a:pt x="62" y="173"/>
                    </a:cubicBezTo>
                    <a:cubicBezTo>
                      <a:pt x="0" y="288"/>
                      <a:pt x="4" y="435"/>
                      <a:pt x="74" y="567"/>
                    </a:cubicBezTo>
                    <a:cubicBezTo>
                      <a:pt x="105" y="625"/>
                      <a:pt x="187" y="705"/>
                      <a:pt x="254" y="743"/>
                    </a:cubicBezTo>
                    <a:cubicBezTo>
                      <a:pt x="364" y="806"/>
                      <a:pt x="364" y="806"/>
                      <a:pt x="364" y="806"/>
                    </a:cubicBezTo>
                    <a:lnTo>
                      <a:pt x="310" y="689"/>
                    </a:lnTo>
                    <a:close/>
                  </a:path>
                </a:pathLst>
              </a:custGeom>
              <a:solidFill>
                <a:srgbClr val="E6E7E7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" name="Freeform 2480"/>
              <p:cNvSpPr>
                <a:spLocks/>
              </p:cNvSpPr>
              <p:nvPr/>
            </p:nvSpPr>
            <p:spPr bwMode="auto">
              <a:xfrm>
                <a:off x="4412920" y="1309063"/>
                <a:ext cx="1775134" cy="2582385"/>
              </a:xfrm>
              <a:custGeom>
                <a:avLst/>
                <a:gdLst>
                  <a:gd name="T0" fmla="*/ 309 w 552"/>
                  <a:gd name="T1" fmla="*/ 689 h 803"/>
                  <a:gd name="T2" fmla="*/ 310 w 552"/>
                  <a:gd name="T3" fmla="*/ 574 h 803"/>
                  <a:gd name="T4" fmla="*/ 410 w 552"/>
                  <a:gd name="T5" fmla="*/ 482 h 803"/>
                  <a:gd name="T6" fmla="*/ 541 w 552"/>
                  <a:gd name="T7" fmla="*/ 284 h 803"/>
                  <a:gd name="T8" fmla="*/ 468 w 552"/>
                  <a:gd name="T9" fmla="*/ 71 h 803"/>
                  <a:gd name="T10" fmla="*/ 419 w 552"/>
                  <a:gd name="T11" fmla="*/ 36 h 803"/>
                  <a:gd name="T12" fmla="*/ 242 w 552"/>
                  <a:gd name="T13" fmla="*/ 19 h 803"/>
                  <a:gd name="T14" fmla="*/ 63 w 552"/>
                  <a:gd name="T15" fmla="*/ 173 h 803"/>
                  <a:gd name="T16" fmla="*/ 75 w 552"/>
                  <a:gd name="T17" fmla="*/ 566 h 803"/>
                  <a:gd name="T18" fmla="*/ 254 w 552"/>
                  <a:gd name="T19" fmla="*/ 742 h 803"/>
                  <a:gd name="T20" fmla="*/ 363 w 552"/>
                  <a:gd name="T21" fmla="*/ 803 h 803"/>
                  <a:gd name="T22" fmla="*/ 309 w 552"/>
                  <a:gd name="T23" fmla="*/ 689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2" h="803">
                    <a:moveTo>
                      <a:pt x="309" y="689"/>
                    </a:moveTo>
                    <a:cubicBezTo>
                      <a:pt x="290" y="648"/>
                      <a:pt x="290" y="611"/>
                      <a:pt x="310" y="574"/>
                    </a:cubicBezTo>
                    <a:cubicBezTo>
                      <a:pt x="329" y="541"/>
                      <a:pt x="363" y="509"/>
                      <a:pt x="410" y="482"/>
                    </a:cubicBezTo>
                    <a:cubicBezTo>
                      <a:pt x="481" y="441"/>
                      <a:pt x="530" y="367"/>
                      <a:pt x="541" y="284"/>
                    </a:cubicBezTo>
                    <a:cubicBezTo>
                      <a:pt x="552" y="202"/>
                      <a:pt x="525" y="124"/>
                      <a:pt x="468" y="71"/>
                    </a:cubicBezTo>
                    <a:cubicBezTo>
                      <a:pt x="452" y="57"/>
                      <a:pt x="436" y="45"/>
                      <a:pt x="419" y="36"/>
                    </a:cubicBezTo>
                    <a:cubicBezTo>
                      <a:pt x="365" y="6"/>
                      <a:pt x="304" y="0"/>
                      <a:pt x="242" y="19"/>
                    </a:cubicBezTo>
                    <a:cubicBezTo>
                      <a:pt x="169" y="42"/>
                      <a:pt x="103" y="98"/>
                      <a:pt x="63" y="173"/>
                    </a:cubicBezTo>
                    <a:cubicBezTo>
                      <a:pt x="0" y="287"/>
                      <a:pt x="5" y="434"/>
                      <a:pt x="75" y="566"/>
                    </a:cubicBezTo>
                    <a:cubicBezTo>
                      <a:pt x="105" y="623"/>
                      <a:pt x="187" y="704"/>
                      <a:pt x="254" y="742"/>
                    </a:cubicBezTo>
                    <a:cubicBezTo>
                      <a:pt x="363" y="803"/>
                      <a:pt x="363" y="803"/>
                      <a:pt x="363" y="803"/>
                    </a:cubicBezTo>
                    <a:lnTo>
                      <a:pt x="309" y="689"/>
                    </a:lnTo>
                    <a:close/>
                  </a:path>
                </a:pathLst>
              </a:custGeom>
              <a:solidFill>
                <a:srgbClr val="E4E5E6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" name="Freeform 2481"/>
              <p:cNvSpPr>
                <a:spLocks/>
              </p:cNvSpPr>
              <p:nvPr/>
            </p:nvSpPr>
            <p:spPr bwMode="auto">
              <a:xfrm>
                <a:off x="4417004" y="1309063"/>
                <a:ext cx="1768328" cy="2579662"/>
              </a:xfrm>
              <a:custGeom>
                <a:avLst/>
                <a:gdLst>
                  <a:gd name="T0" fmla="*/ 308 w 550"/>
                  <a:gd name="T1" fmla="*/ 689 h 802"/>
                  <a:gd name="T2" fmla="*/ 309 w 550"/>
                  <a:gd name="T3" fmla="*/ 574 h 802"/>
                  <a:gd name="T4" fmla="*/ 408 w 550"/>
                  <a:gd name="T5" fmla="*/ 482 h 802"/>
                  <a:gd name="T6" fmla="*/ 539 w 550"/>
                  <a:gd name="T7" fmla="*/ 284 h 802"/>
                  <a:gd name="T8" fmla="*/ 466 w 550"/>
                  <a:gd name="T9" fmla="*/ 71 h 802"/>
                  <a:gd name="T10" fmla="*/ 418 w 550"/>
                  <a:gd name="T11" fmla="*/ 36 h 802"/>
                  <a:gd name="T12" fmla="*/ 241 w 550"/>
                  <a:gd name="T13" fmla="*/ 20 h 802"/>
                  <a:gd name="T14" fmla="*/ 62 w 550"/>
                  <a:gd name="T15" fmla="*/ 173 h 802"/>
                  <a:gd name="T16" fmla="*/ 74 w 550"/>
                  <a:gd name="T17" fmla="*/ 565 h 802"/>
                  <a:gd name="T18" fmla="*/ 253 w 550"/>
                  <a:gd name="T19" fmla="*/ 741 h 802"/>
                  <a:gd name="T20" fmla="*/ 360 w 550"/>
                  <a:gd name="T21" fmla="*/ 802 h 802"/>
                  <a:gd name="T22" fmla="*/ 308 w 550"/>
                  <a:gd name="T23" fmla="*/ 689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0" h="802">
                    <a:moveTo>
                      <a:pt x="308" y="689"/>
                    </a:moveTo>
                    <a:cubicBezTo>
                      <a:pt x="288" y="648"/>
                      <a:pt x="289" y="611"/>
                      <a:pt x="309" y="574"/>
                    </a:cubicBezTo>
                    <a:cubicBezTo>
                      <a:pt x="327" y="541"/>
                      <a:pt x="362" y="509"/>
                      <a:pt x="408" y="482"/>
                    </a:cubicBezTo>
                    <a:cubicBezTo>
                      <a:pt x="479" y="441"/>
                      <a:pt x="528" y="367"/>
                      <a:pt x="539" y="284"/>
                    </a:cubicBezTo>
                    <a:cubicBezTo>
                      <a:pt x="550" y="202"/>
                      <a:pt x="523" y="125"/>
                      <a:pt x="466" y="71"/>
                    </a:cubicBezTo>
                    <a:cubicBezTo>
                      <a:pt x="451" y="57"/>
                      <a:pt x="435" y="45"/>
                      <a:pt x="418" y="36"/>
                    </a:cubicBezTo>
                    <a:cubicBezTo>
                      <a:pt x="364" y="6"/>
                      <a:pt x="303" y="0"/>
                      <a:pt x="241" y="20"/>
                    </a:cubicBezTo>
                    <a:cubicBezTo>
                      <a:pt x="168" y="43"/>
                      <a:pt x="103" y="98"/>
                      <a:pt x="62" y="173"/>
                    </a:cubicBezTo>
                    <a:cubicBezTo>
                      <a:pt x="0" y="287"/>
                      <a:pt x="4" y="434"/>
                      <a:pt x="74" y="565"/>
                    </a:cubicBezTo>
                    <a:cubicBezTo>
                      <a:pt x="105" y="623"/>
                      <a:pt x="187" y="703"/>
                      <a:pt x="253" y="741"/>
                    </a:cubicBezTo>
                    <a:cubicBezTo>
                      <a:pt x="360" y="802"/>
                      <a:pt x="360" y="802"/>
                      <a:pt x="360" y="802"/>
                    </a:cubicBezTo>
                    <a:lnTo>
                      <a:pt x="308" y="689"/>
                    </a:lnTo>
                    <a:close/>
                  </a:path>
                </a:pathLst>
              </a:custGeom>
              <a:solidFill>
                <a:srgbClr val="E3E4E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" name="Freeform 2482"/>
              <p:cNvSpPr>
                <a:spLocks/>
              </p:cNvSpPr>
              <p:nvPr/>
            </p:nvSpPr>
            <p:spPr bwMode="auto">
              <a:xfrm>
                <a:off x="4419726" y="1313147"/>
                <a:ext cx="1765605" cy="2571495"/>
              </a:xfrm>
              <a:custGeom>
                <a:avLst/>
                <a:gdLst>
                  <a:gd name="T0" fmla="*/ 306 w 549"/>
                  <a:gd name="T1" fmla="*/ 688 h 800"/>
                  <a:gd name="T2" fmla="*/ 307 w 549"/>
                  <a:gd name="T3" fmla="*/ 573 h 800"/>
                  <a:gd name="T4" fmla="*/ 407 w 549"/>
                  <a:gd name="T5" fmla="*/ 480 h 800"/>
                  <a:gd name="T6" fmla="*/ 538 w 549"/>
                  <a:gd name="T7" fmla="*/ 283 h 800"/>
                  <a:gd name="T8" fmla="*/ 465 w 549"/>
                  <a:gd name="T9" fmla="*/ 71 h 800"/>
                  <a:gd name="T10" fmla="*/ 417 w 549"/>
                  <a:gd name="T11" fmla="*/ 36 h 800"/>
                  <a:gd name="T12" fmla="*/ 240 w 549"/>
                  <a:gd name="T13" fmla="*/ 19 h 800"/>
                  <a:gd name="T14" fmla="*/ 62 w 549"/>
                  <a:gd name="T15" fmla="*/ 172 h 800"/>
                  <a:gd name="T16" fmla="*/ 74 w 549"/>
                  <a:gd name="T17" fmla="*/ 564 h 800"/>
                  <a:gd name="T18" fmla="*/ 253 w 549"/>
                  <a:gd name="T19" fmla="*/ 740 h 800"/>
                  <a:gd name="T20" fmla="*/ 358 w 549"/>
                  <a:gd name="T21" fmla="*/ 800 h 800"/>
                  <a:gd name="T22" fmla="*/ 306 w 549"/>
                  <a:gd name="T23" fmla="*/ 688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9" h="800">
                    <a:moveTo>
                      <a:pt x="306" y="688"/>
                    </a:moveTo>
                    <a:cubicBezTo>
                      <a:pt x="287" y="647"/>
                      <a:pt x="287" y="610"/>
                      <a:pt x="307" y="573"/>
                    </a:cubicBezTo>
                    <a:cubicBezTo>
                      <a:pt x="326" y="539"/>
                      <a:pt x="360" y="507"/>
                      <a:pt x="407" y="480"/>
                    </a:cubicBezTo>
                    <a:cubicBezTo>
                      <a:pt x="478" y="440"/>
                      <a:pt x="527" y="366"/>
                      <a:pt x="538" y="283"/>
                    </a:cubicBezTo>
                    <a:cubicBezTo>
                      <a:pt x="549" y="201"/>
                      <a:pt x="522" y="124"/>
                      <a:pt x="465" y="71"/>
                    </a:cubicBezTo>
                    <a:cubicBezTo>
                      <a:pt x="450" y="57"/>
                      <a:pt x="434" y="45"/>
                      <a:pt x="417" y="36"/>
                    </a:cubicBezTo>
                    <a:cubicBezTo>
                      <a:pt x="363" y="6"/>
                      <a:pt x="302" y="0"/>
                      <a:pt x="240" y="19"/>
                    </a:cubicBezTo>
                    <a:cubicBezTo>
                      <a:pt x="167" y="42"/>
                      <a:pt x="102" y="98"/>
                      <a:pt x="62" y="172"/>
                    </a:cubicBezTo>
                    <a:cubicBezTo>
                      <a:pt x="0" y="286"/>
                      <a:pt x="4" y="433"/>
                      <a:pt x="74" y="564"/>
                    </a:cubicBezTo>
                    <a:cubicBezTo>
                      <a:pt x="104" y="622"/>
                      <a:pt x="186" y="702"/>
                      <a:pt x="253" y="740"/>
                    </a:cubicBezTo>
                    <a:cubicBezTo>
                      <a:pt x="358" y="800"/>
                      <a:pt x="358" y="800"/>
                      <a:pt x="358" y="800"/>
                    </a:cubicBezTo>
                    <a:lnTo>
                      <a:pt x="306" y="688"/>
                    </a:lnTo>
                    <a:close/>
                  </a:path>
                </a:pathLst>
              </a:custGeom>
              <a:solidFill>
                <a:srgbClr val="E1E3E3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" name="Freeform 2483"/>
              <p:cNvSpPr>
                <a:spLocks/>
              </p:cNvSpPr>
              <p:nvPr/>
            </p:nvSpPr>
            <p:spPr bwMode="auto">
              <a:xfrm>
                <a:off x="4419726" y="1313147"/>
                <a:ext cx="1762883" cy="2564688"/>
              </a:xfrm>
              <a:custGeom>
                <a:avLst/>
                <a:gdLst>
                  <a:gd name="T0" fmla="*/ 306 w 548"/>
                  <a:gd name="T1" fmla="*/ 688 h 798"/>
                  <a:gd name="T2" fmla="*/ 307 w 548"/>
                  <a:gd name="T3" fmla="*/ 573 h 798"/>
                  <a:gd name="T4" fmla="*/ 407 w 548"/>
                  <a:gd name="T5" fmla="*/ 480 h 798"/>
                  <a:gd name="T6" fmla="*/ 537 w 548"/>
                  <a:gd name="T7" fmla="*/ 283 h 798"/>
                  <a:gd name="T8" fmla="*/ 464 w 548"/>
                  <a:gd name="T9" fmla="*/ 71 h 798"/>
                  <a:gd name="T10" fmla="*/ 416 w 548"/>
                  <a:gd name="T11" fmla="*/ 36 h 798"/>
                  <a:gd name="T12" fmla="*/ 240 w 548"/>
                  <a:gd name="T13" fmla="*/ 20 h 798"/>
                  <a:gd name="T14" fmla="*/ 62 w 548"/>
                  <a:gd name="T15" fmla="*/ 172 h 798"/>
                  <a:gd name="T16" fmla="*/ 74 w 548"/>
                  <a:gd name="T17" fmla="*/ 564 h 798"/>
                  <a:gd name="T18" fmla="*/ 253 w 548"/>
                  <a:gd name="T19" fmla="*/ 739 h 798"/>
                  <a:gd name="T20" fmla="*/ 357 w 548"/>
                  <a:gd name="T21" fmla="*/ 798 h 798"/>
                  <a:gd name="T22" fmla="*/ 306 w 548"/>
                  <a:gd name="T23" fmla="*/ 688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8" h="798">
                    <a:moveTo>
                      <a:pt x="306" y="688"/>
                    </a:moveTo>
                    <a:cubicBezTo>
                      <a:pt x="286" y="647"/>
                      <a:pt x="287" y="609"/>
                      <a:pt x="307" y="573"/>
                    </a:cubicBezTo>
                    <a:cubicBezTo>
                      <a:pt x="325" y="539"/>
                      <a:pt x="360" y="507"/>
                      <a:pt x="407" y="480"/>
                    </a:cubicBezTo>
                    <a:cubicBezTo>
                      <a:pt x="478" y="439"/>
                      <a:pt x="526" y="366"/>
                      <a:pt x="537" y="283"/>
                    </a:cubicBezTo>
                    <a:cubicBezTo>
                      <a:pt x="548" y="201"/>
                      <a:pt x="521" y="124"/>
                      <a:pt x="464" y="71"/>
                    </a:cubicBezTo>
                    <a:cubicBezTo>
                      <a:pt x="449" y="57"/>
                      <a:pt x="433" y="45"/>
                      <a:pt x="416" y="36"/>
                    </a:cubicBezTo>
                    <a:cubicBezTo>
                      <a:pt x="363" y="6"/>
                      <a:pt x="302" y="0"/>
                      <a:pt x="240" y="20"/>
                    </a:cubicBezTo>
                    <a:cubicBezTo>
                      <a:pt x="167" y="42"/>
                      <a:pt x="102" y="98"/>
                      <a:pt x="62" y="172"/>
                    </a:cubicBezTo>
                    <a:cubicBezTo>
                      <a:pt x="0" y="287"/>
                      <a:pt x="5" y="433"/>
                      <a:pt x="74" y="564"/>
                    </a:cubicBezTo>
                    <a:cubicBezTo>
                      <a:pt x="104" y="621"/>
                      <a:pt x="186" y="702"/>
                      <a:pt x="253" y="739"/>
                    </a:cubicBezTo>
                    <a:cubicBezTo>
                      <a:pt x="357" y="798"/>
                      <a:pt x="357" y="798"/>
                      <a:pt x="357" y="798"/>
                    </a:cubicBezTo>
                    <a:lnTo>
                      <a:pt x="306" y="688"/>
                    </a:lnTo>
                    <a:close/>
                  </a:path>
                </a:pathLst>
              </a:custGeom>
              <a:solidFill>
                <a:srgbClr val="E0E1E2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" name="Freeform 2484"/>
              <p:cNvSpPr>
                <a:spLocks/>
              </p:cNvSpPr>
              <p:nvPr/>
            </p:nvSpPr>
            <p:spPr bwMode="auto">
              <a:xfrm>
                <a:off x="4422449" y="1315869"/>
                <a:ext cx="1756076" cy="2559243"/>
              </a:xfrm>
              <a:custGeom>
                <a:avLst/>
                <a:gdLst>
                  <a:gd name="T0" fmla="*/ 304 w 546"/>
                  <a:gd name="T1" fmla="*/ 688 h 796"/>
                  <a:gd name="T2" fmla="*/ 306 w 546"/>
                  <a:gd name="T3" fmla="*/ 571 h 796"/>
                  <a:gd name="T4" fmla="*/ 406 w 546"/>
                  <a:gd name="T5" fmla="*/ 479 h 796"/>
                  <a:gd name="T6" fmla="*/ 536 w 546"/>
                  <a:gd name="T7" fmla="*/ 282 h 796"/>
                  <a:gd name="T8" fmla="*/ 463 w 546"/>
                  <a:gd name="T9" fmla="*/ 70 h 796"/>
                  <a:gd name="T10" fmla="*/ 415 w 546"/>
                  <a:gd name="T11" fmla="*/ 35 h 796"/>
                  <a:gd name="T12" fmla="*/ 240 w 546"/>
                  <a:gd name="T13" fmla="*/ 19 h 796"/>
                  <a:gd name="T14" fmla="*/ 62 w 546"/>
                  <a:gd name="T15" fmla="*/ 172 h 796"/>
                  <a:gd name="T16" fmla="*/ 73 w 546"/>
                  <a:gd name="T17" fmla="*/ 563 h 796"/>
                  <a:gd name="T18" fmla="*/ 252 w 546"/>
                  <a:gd name="T19" fmla="*/ 738 h 796"/>
                  <a:gd name="T20" fmla="*/ 355 w 546"/>
                  <a:gd name="T21" fmla="*/ 796 h 796"/>
                  <a:gd name="T22" fmla="*/ 304 w 546"/>
                  <a:gd name="T23" fmla="*/ 688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6" h="796">
                    <a:moveTo>
                      <a:pt x="304" y="688"/>
                    </a:moveTo>
                    <a:cubicBezTo>
                      <a:pt x="285" y="646"/>
                      <a:pt x="285" y="608"/>
                      <a:pt x="306" y="571"/>
                    </a:cubicBezTo>
                    <a:cubicBezTo>
                      <a:pt x="324" y="538"/>
                      <a:pt x="359" y="506"/>
                      <a:pt x="406" y="479"/>
                    </a:cubicBezTo>
                    <a:cubicBezTo>
                      <a:pt x="476" y="438"/>
                      <a:pt x="525" y="364"/>
                      <a:pt x="536" y="282"/>
                    </a:cubicBezTo>
                    <a:cubicBezTo>
                      <a:pt x="546" y="200"/>
                      <a:pt x="520" y="123"/>
                      <a:pt x="463" y="70"/>
                    </a:cubicBezTo>
                    <a:cubicBezTo>
                      <a:pt x="448" y="57"/>
                      <a:pt x="432" y="45"/>
                      <a:pt x="415" y="35"/>
                    </a:cubicBezTo>
                    <a:cubicBezTo>
                      <a:pt x="362" y="6"/>
                      <a:pt x="301" y="0"/>
                      <a:pt x="240" y="19"/>
                    </a:cubicBezTo>
                    <a:cubicBezTo>
                      <a:pt x="167" y="42"/>
                      <a:pt x="102" y="97"/>
                      <a:pt x="62" y="172"/>
                    </a:cubicBezTo>
                    <a:cubicBezTo>
                      <a:pt x="0" y="286"/>
                      <a:pt x="4" y="432"/>
                      <a:pt x="73" y="563"/>
                    </a:cubicBezTo>
                    <a:cubicBezTo>
                      <a:pt x="104" y="620"/>
                      <a:pt x="186" y="700"/>
                      <a:pt x="252" y="738"/>
                    </a:cubicBezTo>
                    <a:cubicBezTo>
                      <a:pt x="355" y="796"/>
                      <a:pt x="355" y="796"/>
                      <a:pt x="355" y="796"/>
                    </a:cubicBezTo>
                    <a:lnTo>
                      <a:pt x="304" y="688"/>
                    </a:lnTo>
                    <a:close/>
                  </a:path>
                </a:pathLst>
              </a:custGeom>
              <a:solidFill>
                <a:srgbClr val="DEE0E0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" name="Freeform 2485"/>
              <p:cNvSpPr>
                <a:spLocks/>
              </p:cNvSpPr>
              <p:nvPr/>
            </p:nvSpPr>
            <p:spPr bwMode="auto">
              <a:xfrm>
                <a:off x="4422449" y="1318592"/>
                <a:ext cx="1756076" cy="2553798"/>
              </a:xfrm>
              <a:custGeom>
                <a:avLst/>
                <a:gdLst>
                  <a:gd name="T0" fmla="*/ 304 w 546"/>
                  <a:gd name="T1" fmla="*/ 687 h 794"/>
                  <a:gd name="T2" fmla="*/ 305 w 546"/>
                  <a:gd name="T3" fmla="*/ 570 h 794"/>
                  <a:gd name="T4" fmla="*/ 405 w 546"/>
                  <a:gd name="T5" fmla="*/ 477 h 794"/>
                  <a:gd name="T6" fmla="*/ 535 w 546"/>
                  <a:gd name="T7" fmla="*/ 280 h 794"/>
                  <a:gd name="T8" fmla="*/ 463 w 546"/>
                  <a:gd name="T9" fmla="*/ 70 h 794"/>
                  <a:gd name="T10" fmla="*/ 415 w 546"/>
                  <a:gd name="T11" fmla="*/ 35 h 794"/>
                  <a:gd name="T12" fmla="*/ 240 w 546"/>
                  <a:gd name="T13" fmla="*/ 19 h 794"/>
                  <a:gd name="T14" fmla="*/ 62 w 546"/>
                  <a:gd name="T15" fmla="*/ 171 h 794"/>
                  <a:gd name="T16" fmla="*/ 74 w 546"/>
                  <a:gd name="T17" fmla="*/ 561 h 794"/>
                  <a:gd name="T18" fmla="*/ 252 w 546"/>
                  <a:gd name="T19" fmla="*/ 736 h 794"/>
                  <a:gd name="T20" fmla="*/ 354 w 546"/>
                  <a:gd name="T21" fmla="*/ 794 h 794"/>
                  <a:gd name="T22" fmla="*/ 304 w 546"/>
                  <a:gd name="T23" fmla="*/ 687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6" h="794">
                    <a:moveTo>
                      <a:pt x="304" y="687"/>
                    </a:moveTo>
                    <a:cubicBezTo>
                      <a:pt x="284" y="645"/>
                      <a:pt x="285" y="607"/>
                      <a:pt x="305" y="570"/>
                    </a:cubicBezTo>
                    <a:cubicBezTo>
                      <a:pt x="324" y="536"/>
                      <a:pt x="358" y="504"/>
                      <a:pt x="405" y="477"/>
                    </a:cubicBezTo>
                    <a:cubicBezTo>
                      <a:pt x="476" y="437"/>
                      <a:pt x="524" y="363"/>
                      <a:pt x="535" y="280"/>
                    </a:cubicBezTo>
                    <a:cubicBezTo>
                      <a:pt x="546" y="199"/>
                      <a:pt x="519" y="123"/>
                      <a:pt x="463" y="70"/>
                    </a:cubicBezTo>
                    <a:cubicBezTo>
                      <a:pt x="448" y="56"/>
                      <a:pt x="432" y="44"/>
                      <a:pt x="415" y="35"/>
                    </a:cubicBezTo>
                    <a:cubicBezTo>
                      <a:pt x="361" y="5"/>
                      <a:pt x="301" y="0"/>
                      <a:pt x="240" y="19"/>
                    </a:cubicBezTo>
                    <a:cubicBezTo>
                      <a:pt x="167" y="41"/>
                      <a:pt x="102" y="97"/>
                      <a:pt x="62" y="171"/>
                    </a:cubicBezTo>
                    <a:cubicBezTo>
                      <a:pt x="0" y="285"/>
                      <a:pt x="5" y="431"/>
                      <a:pt x="74" y="561"/>
                    </a:cubicBezTo>
                    <a:cubicBezTo>
                      <a:pt x="104" y="619"/>
                      <a:pt x="186" y="699"/>
                      <a:pt x="252" y="736"/>
                    </a:cubicBezTo>
                    <a:cubicBezTo>
                      <a:pt x="354" y="794"/>
                      <a:pt x="354" y="794"/>
                      <a:pt x="354" y="794"/>
                    </a:cubicBezTo>
                    <a:lnTo>
                      <a:pt x="304" y="687"/>
                    </a:lnTo>
                    <a:close/>
                  </a:path>
                </a:pathLst>
              </a:custGeom>
              <a:solidFill>
                <a:srgbClr val="DDDEDF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" name="Freeform 2486"/>
              <p:cNvSpPr>
                <a:spLocks/>
              </p:cNvSpPr>
              <p:nvPr/>
            </p:nvSpPr>
            <p:spPr bwMode="auto">
              <a:xfrm>
                <a:off x="4426533" y="1318592"/>
                <a:ext cx="1749270" cy="2549714"/>
              </a:xfrm>
              <a:custGeom>
                <a:avLst/>
                <a:gdLst>
                  <a:gd name="T0" fmla="*/ 302 w 544"/>
                  <a:gd name="T1" fmla="*/ 687 h 793"/>
                  <a:gd name="T2" fmla="*/ 304 w 544"/>
                  <a:gd name="T3" fmla="*/ 570 h 793"/>
                  <a:gd name="T4" fmla="*/ 404 w 544"/>
                  <a:gd name="T5" fmla="*/ 477 h 793"/>
                  <a:gd name="T6" fmla="*/ 534 w 544"/>
                  <a:gd name="T7" fmla="*/ 280 h 793"/>
                  <a:gd name="T8" fmla="*/ 461 w 544"/>
                  <a:gd name="T9" fmla="*/ 70 h 793"/>
                  <a:gd name="T10" fmla="*/ 414 w 544"/>
                  <a:gd name="T11" fmla="*/ 35 h 793"/>
                  <a:gd name="T12" fmla="*/ 239 w 544"/>
                  <a:gd name="T13" fmla="*/ 19 h 793"/>
                  <a:gd name="T14" fmla="*/ 61 w 544"/>
                  <a:gd name="T15" fmla="*/ 171 h 793"/>
                  <a:gd name="T16" fmla="*/ 73 w 544"/>
                  <a:gd name="T17" fmla="*/ 561 h 793"/>
                  <a:gd name="T18" fmla="*/ 252 w 544"/>
                  <a:gd name="T19" fmla="*/ 736 h 793"/>
                  <a:gd name="T20" fmla="*/ 352 w 544"/>
                  <a:gd name="T21" fmla="*/ 793 h 793"/>
                  <a:gd name="T22" fmla="*/ 302 w 544"/>
                  <a:gd name="T23" fmla="*/ 687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4" h="793">
                    <a:moveTo>
                      <a:pt x="302" y="687"/>
                    </a:moveTo>
                    <a:cubicBezTo>
                      <a:pt x="283" y="645"/>
                      <a:pt x="283" y="607"/>
                      <a:pt x="304" y="570"/>
                    </a:cubicBezTo>
                    <a:cubicBezTo>
                      <a:pt x="322" y="536"/>
                      <a:pt x="357" y="504"/>
                      <a:pt x="404" y="477"/>
                    </a:cubicBezTo>
                    <a:cubicBezTo>
                      <a:pt x="474" y="436"/>
                      <a:pt x="523" y="363"/>
                      <a:pt x="534" y="280"/>
                    </a:cubicBezTo>
                    <a:cubicBezTo>
                      <a:pt x="544" y="200"/>
                      <a:pt x="518" y="123"/>
                      <a:pt x="461" y="70"/>
                    </a:cubicBezTo>
                    <a:cubicBezTo>
                      <a:pt x="447" y="56"/>
                      <a:pt x="430" y="45"/>
                      <a:pt x="414" y="35"/>
                    </a:cubicBezTo>
                    <a:cubicBezTo>
                      <a:pt x="360" y="6"/>
                      <a:pt x="300" y="0"/>
                      <a:pt x="239" y="19"/>
                    </a:cubicBezTo>
                    <a:cubicBezTo>
                      <a:pt x="166" y="42"/>
                      <a:pt x="102" y="97"/>
                      <a:pt x="61" y="171"/>
                    </a:cubicBezTo>
                    <a:cubicBezTo>
                      <a:pt x="0" y="285"/>
                      <a:pt x="4" y="431"/>
                      <a:pt x="73" y="561"/>
                    </a:cubicBezTo>
                    <a:cubicBezTo>
                      <a:pt x="104" y="618"/>
                      <a:pt x="185" y="698"/>
                      <a:pt x="252" y="736"/>
                    </a:cubicBezTo>
                    <a:cubicBezTo>
                      <a:pt x="352" y="793"/>
                      <a:pt x="352" y="793"/>
                      <a:pt x="352" y="793"/>
                    </a:cubicBezTo>
                    <a:lnTo>
                      <a:pt x="302" y="687"/>
                    </a:lnTo>
                    <a:close/>
                  </a:path>
                </a:pathLst>
              </a:custGeom>
              <a:solidFill>
                <a:srgbClr val="DBDDDE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" name="Freeform 2487"/>
              <p:cNvSpPr>
                <a:spLocks/>
              </p:cNvSpPr>
              <p:nvPr/>
            </p:nvSpPr>
            <p:spPr bwMode="auto">
              <a:xfrm>
                <a:off x="4426533" y="1322676"/>
                <a:ext cx="1749270" cy="2540185"/>
              </a:xfrm>
              <a:custGeom>
                <a:avLst/>
                <a:gdLst>
                  <a:gd name="T0" fmla="*/ 302 w 544"/>
                  <a:gd name="T1" fmla="*/ 686 h 790"/>
                  <a:gd name="T2" fmla="*/ 303 w 544"/>
                  <a:gd name="T3" fmla="*/ 569 h 790"/>
                  <a:gd name="T4" fmla="*/ 404 w 544"/>
                  <a:gd name="T5" fmla="*/ 475 h 790"/>
                  <a:gd name="T6" fmla="*/ 533 w 544"/>
                  <a:gd name="T7" fmla="*/ 279 h 790"/>
                  <a:gd name="T8" fmla="*/ 461 w 544"/>
                  <a:gd name="T9" fmla="*/ 70 h 790"/>
                  <a:gd name="T10" fmla="*/ 413 w 544"/>
                  <a:gd name="T11" fmla="*/ 35 h 790"/>
                  <a:gd name="T12" fmla="*/ 239 w 544"/>
                  <a:gd name="T13" fmla="*/ 19 h 790"/>
                  <a:gd name="T14" fmla="*/ 62 w 544"/>
                  <a:gd name="T15" fmla="*/ 170 h 790"/>
                  <a:gd name="T16" fmla="*/ 74 w 544"/>
                  <a:gd name="T17" fmla="*/ 560 h 790"/>
                  <a:gd name="T18" fmla="*/ 252 w 544"/>
                  <a:gd name="T19" fmla="*/ 734 h 790"/>
                  <a:gd name="T20" fmla="*/ 350 w 544"/>
                  <a:gd name="T21" fmla="*/ 790 h 790"/>
                  <a:gd name="T22" fmla="*/ 302 w 544"/>
                  <a:gd name="T23" fmla="*/ 68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4" h="790">
                    <a:moveTo>
                      <a:pt x="302" y="686"/>
                    </a:moveTo>
                    <a:cubicBezTo>
                      <a:pt x="282" y="644"/>
                      <a:pt x="283" y="606"/>
                      <a:pt x="303" y="569"/>
                    </a:cubicBezTo>
                    <a:cubicBezTo>
                      <a:pt x="322" y="535"/>
                      <a:pt x="357" y="502"/>
                      <a:pt x="404" y="475"/>
                    </a:cubicBezTo>
                    <a:cubicBezTo>
                      <a:pt x="474" y="435"/>
                      <a:pt x="522" y="362"/>
                      <a:pt x="533" y="279"/>
                    </a:cubicBezTo>
                    <a:cubicBezTo>
                      <a:pt x="544" y="199"/>
                      <a:pt x="518" y="122"/>
                      <a:pt x="461" y="70"/>
                    </a:cubicBezTo>
                    <a:cubicBezTo>
                      <a:pt x="446" y="56"/>
                      <a:pt x="430" y="44"/>
                      <a:pt x="413" y="35"/>
                    </a:cubicBezTo>
                    <a:cubicBezTo>
                      <a:pt x="360" y="5"/>
                      <a:pt x="300" y="0"/>
                      <a:pt x="239" y="19"/>
                    </a:cubicBezTo>
                    <a:cubicBezTo>
                      <a:pt x="166" y="41"/>
                      <a:pt x="102" y="97"/>
                      <a:pt x="62" y="170"/>
                    </a:cubicBezTo>
                    <a:cubicBezTo>
                      <a:pt x="0" y="284"/>
                      <a:pt x="5" y="429"/>
                      <a:pt x="74" y="560"/>
                    </a:cubicBezTo>
                    <a:cubicBezTo>
                      <a:pt x="104" y="617"/>
                      <a:pt x="186" y="697"/>
                      <a:pt x="252" y="734"/>
                    </a:cubicBezTo>
                    <a:cubicBezTo>
                      <a:pt x="350" y="790"/>
                      <a:pt x="350" y="790"/>
                      <a:pt x="350" y="790"/>
                    </a:cubicBezTo>
                    <a:lnTo>
                      <a:pt x="302" y="686"/>
                    </a:lnTo>
                    <a:close/>
                  </a:path>
                </a:pathLst>
              </a:custGeom>
              <a:solidFill>
                <a:srgbClr val="DADCDC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" name="Freeform 2488"/>
              <p:cNvSpPr>
                <a:spLocks/>
              </p:cNvSpPr>
              <p:nvPr/>
            </p:nvSpPr>
            <p:spPr bwMode="auto">
              <a:xfrm>
                <a:off x="4429255" y="1322676"/>
                <a:ext cx="1742463" cy="2536101"/>
              </a:xfrm>
              <a:custGeom>
                <a:avLst/>
                <a:gdLst>
                  <a:gd name="T0" fmla="*/ 300 w 542"/>
                  <a:gd name="T1" fmla="*/ 687 h 789"/>
                  <a:gd name="T2" fmla="*/ 302 w 542"/>
                  <a:gd name="T3" fmla="*/ 568 h 789"/>
                  <a:gd name="T4" fmla="*/ 403 w 542"/>
                  <a:gd name="T5" fmla="*/ 475 h 789"/>
                  <a:gd name="T6" fmla="*/ 532 w 542"/>
                  <a:gd name="T7" fmla="*/ 279 h 789"/>
                  <a:gd name="T8" fmla="*/ 460 w 542"/>
                  <a:gd name="T9" fmla="*/ 70 h 789"/>
                  <a:gd name="T10" fmla="*/ 412 w 542"/>
                  <a:gd name="T11" fmla="*/ 35 h 789"/>
                  <a:gd name="T12" fmla="*/ 238 w 542"/>
                  <a:gd name="T13" fmla="*/ 19 h 789"/>
                  <a:gd name="T14" fmla="*/ 61 w 542"/>
                  <a:gd name="T15" fmla="*/ 171 h 789"/>
                  <a:gd name="T16" fmla="*/ 73 w 542"/>
                  <a:gd name="T17" fmla="*/ 559 h 789"/>
                  <a:gd name="T18" fmla="*/ 251 w 542"/>
                  <a:gd name="T19" fmla="*/ 734 h 789"/>
                  <a:gd name="T20" fmla="*/ 348 w 542"/>
                  <a:gd name="T21" fmla="*/ 789 h 789"/>
                  <a:gd name="T22" fmla="*/ 300 w 542"/>
                  <a:gd name="T23" fmla="*/ 687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" h="789">
                    <a:moveTo>
                      <a:pt x="300" y="687"/>
                    </a:moveTo>
                    <a:cubicBezTo>
                      <a:pt x="281" y="645"/>
                      <a:pt x="281" y="606"/>
                      <a:pt x="302" y="568"/>
                    </a:cubicBezTo>
                    <a:cubicBezTo>
                      <a:pt x="320" y="534"/>
                      <a:pt x="355" y="502"/>
                      <a:pt x="403" y="475"/>
                    </a:cubicBezTo>
                    <a:cubicBezTo>
                      <a:pt x="473" y="434"/>
                      <a:pt x="521" y="361"/>
                      <a:pt x="532" y="279"/>
                    </a:cubicBezTo>
                    <a:cubicBezTo>
                      <a:pt x="542" y="199"/>
                      <a:pt x="516" y="123"/>
                      <a:pt x="460" y="70"/>
                    </a:cubicBezTo>
                    <a:cubicBezTo>
                      <a:pt x="445" y="56"/>
                      <a:pt x="429" y="45"/>
                      <a:pt x="412" y="35"/>
                    </a:cubicBezTo>
                    <a:cubicBezTo>
                      <a:pt x="359" y="6"/>
                      <a:pt x="299" y="0"/>
                      <a:pt x="238" y="19"/>
                    </a:cubicBezTo>
                    <a:cubicBezTo>
                      <a:pt x="166" y="42"/>
                      <a:pt x="101" y="97"/>
                      <a:pt x="61" y="171"/>
                    </a:cubicBezTo>
                    <a:cubicBezTo>
                      <a:pt x="0" y="284"/>
                      <a:pt x="4" y="429"/>
                      <a:pt x="73" y="559"/>
                    </a:cubicBezTo>
                    <a:cubicBezTo>
                      <a:pt x="104" y="617"/>
                      <a:pt x="185" y="696"/>
                      <a:pt x="251" y="734"/>
                    </a:cubicBezTo>
                    <a:cubicBezTo>
                      <a:pt x="348" y="789"/>
                      <a:pt x="348" y="789"/>
                      <a:pt x="348" y="789"/>
                    </a:cubicBezTo>
                    <a:lnTo>
                      <a:pt x="300" y="687"/>
                    </a:lnTo>
                    <a:close/>
                  </a:path>
                </a:pathLst>
              </a:custGeom>
              <a:solidFill>
                <a:srgbClr val="D8DADB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" name="Freeform 2489"/>
              <p:cNvSpPr>
                <a:spLocks/>
              </p:cNvSpPr>
              <p:nvPr/>
            </p:nvSpPr>
            <p:spPr bwMode="auto">
              <a:xfrm>
                <a:off x="4429255" y="1325398"/>
                <a:ext cx="1742463" cy="2530656"/>
              </a:xfrm>
              <a:custGeom>
                <a:avLst/>
                <a:gdLst>
                  <a:gd name="T0" fmla="*/ 300 w 542"/>
                  <a:gd name="T1" fmla="*/ 686 h 787"/>
                  <a:gd name="T2" fmla="*/ 301 w 542"/>
                  <a:gd name="T3" fmla="*/ 567 h 787"/>
                  <a:gd name="T4" fmla="*/ 402 w 542"/>
                  <a:gd name="T5" fmla="*/ 473 h 787"/>
                  <a:gd name="T6" fmla="*/ 531 w 542"/>
                  <a:gd name="T7" fmla="*/ 278 h 787"/>
                  <a:gd name="T8" fmla="*/ 459 w 542"/>
                  <a:gd name="T9" fmla="*/ 69 h 787"/>
                  <a:gd name="T10" fmla="*/ 412 w 542"/>
                  <a:gd name="T11" fmla="*/ 35 h 787"/>
                  <a:gd name="T12" fmla="*/ 238 w 542"/>
                  <a:gd name="T13" fmla="*/ 19 h 787"/>
                  <a:gd name="T14" fmla="*/ 62 w 542"/>
                  <a:gd name="T15" fmla="*/ 170 h 787"/>
                  <a:gd name="T16" fmla="*/ 74 w 542"/>
                  <a:gd name="T17" fmla="*/ 558 h 787"/>
                  <a:gd name="T18" fmla="*/ 251 w 542"/>
                  <a:gd name="T19" fmla="*/ 733 h 787"/>
                  <a:gd name="T20" fmla="*/ 347 w 542"/>
                  <a:gd name="T21" fmla="*/ 787 h 787"/>
                  <a:gd name="T22" fmla="*/ 300 w 542"/>
                  <a:gd name="T23" fmla="*/ 686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" h="787">
                    <a:moveTo>
                      <a:pt x="300" y="686"/>
                    </a:moveTo>
                    <a:cubicBezTo>
                      <a:pt x="280" y="644"/>
                      <a:pt x="281" y="605"/>
                      <a:pt x="301" y="567"/>
                    </a:cubicBezTo>
                    <a:cubicBezTo>
                      <a:pt x="320" y="533"/>
                      <a:pt x="355" y="500"/>
                      <a:pt x="402" y="473"/>
                    </a:cubicBezTo>
                    <a:cubicBezTo>
                      <a:pt x="472" y="433"/>
                      <a:pt x="520" y="360"/>
                      <a:pt x="531" y="278"/>
                    </a:cubicBezTo>
                    <a:cubicBezTo>
                      <a:pt x="542" y="198"/>
                      <a:pt x="516" y="122"/>
                      <a:pt x="459" y="69"/>
                    </a:cubicBezTo>
                    <a:cubicBezTo>
                      <a:pt x="445" y="56"/>
                      <a:pt x="429" y="44"/>
                      <a:pt x="412" y="35"/>
                    </a:cubicBezTo>
                    <a:cubicBezTo>
                      <a:pt x="359" y="5"/>
                      <a:pt x="299" y="0"/>
                      <a:pt x="238" y="19"/>
                    </a:cubicBezTo>
                    <a:cubicBezTo>
                      <a:pt x="166" y="41"/>
                      <a:pt x="102" y="96"/>
                      <a:pt x="62" y="170"/>
                    </a:cubicBezTo>
                    <a:cubicBezTo>
                      <a:pt x="0" y="283"/>
                      <a:pt x="5" y="428"/>
                      <a:pt x="74" y="558"/>
                    </a:cubicBezTo>
                    <a:cubicBezTo>
                      <a:pt x="104" y="615"/>
                      <a:pt x="185" y="695"/>
                      <a:pt x="251" y="733"/>
                    </a:cubicBezTo>
                    <a:cubicBezTo>
                      <a:pt x="347" y="787"/>
                      <a:pt x="347" y="787"/>
                      <a:pt x="347" y="787"/>
                    </a:cubicBezTo>
                    <a:lnTo>
                      <a:pt x="300" y="686"/>
                    </a:lnTo>
                    <a:close/>
                  </a:path>
                </a:pathLst>
              </a:custGeom>
              <a:solidFill>
                <a:srgbClr val="D7D9DA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" name="Freeform 2490"/>
              <p:cNvSpPr>
                <a:spLocks/>
              </p:cNvSpPr>
              <p:nvPr/>
            </p:nvSpPr>
            <p:spPr bwMode="auto">
              <a:xfrm>
                <a:off x="4431978" y="1325398"/>
                <a:ext cx="1737018" cy="2523849"/>
              </a:xfrm>
              <a:custGeom>
                <a:avLst/>
                <a:gdLst>
                  <a:gd name="T0" fmla="*/ 298 w 540"/>
                  <a:gd name="T1" fmla="*/ 686 h 785"/>
                  <a:gd name="T2" fmla="*/ 300 w 540"/>
                  <a:gd name="T3" fmla="*/ 567 h 785"/>
                  <a:gd name="T4" fmla="*/ 401 w 540"/>
                  <a:gd name="T5" fmla="*/ 473 h 785"/>
                  <a:gd name="T6" fmla="*/ 530 w 540"/>
                  <a:gd name="T7" fmla="*/ 278 h 785"/>
                  <a:gd name="T8" fmla="*/ 458 w 540"/>
                  <a:gd name="T9" fmla="*/ 70 h 785"/>
                  <a:gd name="T10" fmla="*/ 411 w 540"/>
                  <a:gd name="T11" fmla="*/ 35 h 785"/>
                  <a:gd name="T12" fmla="*/ 237 w 540"/>
                  <a:gd name="T13" fmla="*/ 19 h 785"/>
                  <a:gd name="T14" fmla="*/ 61 w 540"/>
                  <a:gd name="T15" fmla="*/ 170 h 785"/>
                  <a:gd name="T16" fmla="*/ 73 w 540"/>
                  <a:gd name="T17" fmla="*/ 558 h 785"/>
                  <a:gd name="T18" fmla="*/ 251 w 540"/>
                  <a:gd name="T19" fmla="*/ 732 h 785"/>
                  <a:gd name="T20" fmla="*/ 345 w 540"/>
                  <a:gd name="T21" fmla="*/ 785 h 785"/>
                  <a:gd name="T22" fmla="*/ 298 w 540"/>
                  <a:gd name="T23" fmla="*/ 686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0" h="785">
                    <a:moveTo>
                      <a:pt x="298" y="686"/>
                    </a:moveTo>
                    <a:cubicBezTo>
                      <a:pt x="279" y="644"/>
                      <a:pt x="279" y="605"/>
                      <a:pt x="300" y="567"/>
                    </a:cubicBezTo>
                    <a:cubicBezTo>
                      <a:pt x="319" y="533"/>
                      <a:pt x="354" y="500"/>
                      <a:pt x="401" y="473"/>
                    </a:cubicBezTo>
                    <a:cubicBezTo>
                      <a:pt x="471" y="433"/>
                      <a:pt x="519" y="360"/>
                      <a:pt x="530" y="278"/>
                    </a:cubicBezTo>
                    <a:cubicBezTo>
                      <a:pt x="540" y="198"/>
                      <a:pt x="514" y="122"/>
                      <a:pt x="458" y="70"/>
                    </a:cubicBezTo>
                    <a:cubicBezTo>
                      <a:pt x="443" y="56"/>
                      <a:pt x="427" y="45"/>
                      <a:pt x="411" y="35"/>
                    </a:cubicBezTo>
                    <a:cubicBezTo>
                      <a:pt x="358" y="6"/>
                      <a:pt x="298" y="0"/>
                      <a:pt x="237" y="19"/>
                    </a:cubicBezTo>
                    <a:cubicBezTo>
                      <a:pt x="165" y="42"/>
                      <a:pt x="101" y="97"/>
                      <a:pt x="61" y="170"/>
                    </a:cubicBezTo>
                    <a:cubicBezTo>
                      <a:pt x="0" y="283"/>
                      <a:pt x="4" y="428"/>
                      <a:pt x="73" y="558"/>
                    </a:cubicBezTo>
                    <a:cubicBezTo>
                      <a:pt x="103" y="615"/>
                      <a:pt x="185" y="695"/>
                      <a:pt x="251" y="732"/>
                    </a:cubicBezTo>
                    <a:cubicBezTo>
                      <a:pt x="345" y="785"/>
                      <a:pt x="345" y="785"/>
                      <a:pt x="345" y="785"/>
                    </a:cubicBezTo>
                    <a:lnTo>
                      <a:pt x="298" y="686"/>
                    </a:lnTo>
                    <a:close/>
                  </a:path>
                </a:pathLst>
              </a:custGeom>
              <a:solidFill>
                <a:srgbClr val="D5D7D8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" name="Freeform 2491"/>
              <p:cNvSpPr>
                <a:spLocks/>
              </p:cNvSpPr>
              <p:nvPr/>
            </p:nvSpPr>
            <p:spPr bwMode="auto">
              <a:xfrm>
                <a:off x="4431978" y="1329482"/>
                <a:ext cx="1737018" cy="2517043"/>
              </a:xfrm>
              <a:custGeom>
                <a:avLst/>
                <a:gdLst>
                  <a:gd name="T0" fmla="*/ 298 w 540"/>
                  <a:gd name="T1" fmla="*/ 685 h 783"/>
                  <a:gd name="T2" fmla="*/ 299 w 540"/>
                  <a:gd name="T3" fmla="*/ 566 h 783"/>
                  <a:gd name="T4" fmla="*/ 401 w 540"/>
                  <a:gd name="T5" fmla="*/ 471 h 783"/>
                  <a:gd name="T6" fmla="*/ 529 w 540"/>
                  <a:gd name="T7" fmla="*/ 277 h 783"/>
                  <a:gd name="T8" fmla="*/ 458 w 540"/>
                  <a:gd name="T9" fmla="*/ 69 h 783"/>
                  <a:gd name="T10" fmla="*/ 410 w 540"/>
                  <a:gd name="T11" fmla="*/ 35 h 783"/>
                  <a:gd name="T12" fmla="*/ 238 w 540"/>
                  <a:gd name="T13" fmla="*/ 19 h 783"/>
                  <a:gd name="T14" fmla="*/ 62 w 540"/>
                  <a:gd name="T15" fmla="*/ 169 h 783"/>
                  <a:gd name="T16" fmla="*/ 74 w 540"/>
                  <a:gd name="T17" fmla="*/ 557 h 783"/>
                  <a:gd name="T18" fmla="*/ 251 w 540"/>
                  <a:gd name="T19" fmla="*/ 731 h 783"/>
                  <a:gd name="T20" fmla="*/ 344 w 540"/>
                  <a:gd name="T21" fmla="*/ 783 h 783"/>
                  <a:gd name="T22" fmla="*/ 298 w 540"/>
                  <a:gd name="T23" fmla="*/ 685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0" h="783">
                    <a:moveTo>
                      <a:pt x="298" y="685"/>
                    </a:moveTo>
                    <a:cubicBezTo>
                      <a:pt x="278" y="643"/>
                      <a:pt x="279" y="604"/>
                      <a:pt x="299" y="566"/>
                    </a:cubicBezTo>
                    <a:cubicBezTo>
                      <a:pt x="318" y="531"/>
                      <a:pt x="353" y="499"/>
                      <a:pt x="401" y="471"/>
                    </a:cubicBezTo>
                    <a:cubicBezTo>
                      <a:pt x="470" y="431"/>
                      <a:pt x="518" y="359"/>
                      <a:pt x="529" y="277"/>
                    </a:cubicBezTo>
                    <a:cubicBezTo>
                      <a:pt x="540" y="197"/>
                      <a:pt x="514" y="121"/>
                      <a:pt x="458" y="69"/>
                    </a:cubicBezTo>
                    <a:cubicBezTo>
                      <a:pt x="443" y="56"/>
                      <a:pt x="427" y="44"/>
                      <a:pt x="410" y="35"/>
                    </a:cubicBezTo>
                    <a:cubicBezTo>
                      <a:pt x="358" y="5"/>
                      <a:pt x="298" y="0"/>
                      <a:pt x="238" y="19"/>
                    </a:cubicBezTo>
                    <a:cubicBezTo>
                      <a:pt x="166" y="41"/>
                      <a:pt x="101" y="96"/>
                      <a:pt x="62" y="169"/>
                    </a:cubicBezTo>
                    <a:cubicBezTo>
                      <a:pt x="0" y="282"/>
                      <a:pt x="5" y="427"/>
                      <a:pt x="74" y="557"/>
                    </a:cubicBezTo>
                    <a:cubicBezTo>
                      <a:pt x="104" y="614"/>
                      <a:pt x="185" y="693"/>
                      <a:pt x="251" y="731"/>
                    </a:cubicBezTo>
                    <a:cubicBezTo>
                      <a:pt x="344" y="783"/>
                      <a:pt x="344" y="783"/>
                      <a:pt x="344" y="783"/>
                    </a:cubicBezTo>
                    <a:lnTo>
                      <a:pt x="298" y="685"/>
                    </a:lnTo>
                    <a:close/>
                  </a:path>
                </a:pathLst>
              </a:custGeom>
              <a:solidFill>
                <a:srgbClr val="D4D6D7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" name="Freeform 2492"/>
              <p:cNvSpPr>
                <a:spLocks/>
              </p:cNvSpPr>
              <p:nvPr/>
            </p:nvSpPr>
            <p:spPr bwMode="auto">
              <a:xfrm>
                <a:off x="4436062" y="1329482"/>
                <a:ext cx="1730212" cy="2512959"/>
              </a:xfrm>
              <a:custGeom>
                <a:avLst/>
                <a:gdLst>
                  <a:gd name="T0" fmla="*/ 296 w 538"/>
                  <a:gd name="T1" fmla="*/ 686 h 782"/>
                  <a:gd name="T2" fmla="*/ 298 w 538"/>
                  <a:gd name="T3" fmla="*/ 565 h 782"/>
                  <a:gd name="T4" fmla="*/ 400 w 538"/>
                  <a:gd name="T5" fmla="*/ 471 h 782"/>
                  <a:gd name="T6" fmla="*/ 528 w 538"/>
                  <a:gd name="T7" fmla="*/ 277 h 782"/>
                  <a:gd name="T8" fmla="*/ 456 w 538"/>
                  <a:gd name="T9" fmla="*/ 70 h 782"/>
                  <a:gd name="T10" fmla="*/ 409 w 538"/>
                  <a:gd name="T11" fmla="*/ 35 h 782"/>
                  <a:gd name="T12" fmla="*/ 237 w 538"/>
                  <a:gd name="T13" fmla="*/ 19 h 782"/>
                  <a:gd name="T14" fmla="*/ 61 w 538"/>
                  <a:gd name="T15" fmla="*/ 170 h 782"/>
                  <a:gd name="T16" fmla="*/ 73 w 538"/>
                  <a:gd name="T17" fmla="*/ 556 h 782"/>
                  <a:gd name="T18" fmla="*/ 250 w 538"/>
                  <a:gd name="T19" fmla="*/ 730 h 782"/>
                  <a:gd name="T20" fmla="*/ 341 w 538"/>
                  <a:gd name="T21" fmla="*/ 782 h 782"/>
                  <a:gd name="T22" fmla="*/ 296 w 538"/>
                  <a:gd name="T23" fmla="*/ 686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8" h="782">
                    <a:moveTo>
                      <a:pt x="296" y="686"/>
                    </a:moveTo>
                    <a:cubicBezTo>
                      <a:pt x="277" y="643"/>
                      <a:pt x="277" y="604"/>
                      <a:pt x="298" y="565"/>
                    </a:cubicBezTo>
                    <a:cubicBezTo>
                      <a:pt x="317" y="531"/>
                      <a:pt x="352" y="498"/>
                      <a:pt x="400" y="471"/>
                    </a:cubicBezTo>
                    <a:cubicBezTo>
                      <a:pt x="469" y="431"/>
                      <a:pt x="517" y="359"/>
                      <a:pt x="528" y="277"/>
                    </a:cubicBezTo>
                    <a:cubicBezTo>
                      <a:pt x="538" y="197"/>
                      <a:pt x="512" y="122"/>
                      <a:pt x="456" y="70"/>
                    </a:cubicBezTo>
                    <a:cubicBezTo>
                      <a:pt x="442" y="56"/>
                      <a:pt x="426" y="44"/>
                      <a:pt x="409" y="35"/>
                    </a:cubicBezTo>
                    <a:cubicBezTo>
                      <a:pt x="356" y="6"/>
                      <a:pt x="297" y="0"/>
                      <a:pt x="237" y="19"/>
                    </a:cubicBezTo>
                    <a:cubicBezTo>
                      <a:pt x="165" y="42"/>
                      <a:pt x="101" y="96"/>
                      <a:pt x="61" y="170"/>
                    </a:cubicBezTo>
                    <a:cubicBezTo>
                      <a:pt x="0" y="282"/>
                      <a:pt x="4" y="427"/>
                      <a:pt x="73" y="556"/>
                    </a:cubicBezTo>
                    <a:cubicBezTo>
                      <a:pt x="103" y="613"/>
                      <a:pt x="184" y="693"/>
                      <a:pt x="250" y="730"/>
                    </a:cubicBezTo>
                    <a:cubicBezTo>
                      <a:pt x="341" y="782"/>
                      <a:pt x="341" y="782"/>
                      <a:pt x="341" y="782"/>
                    </a:cubicBezTo>
                    <a:lnTo>
                      <a:pt x="296" y="686"/>
                    </a:lnTo>
                    <a:close/>
                  </a:path>
                </a:pathLst>
              </a:custGeom>
              <a:solidFill>
                <a:srgbClr val="D2D4D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" name="Freeform 2493"/>
              <p:cNvSpPr>
                <a:spLocks/>
              </p:cNvSpPr>
              <p:nvPr/>
            </p:nvSpPr>
            <p:spPr bwMode="auto">
              <a:xfrm>
                <a:off x="4436062" y="1332205"/>
                <a:ext cx="1730212" cy="2507514"/>
              </a:xfrm>
              <a:custGeom>
                <a:avLst/>
                <a:gdLst>
                  <a:gd name="T0" fmla="*/ 296 w 538"/>
                  <a:gd name="T1" fmla="*/ 685 h 780"/>
                  <a:gd name="T2" fmla="*/ 298 w 538"/>
                  <a:gd name="T3" fmla="*/ 564 h 780"/>
                  <a:gd name="T4" fmla="*/ 399 w 538"/>
                  <a:gd name="T5" fmla="*/ 469 h 780"/>
                  <a:gd name="T6" fmla="*/ 527 w 538"/>
                  <a:gd name="T7" fmla="*/ 276 h 780"/>
                  <a:gd name="T8" fmla="*/ 456 w 538"/>
                  <a:gd name="T9" fmla="*/ 69 h 780"/>
                  <a:gd name="T10" fmla="*/ 409 w 538"/>
                  <a:gd name="T11" fmla="*/ 35 h 780"/>
                  <a:gd name="T12" fmla="*/ 237 w 538"/>
                  <a:gd name="T13" fmla="*/ 19 h 780"/>
                  <a:gd name="T14" fmla="*/ 62 w 538"/>
                  <a:gd name="T15" fmla="*/ 169 h 780"/>
                  <a:gd name="T16" fmla="*/ 74 w 538"/>
                  <a:gd name="T17" fmla="*/ 555 h 780"/>
                  <a:gd name="T18" fmla="*/ 250 w 538"/>
                  <a:gd name="T19" fmla="*/ 729 h 780"/>
                  <a:gd name="T20" fmla="*/ 340 w 538"/>
                  <a:gd name="T21" fmla="*/ 780 h 780"/>
                  <a:gd name="T22" fmla="*/ 296 w 538"/>
                  <a:gd name="T23" fmla="*/ 685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8" h="780">
                    <a:moveTo>
                      <a:pt x="296" y="685"/>
                    </a:moveTo>
                    <a:cubicBezTo>
                      <a:pt x="276" y="642"/>
                      <a:pt x="276" y="602"/>
                      <a:pt x="298" y="564"/>
                    </a:cubicBezTo>
                    <a:cubicBezTo>
                      <a:pt x="316" y="530"/>
                      <a:pt x="352" y="497"/>
                      <a:pt x="399" y="469"/>
                    </a:cubicBezTo>
                    <a:cubicBezTo>
                      <a:pt x="469" y="430"/>
                      <a:pt x="516" y="357"/>
                      <a:pt x="527" y="276"/>
                    </a:cubicBezTo>
                    <a:cubicBezTo>
                      <a:pt x="538" y="196"/>
                      <a:pt x="512" y="121"/>
                      <a:pt x="456" y="69"/>
                    </a:cubicBezTo>
                    <a:cubicBezTo>
                      <a:pt x="441" y="55"/>
                      <a:pt x="425" y="44"/>
                      <a:pt x="409" y="35"/>
                    </a:cubicBezTo>
                    <a:cubicBezTo>
                      <a:pt x="356" y="5"/>
                      <a:pt x="297" y="0"/>
                      <a:pt x="237" y="19"/>
                    </a:cubicBezTo>
                    <a:cubicBezTo>
                      <a:pt x="165" y="41"/>
                      <a:pt x="101" y="96"/>
                      <a:pt x="62" y="169"/>
                    </a:cubicBezTo>
                    <a:cubicBezTo>
                      <a:pt x="0" y="281"/>
                      <a:pt x="5" y="426"/>
                      <a:pt x="74" y="555"/>
                    </a:cubicBezTo>
                    <a:cubicBezTo>
                      <a:pt x="104" y="612"/>
                      <a:pt x="185" y="691"/>
                      <a:pt x="250" y="729"/>
                    </a:cubicBezTo>
                    <a:cubicBezTo>
                      <a:pt x="340" y="780"/>
                      <a:pt x="340" y="780"/>
                      <a:pt x="340" y="780"/>
                    </a:cubicBezTo>
                    <a:lnTo>
                      <a:pt x="296" y="685"/>
                    </a:lnTo>
                    <a:close/>
                  </a:path>
                </a:pathLst>
              </a:custGeom>
              <a:solidFill>
                <a:srgbClr val="D1D3D4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" name="Freeform 2526"/>
              <p:cNvSpPr>
                <a:spLocks/>
              </p:cNvSpPr>
              <p:nvPr/>
            </p:nvSpPr>
            <p:spPr bwMode="auto">
              <a:xfrm>
                <a:off x="4476901" y="1367599"/>
                <a:ext cx="1814612" cy="2465313"/>
              </a:xfrm>
              <a:custGeom>
                <a:avLst/>
                <a:gdLst>
                  <a:gd name="T0" fmla="*/ 291 w 564"/>
                  <a:gd name="T1" fmla="*/ 690 h 767"/>
                  <a:gd name="T2" fmla="*/ 315 w 564"/>
                  <a:gd name="T3" fmla="*/ 569 h 767"/>
                  <a:gd name="T4" fmla="*/ 431 w 564"/>
                  <a:gd name="T5" fmla="*/ 485 h 767"/>
                  <a:gd name="T6" fmla="*/ 556 w 564"/>
                  <a:gd name="T7" fmla="*/ 282 h 767"/>
                  <a:gd name="T8" fmla="*/ 471 w 564"/>
                  <a:gd name="T9" fmla="*/ 69 h 767"/>
                  <a:gd name="T10" fmla="*/ 419 w 564"/>
                  <a:gd name="T11" fmla="*/ 34 h 767"/>
                  <a:gd name="T12" fmla="*/ 236 w 564"/>
                  <a:gd name="T13" fmla="*/ 21 h 767"/>
                  <a:gd name="T14" fmla="*/ 59 w 564"/>
                  <a:gd name="T15" fmla="*/ 180 h 767"/>
                  <a:gd name="T16" fmla="*/ 91 w 564"/>
                  <a:gd name="T17" fmla="*/ 580 h 767"/>
                  <a:gd name="T18" fmla="*/ 287 w 564"/>
                  <a:gd name="T19" fmla="*/ 757 h 767"/>
                  <a:gd name="T20" fmla="*/ 326 w 564"/>
                  <a:gd name="T21" fmla="*/ 767 h 767"/>
                  <a:gd name="T22" fmla="*/ 291 w 564"/>
                  <a:gd name="T23" fmla="*/ 69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4" h="767">
                    <a:moveTo>
                      <a:pt x="291" y="690"/>
                    </a:moveTo>
                    <a:cubicBezTo>
                      <a:pt x="268" y="646"/>
                      <a:pt x="288" y="604"/>
                      <a:pt x="315" y="569"/>
                    </a:cubicBezTo>
                    <a:cubicBezTo>
                      <a:pt x="351" y="522"/>
                      <a:pt x="382" y="514"/>
                      <a:pt x="431" y="485"/>
                    </a:cubicBezTo>
                    <a:cubicBezTo>
                      <a:pt x="502" y="442"/>
                      <a:pt x="549" y="366"/>
                      <a:pt x="556" y="282"/>
                    </a:cubicBezTo>
                    <a:cubicBezTo>
                      <a:pt x="564" y="199"/>
                      <a:pt x="532" y="121"/>
                      <a:pt x="471" y="69"/>
                    </a:cubicBezTo>
                    <a:cubicBezTo>
                      <a:pt x="454" y="55"/>
                      <a:pt x="437" y="43"/>
                      <a:pt x="419" y="34"/>
                    </a:cubicBezTo>
                    <a:cubicBezTo>
                      <a:pt x="362" y="5"/>
                      <a:pt x="299" y="0"/>
                      <a:pt x="236" y="21"/>
                    </a:cubicBezTo>
                    <a:cubicBezTo>
                      <a:pt x="162" y="45"/>
                      <a:pt x="97" y="103"/>
                      <a:pt x="59" y="180"/>
                    </a:cubicBezTo>
                    <a:cubicBezTo>
                      <a:pt x="0" y="298"/>
                      <a:pt x="12" y="448"/>
                      <a:pt x="91" y="580"/>
                    </a:cubicBezTo>
                    <a:cubicBezTo>
                      <a:pt x="126" y="639"/>
                      <a:pt x="215" y="719"/>
                      <a:pt x="287" y="757"/>
                    </a:cubicBezTo>
                    <a:cubicBezTo>
                      <a:pt x="326" y="767"/>
                      <a:pt x="326" y="767"/>
                      <a:pt x="326" y="767"/>
                    </a:cubicBezTo>
                    <a:lnTo>
                      <a:pt x="291" y="690"/>
                    </a:lnTo>
                    <a:close/>
                  </a:path>
                </a:pathLst>
              </a:custGeom>
              <a:solidFill>
                <a:srgbClr val="E6E7E8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" name="Freeform 2636"/>
              <p:cNvSpPr>
                <a:spLocks/>
              </p:cNvSpPr>
              <p:nvPr/>
            </p:nvSpPr>
            <p:spPr bwMode="auto">
              <a:xfrm>
                <a:off x="4768004" y="1532359"/>
                <a:ext cx="1477907" cy="1774143"/>
              </a:xfrm>
              <a:custGeom>
                <a:avLst/>
                <a:gdLst>
                  <a:gd name="T0" fmla="*/ 324 w 574"/>
                  <a:gd name="T1" fmla="*/ 718 h 818"/>
                  <a:gd name="T2" fmla="*/ 323 w 574"/>
                  <a:gd name="T3" fmla="*/ 592 h 818"/>
                  <a:gd name="T4" fmla="*/ 431 w 574"/>
                  <a:gd name="T5" fmla="*/ 494 h 818"/>
                  <a:gd name="T6" fmla="*/ 564 w 574"/>
                  <a:gd name="T7" fmla="*/ 294 h 818"/>
                  <a:gd name="T8" fmla="*/ 484 w 574"/>
                  <a:gd name="T9" fmla="*/ 75 h 818"/>
                  <a:gd name="T10" fmla="*/ 433 w 574"/>
                  <a:gd name="T11" fmla="*/ 39 h 818"/>
                  <a:gd name="T12" fmla="*/ 249 w 574"/>
                  <a:gd name="T13" fmla="*/ 19 h 818"/>
                  <a:gd name="T14" fmla="*/ 64 w 574"/>
                  <a:gd name="T15" fmla="*/ 173 h 818"/>
                  <a:gd name="T16" fmla="*/ 83 w 574"/>
                  <a:gd name="T17" fmla="*/ 578 h 818"/>
                  <a:gd name="T18" fmla="*/ 276 w 574"/>
                  <a:gd name="T19" fmla="*/ 763 h 818"/>
                  <a:gd name="T20" fmla="*/ 373 w 574"/>
                  <a:gd name="T21" fmla="*/ 818 h 818"/>
                  <a:gd name="T22" fmla="*/ 324 w 574"/>
                  <a:gd name="T23" fmla="*/ 718 h 818"/>
                  <a:gd name="connsiteX0" fmla="*/ 5282 w 9496"/>
                  <a:gd name="connsiteY0" fmla="*/ 8674 h 9224"/>
                  <a:gd name="connsiteX1" fmla="*/ 5264 w 9496"/>
                  <a:gd name="connsiteY1" fmla="*/ 7133 h 9224"/>
                  <a:gd name="connsiteX2" fmla="*/ 7146 w 9496"/>
                  <a:gd name="connsiteY2" fmla="*/ 5935 h 9224"/>
                  <a:gd name="connsiteX3" fmla="*/ 9463 w 9496"/>
                  <a:gd name="connsiteY3" fmla="*/ 3490 h 9224"/>
                  <a:gd name="connsiteX4" fmla="*/ 8069 w 9496"/>
                  <a:gd name="connsiteY4" fmla="*/ 813 h 9224"/>
                  <a:gd name="connsiteX5" fmla="*/ 7181 w 9496"/>
                  <a:gd name="connsiteY5" fmla="*/ 373 h 9224"/>
                  <a:gd name="connsiteX6" fmla="*/ 3975 w 9496"/>
                  <a:gd name="connsiteY6" fmla="*/ 128 h 9224"/>
                  <a:gd name="connsiteX7" fmla="*/ 752 w 9496"/>
                  <a:gd name="connsiteY7" fmla="*/ 2011 h 9224"/>
                  <a:gd name="connsiteX8" fmla="*/ 1083 w 9496"/>
                  <a:gd name="connsiteY8" fmla="*/ 6962 h 9224"/>
                  <a:gd name="connsiteX9" fmla="*/ 4445 w 9496"/>
                  <a:gd name="connsiteY9" fmla="*/ 9224 h 9224"/>
                  <a:gd name="connsiteX10" fmla="*/ 5282 w 9496"/>
                  <a:gd name="connsiteY10" fmla="*/ 8674 h 9224"/>
                  <a:gd name="connsiteX0" fmla="*/ 5562 w 10000"/>
                  <a:gd name="connsiteY0" fmla="*/ 9404 h 9404"/>
                  <a:gd name="connsiteX1" fmla="*/ 5543 w 10000"/>
                  <a:gd name="connsiteY1" fmla="*/ 7733 h 9404"/>
                  <a:gd name="connsiteX2" fmla="*/ 7525 w 10000"/>
                  <a:gd name="connsiteY2" fmla="*/ 6434 h 9404"/>
                  <a:gd name="connsiteX3" fmla="*/ 9965 w 10000"/>
                  <a:gd name="connsiteY3" fmla="*/ 3784 h 9404"/>
                  <a:gd name="connsiteX4" fmla="*/ 8497 w 10000"/>
                  <a:gd name="connsiteY4" fmla="*/ 881 h 9404"/>
                  <a:gd name="connsiteX5" fmla="*/ 7562 w 10000"/>
                  <a:gd name="connsiteY5" fmla="*/ 404 h 9404"/>
                  <a:gd name="connsiteX6" fmla="*/ 4186 w 10000"/>
                  <a:gd name="connsiteY6" fmla="*/ 139 h 9404"/>
                  <a:gd name="connsiteX7" fmla="*/ 792 w 10000"/>
                  <a:gd name="connsiteY7" fmla="*/ 2180 h 9404"/>
                  <a:gd name="connsiteX8" fmla="*/ 1140 w 10000"/>
                  <a:gd name="connsiteY8" fmla="*/ 7548 h 9404"/>
                  <a:gd name="connsiteX9" fmla="*/ 5562 w 10000"/>
                  <a:gd name="connsiteY9" fmla="*/ 9404 h 9404"/>
                  <a:gd name="connsiteX0" fmla="*/ 1140 w 10000"/>
                  <a:gd name="connsiteY0" fmla="*/ 8026 h 8578"/>
                  <a:gd name="connsiteX1" fmla="*/ 5543 w 10000"/>
                  <a:gd name="connsiteY1" fmla="*/ 8223 h 8578"/>
                  <a:gd name="connsiteX2" fmla="*/ 7525 w 10000"/>
                  <a:gd name="connsiteY2" fmla="*/ 6842 h 8578"/>
                  <a:gd name="connsiteX3" fmla="*/ 9965 w 10000"/>
                  <a:gd name="connsiteY3" fmla="*/ 4024 h 8578"/>
                  <a:gd name="connsiteX4" fmla="*/ 8497 w 10000"/>
                  <a:gd name="connsiteY4" fmla="*/ 937 h 8578"/>
                  <a:gd name="connsiteX5" fmla="*/ 7562 w 10000"/>
                  <a:gd name="connsiteY5" fmla="*/ 430 h 8578"/>
                  <a:gd name="connsiteX6" fmla="*/ 4186 w 10000"/>
                  <a:gd name="connsiteY6" fmla="*/ 148 h 8578"/>
                  <a:gd name="connsiteX7" fmla="*/ 792 w 10000"/>
                  <a:gd name="connsiteY7" fmla="*/ 2318 h 8578"/>
                  <a:gd name="connsiteX8" fmla="*/ 1140 w 10000"/>
                  <a:gd name="connsiteY8" fmla="*/ 8026 h 8578"/>
                  <a:gd name="connsiteX0" fmla="*/ 1140 w 10000"/>
                  <a:gd name="connsiteY0" fmla="*/ 9356 h 9626"/>
                  <a:gd name="connsiteX1" fmla="*/ 7525 w 10000"/>
                  <a:gd name="connsiteY1" fmla="*/ 7976 h 9626"/>
                  <a:gd name="connsiteX2" fmla="*/ 9965 w 10000"/>
                  <a:gd name="connsiteY2" fmla="*/ 4691 h 9626"/>
                  <a:gd name="connsiteX3" fmla="*/ 8497 w 10000"/>
                  <a:gd name="connsiteY3" fmla="*/ 1092 h 9626"/>
                  <a:gd name="connsiteX4" fmla="*/ 7562 w 10000"/>
                  <a:gd name="connsiteY4" fmla="*/ 501 h 9626"/>
                  <a:gd name="connsiteX5" fmla="*/ 4186 w 10000"/>
                  <a:gd name="connsiteY5" fmla="*/ 173 h 9626"/>
                  <a:gd name="connsiteX6" fmla="*/ 792 w 10000"/>
                  <a:gd name="connsiteY6" fmla="*/ 2702 h 9626"/>
                  <a:gd name="connsiteX7" fmla="*/ 1140 w 10000"/>
                  <a:gd name="connsiteY7" fmla="*/ 9356 h 9626"/>
                  <a:gd name="connsiteX0" fmla="*/ 1182 w 9456"/>
                  <a:gd name="connsiteY0" fmla="*/ 10326 h 10555"/>
                  <a:gd name="connsiteX1" fmla="*/ 6981 w 9456"/>
                  <a:gd name="connsiteY1" fmla="*/ 8286 h 10555"/>
                  <a:gd name="connsiteX2" fmla="*/ 9421 w 9456"/>
                  <a:gd name="connsiteY2" fmla="*/ 4873 h 10555"/>
                  <a:gd name="connsiteX3" fmla="*/ 7953 w 9456"/>
                  <a:gd name="connsiteY3" fmla="*/ 1134 h 10555"/>
                  <a:gd name="connsiteX4" fmla="*/ 7018 w 9456"/>
                  <a:gd name="connsiteY4" fmla="*/ 520 h 10555"/>
                  <a:gd name="connsiteX5" fmla="*/ 3642 w 9456"/>
                  <a:gd name="connsiteY5" fmla="*/ 180 h 10555"/>
                  <a:gd name="connsiteX6" fmla="*/ 248 w 9456"/>
                  <a:gd name="connsiteY6" fmla="*/ 2807 h 10555"/>
                  <a:gd name="connsiteX7" fmla="*/ 1182 w 9456"/>
                  <a:gd name="connsiteY7" fmla="*/ 10326 h 1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6" h="10555">
                    <a:moveTo>
                      <a:pt x="1182" y="10326"/>
                    </a:moveTo>
                    <a:cubicBezTo>
                      <a:pt x="2304" y="11239"/>
                      <a:pt x="5608" y="9195"/>
                      <a:pt x="6981" y="8286"/>
                    </a:cubicBezTo>
                    <a:cubicBezTo>
                      <a:pt x="8354" y="7377"/>
                      <a:pt x="9238" y="6323"/>
                      <a:pt x="9421" y="4873"/>
                    </a:cubicBezTo>
                    <a:cubicBezTo>
                      <a:pt x="9604" y="3439"/>
                      <a:pt x="9073" y="2090"/>
                      <a:pt x="7953" y="1134"/>
                    </a:cubicBezTo>
                    <a:cubicBezTo>
                      <a:pt x="7659" y="897"/>
                      <a:pt x="7348" y="692"/>
                      <a:pt x="7018" y="520"/>
                    </a:cubicBezTo>
                    <a:cubicBezTo>
                      <a:pt x="5972" y="-25"/>
                      <a:pt x="4816" y="-145"/>
                      <a:pt x="3642" y="180"/>
                    </a:cubicBezTo>
                    <a:cubicBezTo>
                      <a:pt x="2230" y="554"/>
                      <a:pt x="658" y="1116"/>
                      <a:pt x="248" y="2807"/>
                    </a:cubicBezTo>
                    <a:cubicBezTo>
                      <a:pt x="-162" y="4498"/>
                      <a:pt x="-194" y="8005"/>
                      <a:pt x="1182" y="10326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" name="Freeform 2565"/>
              <p:cNvSpPr>
                <a:spLocks/>
              </p:cNvSpPr>
              <p:nvPr/>
            </p:nvSpPr>
            <p:spPr bwMode="auto">
              <a:xfrm>
                <a:off x="4423129" y="1317230"/>
                <a:ext cx="1841838" cy="2631392"/>
              </a:xfrm>
              <a:custGeom>
                <a:avLst/>
                <a:gdLst>
                  <a:gd name="T0" fmla="*/ 323 w 573"/>
                  <a:gd name="T1" fmla="*/ 718 h 818"/>
                  <a:gd name="T2" fmla="*/ 323 w 573"/>
                  <a:gd name="T3" fmla="*/ 591 h 818"/>
                  <a:gd name="T4" fmla="*/ 430 w 573"/>
                  <a:gd name="T5" fmla="*/ 494 h 818"/>
                  <a:gd name="T6" fmla="*/ 563 w 573"/>
                  <a:gd name="T7" fmla="*/ 293 h 818"/>
                  <a:gd name="T8" fmla="*/ 483 w 573"/>
                  <a:gd name="T9" fmla="*/ 75 h 818"/>
                  <a:gd name="T10" fmla="*/ 432 w 573"/>
                  <a:gd name="T11" fmla="*/ 38 h 818"/>
                  <a:gd name="T12" fmla="*/ 248 w 573"/>
                  <a:gd name="T13" fmla="*/ 18 h 818"/>
                  <a:gd name="T14" fmla="*/ 63 w 573"/>
                  <a:gd name="T15" fmla="*/ 173 h 818"/>
                  <a:gd name="T16" fmla="*/ 83 w 573"/>
                  <a:gd name="T17" fmla="*/ 578 h 818"/>
                  <a:gd name="T18" fmla="*/ 275 w 573"/>
                  <a:gd name="T19" fmla="*/ 763 h 818"/>
                  <a:gd name="T20" fmla="*/ 372 w 573"/>
                  <a:gd name="T21" fmla="*/ 818 h 818"/>
                  <a:gd name="T22" fmla="*/ 323 w 573"/>
                  <a:gd name="T23" fmla="*/ 71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818">
                    <a:moveTo>
                      <a:pt x="323" y="718"/>
                    </a:moveTo>
                    <a:cubicBezTo>
                      <a:pt x="301" y="672"/>
                      <a:pt x="301" y="631"/>
                      <a:pt x="323" y="591"/>
                    </a:cubicBezTo>
                    <a:cubicBezTo>
                      <a:pt x="342" y="555"/>
                      <a:pt x="379" y="522"/>
                      <a:pt x="430" y="494"/>
                    </a:cubicBezTo>
                    <a:cubicBezTo>
                      <a:pt x="503" y="453"/>
                      <a:pt x="553" y="378"/>
                      <a:pt x="563" y="293"/>
                    </a:cubicBezTo>
                    <a:cubicBezTo>
                      <a:pt x="573" y="210"/>
                      <a:pt x="544" y="130"/>
                      <a:pt x="483" y="75"/>
                    </a:cubicBezTo>
                    <a:cubicBezTo>
                      <a:pt x="467" y="60"/>
                      <a:pt x="450" y="48"/>
                      <a:pt x="432" y="38"/>
                    </a:cubicBezTo>
                    <a:cubicBezTo>
                      <a:pt x="376" y="7"/>
                      <a:pt x="312" y="0"/>
                      <a:pt x="248" y="18"/>
                    </a:cubicBezTo>
                    <a:cubicBezTo>
                      <a:pt x="172" y="41"/>
                      <a:pt x="104" y="97"/>
                      <a:pt x="63" y="173"/>
                    </a:cubicBezTo>
                    <a:cubicBezTo>
                      <a:pt x="0" y="290"/>
                      <a:pt x="7" y="441"/>
                      <a:pt x="83" y="578"/>
                    </a:cubicBezTo>
                    <a:cubicBezTo>
                      <a:pt x="116" y="638"/>
                      <a:pt x="204" y="723"/>
                      <a:pt x="275" y="763"/>
                    </a:cubicBezTo>
                    <a:cubicBezTo>
                      <a:pt x="372" y="818"/>
                      <a:pt x="372" y="818"/>
                      <a:pt x="372" y="818"/>
                    </a:cubicBezTo>
                    <a:lnTo>
                      <a:pt x="323" y="7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r="16800000" algn="b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" name="Freeform 2572"/>
              <p:cNvSpPr>
                <a:spLocks/>
              </p:cNvSpPr>
              <p:nvPr/>
            </p:nvSpPr>
            <p:spPr bwMode="auto">
              <a:xfrm>
                <a:off x="4538840" y="1270180"/>
                <a:ext cx="1742463" cy="2399971"/>
              </a:xfrm>
              <a:custGeom>
                <a:avLst/>
                <a:gdLst>
                  <a:gd name="T0" fmla="*/ 261 w 542"/>
                  <a:gd name="T1" fmla="*/ 746 h 746"/>
                  <a:gd name="T2" fmla="*/ 382 w 542"/>
                  <a:gd name="T3" fmla="*/ 477 h 746"/>
                  <a:gd name="T4" fmla="*/ 429 w 542"/>
                  <a:gd name="T5" fmla="*/ 114 h 746"/>
                  <a:gd name="T6" fmla="*/ 62 w 542"/>
                  <a:gd name="T7" fmla="*/ 202 h 746"/>
                  <a:gd name="T8" fmla="*/ 82 w 542"/>
                  <a:gd name="T9" fmla="*/ 575 h 746"/>
                  <a:gd name="T10" fmla="*/ 261 w 542"/>
                  <a:gd name="T11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2" h="746">
                    <a:moveTo>
                      <a:pt x="261" y="746"/>
                    </a:moveTo>
                    <a:cubicBezTo>
                      <a:pt x="203" y="627"/>
                      <a:pt x="280" y="533"/>
                      <a:pt x="382" y="477"/>
                    </a:cubicBezTo>
                    <a:cubicBezTo>
                      <a:pt x="513" y="404"/>
                      <a:pt x="542" y="217"/>
                      <a:pt x="429" y="114"/>
                    </a:cubicBezTo>
                    <a:cubicBezTo>
                      <a:pt x="304" y="0"/>
                      <a:pt x="135" y="68"/>
                      <a:pt x="62" y="202"/>
                    </a:cubicBezTo>
                    <a:cubicBezTo>
                      <a:pt x="0" y="318"/>
                      <a:pt x="18" y="460"/>
                      <a:pt x="82" y="575"/>
                    </a:cubicBezTo>
                    <a:cubicBezTo>
                      <a:pt x="110" y="626"/>
                      <a:pt x="192" y="707"/>
                      <a:pt x="261" y="7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12000000"/>
                </a:lightRig>
              </a:scene3d>
              <a:sp3d>
                <a:bevelT w="114300" h="1397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" name="Freeform 2580"/>
              <p:cNvSpPr>
                <a:spLocks noEditPoints="1"/>
              </p:cNvSpPr>
              <p:nvPr/>
            </p:nvSpPr>
            <p:spPr bwMode="auto">
              <a:xfrm>
                <a:off x="4656253" y="1509854"/>
                <a:ext cx="1423919" cy="1992943"/>
              </a:xfrm>
              <a:custGeom>
                <a:avLst/>
                <a:gdLst>
                  <a:gd name="T0" fmla="*/ 154 w 443"/>
                  <a:gd name="T1" fmla="*/ 604 h 620"/>
                  <a:gd name="T2" fmla="*/ 127 w 443"/>
                  <a:gd name="T3" fmla="*/ 580 h 620"/>
                  <a:gd name="T4" fmla="*/ 184 w 443"/>
                  <a:gd name="T5" fmla="*/ 600 h 620"/>
                  <a:gd name="T6" fmla="*/ 111 w 443"/>
                  <a:gd name="T7" fmla="*/ 562 h 620"/>
                  <a:gd name="T8" fmla="*/ 103 w 443"/>
                  <a:gd name="T9" fmla="*/ 553 h 620"/>
                  <a:gd name="T10" fmla="*/ 87 w 443"/>
                  <a:gd name="T11" fmla="*/ 536 h 620"/>
                  <a:gd name="T12" fmla="*/ 183 w 443"/>
                  <a:gd name="T13" fmla="*/ 589 h 620"/>
                  <a:gd name="T14" fmla="*/ 71 w 443"/>
                  <a:gd name="T15" fmla="*/ 517 h 620"/>
                  <a:gd name="T16" fmla="*/ 58 w 443"/>
                  <a:gd name="T17" fmla="*/ 497 h 620"/>
                  <a:gd name="T18" fmla="*/ 185 w 443"/>
                  <a:gd name="T19" fmla="*/ 565 h 620"/>
                  <a:gd name="T20" fmla="*/ 191 w 443"/>
                  <a:gd name="T21" fmla="*/ 541 h 620"/>
                  <a:gd name="T22" fmla="*/ 31 w 443"/>
                  <a:gd name="T23" fmla="*/ 442 h 620"/>
                  <a:gd name="T24" fmla="*/ 23 w 443"/>
                  <a:gd name="T25" fmla="*/ 418 h 620"/>
                  <a:gd name="T26" fmla="*/ 206 w 443"/>
                  <a:gd name="T27" fmla="*/ 507 h 620"/>
                  <a:gd name="T28" fmla="*/ 17 w 443"/>
                  <a:gd name="T29" fmla="*/ 396 h 620"/>
                  <a:gd name="T30" fmla="*/ 219 w 443"/>
                  <a:gd name="T31" fmla="*/ 488 h 620"/>
                  <a:gd name="T32" fmla="*/ 13 w 443"/>
                  <a:gd name="T33" fmla="*/ 385 h 620"/>
                  <a:gd name="T34" fmla="*/ 8 w 443"/>
                  <a:gd name="T35" fmla="*/ 361 h 620"/>
                  <a:gd name="T36" fmla="*/ 225 w 443"/>
                  <a:gd name="T37" fmla="*/ 478 h 620"/>
                  <a:gd name="T38" fmla="*/ 240 w 443"/>
                  <a:gd name="T39" fmla="*/ 460 h 620"/>
                  <a:gd name="T40" fmla="*/ 0 w 443"/>
                  <a:gd name="T41" fmla="*/ 301 h 620"/>
                  <a:gd name="T42" fmla="*/ 267 w 443"/>
                  <a:gd name="T43" fmla="*/ 434 h 620"/>
                  <a:gd name="T44" fmla="*/ 2 w 443"/>
                  <a:gd name="T45" fmla="*/ 277 h 620"/>
                  <a:gd name="T46" fmla="*/ 286 w 443"/>
                  <a:gd name="T47" fmla="*/ 420 h 620"/>
                  <a:gd name="T48" fmla="*/ 2 w 443"/>
                  <a:gd name="T49" fmla="*/ 265 h 620"/>
                  <a:gd name="T50" fmla="*/ 295 w 443"/>
                  <a:gd name="T51" fmla="*/ 413 h 620"/>
                  <a:gd name="T52" fmla="*/ 3 w 443"/>
                  <a:gd name="T53" fmla="*/ 241 h 620"/>
                  <a:gd name="T54" fmla="*/ 8 w 443"/>
                  <a:gd name="T55" fmla="*/ 217 h 620"/>
                  <a:gd name="T56" fmla="*/ 337 w 443"/>
                  <a:gd name="T57" fmla="*/ 386 h 620"/>
                  <a:gd name="T58" fmla="*/ 18 w 443"/>
                  <a:gd name="T59" fmla="*/ 181 h 620"/>
                  <a:gd name="T60" fmla="*/ 367 w 443"/>
                  <a:gd name="T61" fmla="*/ 366 h 620"/>
                  <a:gd name="T62" fmla="*/ 23 w 443"/>
                  <a:gd name="T63" fmla="*/ 171 h 620"/>
                  <a:gd name="T64" fmla="*/ 376 w 443"/>
                  <a:gd name="T65" fmla="*/ 359 h 620"/>
                  <a:gd name="T66" fmla="*/ 32 w 443"/>
                  <a:gd name="T67" fmla="*/ 149 h 620"/>
                  <a:gd name="T68" fmla="*/ 392 w 443"/>
                  <a:gd name="T69" fmla="*/ 341 h 620"/>
                  <a:gd name="T70" fmla="*/ 43 w 443"/>
                  <a:gd name="T71" fmla="*/ 128 h 620"/>
                  <a:gd name="T72" fmla="*/ 56 w 443"/>
                  <a:gd name="T73" fmla="*/ 108 h 620"/>
                  <a:gd name="T74" fmla="*/ 423 w 443"/>
                  <a:gd name="T75" fmla="*/ 289 h 620"/>
                  <a:gd name="T76" fmla="*/ 79 w 443"/>
                  <a:gd name="T77" fmla="*/ 79 h 620"/>
                  <a:gd name="T78" fmla="*/ 433 w 443"/>
                  <a:gd name="T79" fmla="*/ 267 h 620"/>
                  <a:gd name="T80" fmla="*/ 97 w 443"/>
                  <a:gd name="T81" fmla="*/ 63 h 620"/>
                  <a:gd name="T82" fmla="*/ 435 w 443"/>
                  <a:gd name="T83" fmla="*/ 256 h 620"/>
                  <a:gd name="T84" fmla="*/ 106 w 443"/>
                  <a:gd name="T85" fmla="*/ 55 h 620"/>
                  <a:gd name="T86" fmla="*/ 440 w 443"/>
                  <a:gd name="T87" fmla="*/ 232 h 620"/>
                  <a:gd name="T88" fmla="*/ 125 w 443"/>
                  <a:gd name="T89" fmla="*/ 41 h 620"/>
                  <a:gd name="T90" fmla="*/ 441 w 443"/>
                  <a:gd name="T91" fmla="*/ 208 h 620"/>
                  <a:gd name="T92" fmla="*/ 441 w 443"/>
                  <a:gd name="T93" fmla="*/ 184 h 620"/>
                  <a:gd name="T94" fmla="*/ 167 w 443"/>
                  <a:gd name="T95" fmla="*/ 16 h 620"/>
                  <a:gd name="T96" fmla="*/ 435 w 443"/>
                  <a:gd name="T97" fmla="*/ 147 h 620"/>
                  <a:gd name="T98" fmla="*/ 202 w 443"/>
                  <a:gd name="T99" fmla="*/ 5 h 620"/>
                  <a:gd name="T100" fmla="*/ 427 w 443"/>
                  <a:gd name="T101" fmla="*/ 124 h 620"/>
                  <a:gd name="T102" fmla="*/ 226 w 443"/>
                  <a:gd name="T103" fmla="*/ 2 h 620"/>
                  <a:gd name="T104" fmla="*/ 423 w 443"/>
                  <a:gd name="T105" fmla="*/ 114 h 620"/>
                  <a:gd name="T106" fmla="*/ 238 w 443"/>
                  <a:gd name="T107" fmla="*/ 1 h 620"/>
                  <a:gd name="T108" fmla="*/ 410 w 443"/>
                  <a:gd name="T109" fmla="*/ 94 h 620"/>
                  <a:gd name="T110" fmla="*/ 261 w 443"/>
                  <a:gd name="T111" fmla="*/ 1 h 620"/>
                  <a:gd name="T112" fmla="*/ 285 w 443"/>
                  <a:gd name="T113" fmla="*/ 4 h 620"/>
                  <a:gd name="T114" fmla="*/ 377 w 443"/>
                  <a:gd name="T115" fmla="*/ 54 h 620"/>
                  <a:gd name="T116" fmla="*/ 308 w 443"/>
                  <a:gd name="T117" fmla="*/ 11 h 620"/>
                  <a:gd name="T118" fmla="*/ 351 w 443"/>
                  <a:gd name="T119" fmla="*/ 34 h 620"/>
                  <a:gd name="T120" fmla="*/ 342 w 443"/>
                  <a:gd name="T121" fmla="*/ 2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3" h="620">
                    <a:moveTo>
                      <a:pt x="172" y="620"/>
                    </a:moveTo>
                    <a:cubicBezTo>
                      <a:pt x="169" y="617"/>
                      <a:pt x="166" y="615"/>
                      <a:pt x="163" y="612"/>
                    </a:cubicBezTo>
                    <a:cubicBezTo>
                      <a:pt x="163" y="612"/>
                      <a:pt x="163" y="611"/>
                      <a:pt x="163" y="611"/>
                    </a:cubicBezTo>
                    <a:cubicBezTo>
                      <a:pt x="163" y="611"/>
                      <a:pt x="164" y="611"/>
                      <a:pt x="164" y="611"/>
                    </a:cubicBezTo>
                    <a:cubicBezTo>
                      <a:pt x="167" y="614"/>
                      <a:pt x="170" y="616"/>
                      <a:pt x="173" y="619"/>
                    </a:cubicBezTo>
                    <a:cubicBezTo>
                      <a:pt x="174" y="619"/>
                      <a:pt x="174" y="619"/>
                      <a:pt x="173" y="620"/>
                    </a:cubicBezTo>
                    <a:cubicBezTo>
                      <a:pt x="173" y="620"/>
                      <a:pt x="173" y="620"/>
                      <a:pt x="173" y="620"/>
                    </a:cubicBezTo>
                    <a:cubicBezTo>
                      <a:pt x="172" y="620"/>
                      <a:pt x="172" y="620"/>
                      <a:pt x="172" y="620"/>
                    </a:cubicBezTo>
                    <a:close/>
                    <a:moveTo>
                      <a:pt x="154" y="604"/>
                    </a:moveTo>
                    <a:cubicBezTo>
                      <a:pt x="151" y="602"/>
                      <a:pt x="148" y="599"/>
                      <a:pt x="145" y="596"/>
                    </a:cubicBezTo>
                    <a:cubicBezTo>
                      <a:pt x="145" y="596"/>
                      <a:pt x="144" y="596"/>
                      <a:pt x="145" y="595"/>
                    </a:cubicBezTo>
                    <a:cubicBezTo>
                      <a:pt x="145" y="595"/>
                      <a:pt x="146" y="595"/>
                      <a:pt x="146" y="595"/>
                    </a:cubicBezTo>
                    <a:cubicBezTo>
                      <a:pt x="149" y="598"/>
                      <a:pt x="152" y="601"/>
                      <a:pt x="155" y="603"/>
                    </a:cubicBezTo>
                    <a:cubicBezTo>
                      <a:pt x="155" y="603"/>
                      <a:pt x="155" y="604"/>
                      <a:pt x="155" y="604"/>
                    </a:cubicBezTo>
                    <a:cubicBezTo>
                      <a:pt x="155" y="604"/>
                      <a:pt x="154" y="605"/>
                      <a:pt x="154" y="604"/>
                    </a:cubicBezTo>
                    <a:cubicBezTo>
                      <a:pt x="154" y="604"/>
                      <a:pt x="154" y="604"/>
                      <a:pt x="154" y="604"/>
                    </a:cubicBezTo>
                    <a:close/>
                    <a:moveTo>
                      <a:pt x="136" y="588"/>
                    </a:moveTo>
                    <a:cubicBezTo>
                      <a:pt x="133" y="585"/>
                      <a:pt x="130" y="583"/>
                      <a:pt x="127" y="580"/>
                    </a:cubicBezTo>
                    <a:cubicBezTo>
                      <a:pt x="127" y="579"/>
                      <a:pt x="127" y="579"/>
                      <a:pt x="127" y="579"/>
                    </a:cubicBezTo>
                    <a:cubicBezTo>
                      <a:pt x="127" y="578"/>
                      <a:pt x="128" y="578"/>
                      <a:pt x="128" y="579"/>
                    </a:cubicBezTo>
                    <a:cubicBezTo>
                      <a:pt x="131" y="581"/>
                      <a:pt x="134" y="584"/>
                      <a:pt x="137" y="587"/>
                    </a:cubicBezTo>
                    <a:cubicBezTo>
                      <a:pt x="137" y="587"/>
                      <a:pt x="137" y="588"/>
                      <a:pt x="137" y="588"/>
                    </a:cubicBezTo>
                    <a:cubicBezTo>
                      <a:pt x="137" y="588"/>
                      <a:pt x="136" y="588"/>
                      <a:pt x="136" y="588"/>
                    </a:cubicBezTo>
                    <a:cubicBezTo>
                      <a:pt x="136" y="588"/>
                      <a:pt x="136" y="588"/>
                      <a:pt x="136" y="588"/>
                    </a:cubicBezTo>
                    <a:close/>
                    <a:moveTo>
                      <a:pt x="184" y="613"/>
                    </a:moveTo>
                    <a:cubicBezTo>
                      <a:pt x="183" y="609"/>
                      <a:pt x="183" y="605"/>
                      <a:pt x="183" y="601"/>
                    </a:cubicBezTo>
                    <a:cubicBezTo>
                      <a:pt x="183" y="600"/>
                      <a:pt x="183" y="600"/>
                      <a:pt x="184" y="600"/>
                    </a:cubicBezTo>
                    <a:cubicBezTo>
                      <a:pt x="184" y="600"/>
                      <a:pt x="184" y="600"/>
                      <a:pt x="184" y="601"/>
                    </a:cubicBezTo>
                    <a:cubicBezTo>
                      <a:pt x="185" y="605"/>
                      <a:pt x="185" y="609"/>
                      <a:pt x="185" y="613"/>
                    </a:cubicBezTo>
                    <a:cubicBezTo>
                      <a:pt x="185" y="613"/>
                      <a:pt x="185" y="613"/>
                      <a:pt x="185" y="614"/>
                    </a:cubicBezTo>
                    <a:cubicBezTo>
                      <a:pt x="184" y="614"/>
                      <a:pt x="184" y="613"/>
                      <a:pt x="184" y="613"/>
                    </a:cubicBezTo>
                    <a:cubicBezTo>
                      <a:pt x="184" y="613"/>
                      <a:pt x="184" y="613"/>
                      <a:pt x="184" y="613"/>
                    </a:cubicBezTo>
                    <a:close/>
                    <a:moveTo>
                      <a:pt x="119" y="571"/>
                    </a:moveTo>
                    <a:cubicBezTo>
                      <a:pt x="116" y="568"/>
                      <a:pt x="113" y="565"/>
                      <a:pt x="110" y="563"/>
                    </a:cubicBezTo>
                    <a:cubicBezTo>
                      <a:pt x="110" y="562"/>
                      <a:pt x="110" y="562"/>
                      <a:pt x="110" y="561"/>
                    </a:cubicBezTo>
                    <a:cubicBezTo>
                      <a:pt x="111" y="561"/>
                      <a:pt x="111" y="561"/>
                      <a:pt x="111" y="562"/>
                    </a:cubicBezTo>
                    <a:cubicBezTo>
                      <a:pt x="114" y="564"/>
                      <a:pt x="117" y="567"/>
                      <a:pt x="120" y="570"/>
                    </a:cubicBezTo>
                    <a:cubicBezTo>
                      <a:pt x="120" y="570"/>
                      <a:pt x="120" y="571"/>
                      <a:pt x="120" y="571"/>
                    </a:cubicBezTo>
                    <a:cubicBezTo>
                      <a:pt x="119" y="571"/>
                      <a:pt x="119" y="572"/>
                      <a:pt x="119" y="571"/>
                    </a:cubicBezTo>
                    <a:cubicBezTo>
                      <a:pt x="119" y="571"/>
                      <a:pt x="119" y="571"/>
                      <a:pt x="119" y="571"/>
                    </a:cubicBezTo>
                    <a:close/>
                    <a:moveTo>
                      <a:pt x="102" y="554"/>
                    </a:moveTo>
                    <a:cubicBezTo>
                      <a:pt x="99" y="551"/>
                      <a:pt x="96" y="548"/>
                      <a:pt x="94" y="545"/>
                    </a:cubicBezTo>
                    <a:cubicBezTo>
                      <a:pt x="94" y="544"/>
                      <a:pt x="94" y="544"/>
                      <a:pt x="94" y="544"/>
                    </a:cubicBezTo>
                    <a:cubicBezTo>
                      <a:pt x="94" y="543"/>
                      <a:pt x="95" y="543"/>
                      <a:pt x="95" y="544"/>
                    </a:cubicBezTo>
                    <a:cubicBezTo>
                      <a:pt x="98" y="547"/>
                      <a:pt x="100" y="550"/>
                      <a:pt x="103" y="553"/>
                    </a:cubicBezTo>
                    <a:cubicBezTo>
                      <a:pt x="103" y="553"/>
                      <a:pt x="103" y="553"/>
                      <a:pt x="103" y="554"/>
                    </a:cubicBezTo>
                    <a:cubicBezTo>
                      <a:pt x="103" y="554"/>
                      <a:pt x="102" y="554"/>
                      <a:pt x="102" y="554"/>
                    </a:cubicBezTo>
                    <a:cubicBezTo>
                      <a:pt x="102" y="554"/>
                      <a:pt x="102" y="554"/>
                      <a:pt x="102" y="554"/>
                    </a:cubicBezTo>
                    <a:close/>
                    <a:moveTo>
                      <a:pt x="86" y="536"/>
                    </a:moveTo>
                    <a:cubicBezTo>
                      <a:pt x="83" y="532"/>
                      <a:pt x="81" y="529"/>
                      <a:pt x="78" y="526"/>
                    </a:cubicBezTo>
                    <a:cubicBezTo>
                      <a:pt x="78" y="526"/>
                      <a:pt x="78" y="525"/>
                      <a:pt x="79" y="525"/>
                    </a:cubicBezTo>
                    <a:cubicBezTo>
                      <a:pt x="79" y="525"/>
                      <a:pt x="79" y="525"/>
                      <a:pt x="80" y="525"/>
                    </a:cubicBezTo>
                    <a:cubicBezTo>
                      <a:pt x="82" y="528"/>
                      <a:pt x="85" y="531"/>
                      <a:pt x="87" y="535"/>
                    </a:cubicBezTo>
                    <a:cubicBezTo>
                      <a:pt x="87" y="535"/>
                      <a:pt x="87" y="535"/>
                      <a:pt x="87" y="536"/>
                    </a:cubicBezTo>
                    <a:cubicBezTo>
                      <a:pt x="87" y="536"/>
                      <a:pt x="86" y="536"/>
                      <a:pt x="86" y="536"/>
                    </a:cubicBezTo>
                    <a:cubicBezTo>
                      <a:pt x="86" y="536"/>
                      <a:pt x="86" y="536"/>
                      <a:pt x="86" y="536"/>
                    </a:cubicBezTo>
                    <a:close/>
                    <a:moveTo>
                      <a:pt x="183" y="589"/>
                    </a:moveTo>
                    <a:cubicBezTo>
                      <a:pt x="183" y="585"/>
                      <a:pt x="183" y="581"/>
                      <a:pt x="183" y="577"/>
                    </a:cubicBezTo>
                    <a:cubicBezTo>
                      <a:pt x="183" y="576"/>
                      <a:pt x="184" y="576"/>
                      <a:pt x="184" y="576"/>
                    </a:cubicBezTo>
                    <a:cubicBezTo>
                      <a:pt x="185" y="576"/>
                      <a:pt x="185" y="576"/>
                      <a:pt x="185" y="577"/>
                    </a:cubicBezTo>
                    <a:cubicBezTo>
                      <a:pt x="184" y="581"/>
                      <a:pt x="184" y="585"/>
                      <a:pt x="184" y="589"/>
                    </a:cubicBezTo>
                    <a:cubicBezTo>
                      <a:pt x="184" y="589"/>
                      <a:pt x="184" y="589"/>
                      <a:pt x="183" y="589"/>
                    </a:cubicBezTo>
                    <a:cubicBezTo>
                      <a:pt x="183" y="589"/>
                      <a:pt x="183" y="589"/>
                      <a:pt x="183" y="589"/>
                    </a:cubicBezTo>
                    <a:cubicBezTo>
                      <a:pt x="183" y="589"/>
                      <a:pt x="183" y="589"/>
                      <a:pt x="183" y="589"/>
                    </a:cubicBezTo>
                    <a:close/>
                    <a:moveTo>
                      <a:pt x="71" y="517"/>
                    </a:moveTo>
                    <a:cubicBezTo>
                      <a:pt x="69" y="513"/>
                      <a:pt x="66" y="510"/>
                      <a:pt x="64" y="507"/>
                    </a:cubicBezTo>
                    <a:cubicBezTo>
                      <a:pt x="64" y="506"/>
                      <a:pt x="64" y="506"/>
                      <a:pt x="64" y="506"/>
                    </a:cubicBezTo>
                    <a:cubicBezTo>
                      <a:pt x="65" y="505"/>
                      <a:pt x="65" y="505"/>
                      <a:pt x="65" y="506"/>
                    </a:cubicBezTo>
                    <a:cubicBezTo>
                      <a:pt x="67" y="509"/>
                      <a:pt x="70" y="512"/>
                      <a:pt x="72" y="516"/>
                    </a:cubicBezTo>
                    <a:cubicBezTo>
                      <a:pt x="73" y="516"/>
                      <a:pt x="72" y="516"/>
                      <a:pt x="72" y="517"/>
                    </a:cubicBezTo>
                    <a:cubicBezTo>
                      <a:pt x="72" y="517"/>
                      <a:pt x="72" y="517"/>
                      <a:pt x="71" y="517"/>
                    </a:cubicBezTo>
                    <a:cubicBezTo>
                      <a:pt x="71" y="517"/>
                      <a:pt x="71" y="517"/>
                      <a:pt x="71" y="517"/>
                    </a:cubicBezTo>
                    <a:close/>
                    <a:moveTo>
                      <a:pt x="58" y="496"/>
                    </a:moveTo>
                    <a:cubicBezTo>
                      <a:pt x="57" y="495"/>
                      <a:pt x="57" y="495"/>
                      <a:pt x="56" y="494"/>
                    </a:cubicBezTo>
                    <a:cubicBezTo>
                      <a:pt x="55" y="491"/>
                      <a:pt x="53" y="488"/>
                      <a:pt x="52" y="486"/>
                    </a:cubicBezTo>
                    <a:cubicBezTo>
                      <a:pt x="52" y="485"/>
                      <a:pt x="52" y="485"/>
                      <a:pt x="52" y="485"/>
                    </a:cubicBezTo>
                    <a:cubicBezTo>
                      <a:pt x="53" y="484"/>
                      <a:pt x="53" y="485"/>
                      <a:pt x="53" y="485"/>
                    </a:cubicBezTo>
                    <a:cubicBezTo>
                      <a:pt x="55" y="488"/>
                      <a:pt x="56" y="490"/>
                      <a:pt x="58" y="493"/>
                    </a:cubicBezTo>
                    <a:cubicBezTo>
                      <a:pt x="58" y="494"/>
                      <a:pt x="58" y="495"/>
                      <a:pt x="59" y="496"/>
                    </a:cubicBezTo>
                    <a:cubicBezTo>
                      <a:pt x="59" y="496"/>
                      <a:pt x="59" y="496"/>
                      <a:pt x="59" y="497"/>
                    </a:cubicBezTo>
                    <a:cubicBezTo>
                      <a:pt x="58" y="497"/>
                      <a:pt x="58" y="497"/>
                      <a:pt x="58" y="497"/>
                    </a:cubicBezTo>
                    <a:cubicBezTo>
                      <a:pt x="58" y="497"/>
                      <a:pt x="58" y="496"/>
                      <a:pt x="58" y="496"/>
                    </a:cubicBezTo>
                    <a:close/>
                    <a:moveTo>
                      <a:pt x="185" y="565"/>
                    </a:moveTo>
                    <a:cubicBezTo>
                      <a:pt x="186" y="561"/>
                      <a:pt x="186" y="557"/>
                      <a:pt x="187" y="553"/>
                    </a:cubicBezTo>
                    <a:cubicBezTo>
                      <a:pt x="187" y="552"/>
                      <a:pt x="188" y="552"/>
                      <a:pt x="188" y="552"/>
                    </a:cubicBezTo>
                    <a:cubicBezTo>
                      <a:pt x="189" y="552"/>
                      <a:pt x="189" y="553"/>
                      <a:pt x="189" y="553"/>
                    </a:cubicBezTo>
                    <a:cubicBezTo>
                      <a:pt x="188" y="557"/>
                      <a:pt x="187" y="561"/>
                      <a:pt x="186" y="565"/>
                    </a:cubicBezTo>
                    <a:cubicBezTo>
                      <a:pt x="186" y="565"/>
                      <a:pt x="186" y="565"/>
                      <a:pt x="186" y="565"/>
                    </a:cubicBezTo>
                    <a:cubicBezTo>
                      <a:pt x="185" y="565"/>
                      <a:pt x="185" y="565"/>
                      <a:pt x="185" y="565"/>
                    </a:cubicBezTo>
                    <a:cubicBezTo>
                      <a:pt x="185" y="565"/>
                      <a:pt x="185" y="565"/>
                      <a:pt x="185" y="565"/>
                    </a:cubicBezTo>
                    <a:close/>
                    <a:moveTo>
                      <a:pt x="46" y="475"/>
                    </a:moveTo>
                    <a:cubicBezTo>
                      <a:pt x="45" y="471"/>
                      <a:pt x="43" y="468"/>
                      <a:pt x="41" y="464"/>
                    </a:cubicBezTo>
                    <a:cubicBezTo>
                      <a:pt x="41" y="464"/>
                      <a:pt x="41" y="463"/>
                      <a:pt x="41" y="463"/>
                    </a:cubicBezTo>
                    <a:cubicBezTo>
                      <a:pt x="42" y="463"/>
                      <a:pt x="42" y="463"/>
                      <a:pt x="42" y="463"/>
                    </a:cubicBezTo>
                    <a:cubicBezTo>
                      <a:pt x="44" y="467"/>
                      <a:pt x="46" y="471"/>
                      <a:pt x="48" y="474"/>
                    </a:cubicBezTo>
                    <a:cubicBezTo>
                      <a:pt x="48" y="475"/>
                      <a:pt x="48" y="475"/>
                      <a:pt x="47" y="475"/>
                    </a:cubicBezTo>
                    <a:cubicBezTo>
                      <a:pt x="47" y="475"/>
                      <a:pt x="47" y="475"/>
                      <a:pt x="47" y="475"/>
                    </a:cubicBezTo>
                    <a:cubicBezTo>
                      <a:pt x="47" y="475"/>
                      <a:pt x="46" y="475"/>
                      <a:pt x="46" y="475"/>
                    </a:cubicBezTo>
                    <a:close/>
                    <a:moveTo>
                      <a:pt x="191" y="541"/>
                    </a:moveTo>
                    <a:cubicBezTo>
                      <a:pt x="192" y="537"/>
                      <a:pt x="193" y="533"/>
                      <a:pt x="195" y="530"/>
                    </a:cubicBezTo>
                    <a:cubicBezTo>
                      <a:pt x="195" y="529"/>
                      <a:pt x="195" y="529"/>
                      <a:pt x="196" y="529"/>
                    </a:cubicBezTo>
                    <a:cubicBezTo>
                      <a:pt x="196" y="529"/>
                      <a:pt x="196" y="530"/>
                      <a:pt x="196" y="530"/>
                    </a:cubicBezTo>
                    <a:cubicBezTo>
                      <a:pt x="195" y="534"/>
                      <a:pt x="193" y="538"/>
                      <a:pt x="192" y="541"/>
                    </a:cubicBezTo>
                    <a:cubicBezTo>
                      <a:pt x="192" y="542"/>
                      <a:pt x="191" y="542"/>
                      <a:pt x="191" y="542"/>
                    </a:cubicBezTo>
                    <a:cubicBezTo>
                      <a:pt x="191" y="542"/>
                      <a:pt x="191" y="542"/>
                      <a:pt x="191" y="542"/>
                    </a:cubicBezTo>
                    <a:cubicBezTo>
                      <a:pt x="191" y="542"/>
                      <a:pt x="190" y="541"/>
                      <a:pt x="191" y="541"/>
                    </a:cubicBezTo>
                    <a:close/>
                    <a:moveTo>
                      <a:pt x="36" y="453"/>
                    </a:moveTo>
                    <a:cubicBezTo>
                      <a:pt x="35" y="449"/>
                      <a:pt x="33" y="446"/>
                      <a:pt x="31" y="442"/>
                    </a:cubicBezTo>
                    <a:cubicBezTo>
                      <a:pt x="31" y="442"/>
                      <a:pt x="31" y="441"/>
                      <a:pt x="32" y="441"/>
                    </a:cubicBezTo>
                    <a:cubicBezTo>
                      <a:pt x="32" y="441"/>
                      <a:pt x="33" y="441"/>
                      <a:pt x="33" y="441"/>
                    </a:cubicBezTo>
                    <a:cubicBezTo>
                      <a:pt x="34" y="445"/>
                      <a:pt x="36" y="449"/>
                      <a:pt x="38" y="452"/>
                    </a:cubicBezTo>
                    <a:cubicBezTo>
                      <a:pt x="38" y="453"/>
                      <a:pt x="37" y="453"/>
                      <a:pt x="37" y="453"/>
                    </a:cubicBezTo>
                    <a:cubicBezTo>
                      <a:pt x="37" y="454"/>
                      <a:pt x="37" y="454"/>
                      <a:pt x="36" y="453"/>
                    </a:cubicBezTo>
                    <a:cubicBezTo>
                      <a:pt x="36" y="453"/>
                      <a:pt x="36" y="453"/>
                      <a:pt x="36" y="453"/>
                    </a:cubicBezTo>
                    <a:close/>
                    <a:moveTo>
                      <a:pt x="27" y="431"/>
                    </a:moveTo>
                    <a:cubicBezTo>
                      <a:pt x="26" y="427"/>
                      <a:pt x="24" y="423"/>
                      <a:pt x="23" y="419"/>
                    </a:cubicBezTo>
                    <a:cubicBezTo>
                      <a:pt x="23" y="419"/>
                      <a:pt x="23" y="418"/>
                      <a:pt x="23" y="418"/>
                    </a:cubicBezTo>
                    <a:cubicBezTo>
                      <a:pt x="24" y="418"/>
                      <a:pt x="24" y="418"/>
                      <a:pt x="24" y="419"/>
                    </a:cubicBezTo>
                    <a:cubicBezTo>
                      <a:pt x="26" y="423"/>
                      <a:pt x="27" y="426"/>
                      <a:pt x="28" y="430"/>
                    </a:cubicBezTo>
                    <a:cubicBezTo>
                      <a:pt x="29" y="430"/>
                      <a:pt x="28" y="431"/>
                      <a:pt x="28" y="431"/>
                    </a:cubicBezTo>
                    <a:cubicBezTo>
                      <a:pt x="28" y="431"/>
                      <a:pt x="28" y="431"/>
                      <a:pt x="27" y="431"/>
                    </a:cubicBezTo>
                    <a:cubicBezTo>
                      <a:pt x="27" y="431"/>
                      <a:pt x="27" y="431"/>
                      <a:pt x="27" y="431"/>
                    </a:cubicBezTo>
                    <a:close/>
                    <a:moveTo>
                      <a:pt x="199" y="518"/>
                    </a:moveTo>
                    <a:cubicBezTo>
                      <a:pt x="201" y="515"/>
                      <a:pt x="203" y="511"/>
                      <a:pt x="205" y="508"/>
                    </a:cubicBezTo>
                    <a:cubicBezTo>
                      <a:pt x="205" y="507"/>
                      <a:pt x="205" y="507"/>
                      <a:pt x="206" y="507"/>
                    </a:cubicBezTo>
                    <a:cubicBezTo>
                      <a:pt x="206" y="507"/>
                      <a:pt x="206" y="507"/>
                      <a:pt x="206" y="507"/>
                    </a:cubicBezTo>
                    <a:cubicBezTo>
                      <a:pt x="206" y="507"/>
                      <a:pt x="206" y="508"/>
                      <a:pt x="206" y="508"/>
                    </a:cubicBezTo>
                    <a:cubicBezTo>
                      <a:pt x="204" y="512"/>
                      <a:pt x="202" y="515"/>
                      <a:pt x="201" y="519"/>
                    </a:cubicBezTo>
                    <a:cubicBezTo>
                      <a:pt x="201" y="519"/>
                      <a:pt x="200" y="520"/>
                      <a:pt x="200" y="519"/>
                    </a:cubicBezTo>
                    <a:cubicBezTo>
                      <a:pt x="200" y="519"/>
                      <a:pt x="200" y="519"/>
                      <a:pt x="200" y="519"/>
                    </a:cubicBezTo>
                    <a:cubicBezTo>
                      <a:pt x="199" y="519"/>
                      <a:pt x="199" y="519"/>
                      <a:pt x="199" y="518"/>
                    </a:cubicBezTo>
                    <a:close/>
                    <a:moveTo>
                      <a:pt x="19" y="408"/>
                    </a:moveTo>
                    <a:cubicBezTo>
                      <a:pt x="18" y="404"/>
                      <a:pt x="17" y="400"/>
                      <a:pt x="16" y="396"/>
                    </a:cubicBezTo>
                    <a:cubicBezTo>
                      <a:pt x="16" y="396"/>
                      <a:pt x="16" y="395"/>
                      <a:pt x="16" y="395"/>
                    </a:cubicBezTo>
                    <a:cubicBezTo>
                      <a:pt x="17" y="395"/>
                      <a:pt x="17" y="395"/>
                      <a:pt x="17" y="396"/>
                    </a:cubicBezTo>
                    <a:cubicBezTo>
                      <a:pt x="18" y="400"/>
                      <a:pt x="19" y="403"/>
                      <a:pt x="21" y="407"/>
                    </a:cubicBezTo>
                    <a:cubicBezTo>
                      <a:pt x="21" y="408"/>
                      <a:pt x="20" y="408"/>
                      <a:pt x="20" y="408"/>
                    </a:cubicBezTo>
                    <a:cubicBezTo>
                      <a:pt x="20" y="408"/>
                      <a:pt x="20" y="408"/>
                      <a:pt x="19" y="408"/>
                    </a:cubicBezTo>
                    <a:cubicBezTo>
                      <a:pt x="19" y="408"/>
                      <a:pt x="19" y="408"/>
                      <a:pt x="19" y="408"/>
                    </a:cubicBezTo>
                    <a:close/>
                    <a:moveTo>
                      <a:pt x="211" y="498"/>
                    </a:moveTo>
                    <a:cubicBezTo>
                      <a:pt x="211" y="498"/>
                      <a:pt x="211" y="497"/>
                      <a:pt x="211" y="497"/>
                    </a:cubicBezTo>
                    <a:cubicBezTo>
                      <a:pt x="213" y="494"/>
                      <a:pt x="215" y="490"/>
                      <a:pt x="217" y="487"/>
                    </a:cubicBezTo>
                    <a:cubicBezTo>
                      <a:pt x="218" y="487"/>
                      <a:pt x="218" y="487"/>
                      <a:pt x="219" y="487"/>
                    </a:cubicBezTo>
                    <a:cubicBezTo>
                      <a:pt x="219" y="487"/>
                      <a:pt x="219" y="487"/>
                      <a:pt x="219" y="488"/>
                    </a:cubicBezTo>
                    <a:cubicBezTo>
                      <a:pt x="216" y="491"/>
                      <a:pt x="214" y="495"/>
                      <a:pt x="212" y="498"/>
                    </a:cubicBezTo>
                    <a:cubicBezTo>
                      <a:pt x="212" y="498"/>
                      <a:pt x="211" y="498"/>
                      <a:pt x="211" y="498"/>
                    </a:cubicBezTo>
                    <a:cubicBezTo>
                      <a:pt x="211" y="498"/>
                      <a:pt x="211" y="498"/>
                      <a:pt x="211" y="498"/>
                    </a:cubicBezTo>
                    <a:close/>
                    <a:moveTo>
                      <a:pt x="12" y="385"/>
                    </a:moveTo>
                    <a:cubicBezTo>
                      <a:pt x="11" y="381"/>
                      <a:pt x="11" y="377"/>
                      <a:pt x="10" y="373"/>
                    </a:cubicBezTo>
                    <a:cubicBezTo>
                      <a:pt x="10" y="372"/>
                      <a:pt x="10" y="372"/>
                      <a:pt x="10" y="372"/>
                    </a:cubicBezTo>
                    <a:cubicBezTo>
                      <a:pt x="11" y="372"/>
                      <a:pt x="11" y="372"/>
                      <a:pt x="11" y="372"/>
                    </a:cubicBezTo>
                    <a:cubicBezTo>
                      <a:pt x="12" y="376"/>
                      <a:pt x="13" y="380"/>
                      <a:pt x="14" y="384"/>
                    </a:cubicBezTo>
                    <a:cubicBezTo>
                      <a:pt x="14" y="385"/>
                      <a:pt x="14" y="385"/>
                      <a:pt x="13" y="385"/>
                    </a:cubicBezTo>
                    <a:cubicBezTo>
                      <a:pt x="13" y="385"/>
                      <a:pt x="13" y="385"/>
                      <a:pt x="13" y="385"/>
                    </a:cubicBezTo>
                    <a:cubicBezTo>
                      <a:pt x="13" y="385"/>
                      <a:pt x="13" y="385"/>
                      <a:pt x="12" y="385"/>
                    </a:cubicBezTo>
                    <a:close/>
                    <a:moveTo>
                      <a:pt x="7" y="361"/>
                    </a:moveTo>
                    <a:cubicBezTo>
                      <a:pt x="6" y="357"/>
                      <a:pt x="6" y="353"/>
                      <a:pt x="5" y="349"/>
                    </a:cubicBezTo>
                    <a:cubicBezTo>
                      <a:pt x="5" y="349"/>
                      <a:pt x="5" y="348"/>
                      <a:pt x="6" y="348"/>
                    </a:cubicBezTo>
                    <a:cubicBezTo>
                      <a:pt x="6" y="348"/>
                      <a:pt x="7" y="348"/>
                      <a:pt x="7" y="349"/>
                    </a:cubicBezTo>
                    <a:cubicBezTo>
                      <a:pt x="7" y="353"/>
                      <a:pt x="8" y="357"/>
                      <a:pt x="9" y="361"/>
                    </a:cubicBezTo>
                    <a:cubicBezTo>
                      <a:pt x="9" y="361"/>
                      <a:pt x="9" y="361"/>
                      <a:pt x="8" y="362"/>
                    </a:cubicBezTo>
                    <a:cubicBezTo>
                      <a:pt x="8" y="362"/>
                      <a:pt x="8" y="362"/>
                      <a:pt x="8" y="361"/>
                    </a:cubicBezTo>
                    <a:cubicBezTo>
                      <a:pt x="7" y="361"/>
                      <a:pt x="7" y="361"/>
                      <a:pt x="7" y="361"/>
                    </a:cubicBezTo>
                    <a:close/>
                    <a:moveTo>
                      <a:pt x="225" y="478"/>
                    </a:moveTo>
                    <a:cubicBezTo>
                      <a:pt x="224" y="478"/>
                      <a:pt x="224" y="478"/>
                      <a:pt x="225" y="477"/>
                    </a:cubicBezTo>
                    <a:cubicBezTo>
                      <a:pt x="227" y="474"/>
                      <a:pt x="230" y="471"/>
                      <a:pt x="232" y="468"/>
                    </a:cubicBezTo>
                    <a:cubicBezTo>
                      <a:pt x="233" y="468"/>
                      <a:pt x="233" y="467"/>
                      <a:pt x="233" y="468"/>
                    </a:cubicBezTo>
                    <a:cubicBezTo>
                      <a:pt x="234" y="468"/>
                      <a:pt x="234" y="468"/>
                      <a:pt x="233" y="469"/>
                    </a:cubicBezTo>
                    <a:cubicBezTo>
                      <a:pt x="231" y="472"/>
                      <a:pt x="228" y="475"/>
                      <a:pt x="226" y="478"/>
                    </a:cubicBezTo>
                    <a:cubicBezTo>
                      <a:pt x="226" y="478"/>
                      <a:pt x="225" y="479"/>
                      <a:pt x="225" y="478"/>
                    </a:cubicBezTo>
                    <a:cubicBezTo>
                      <a:pt x="225" y="478"/>
                      <a:pt x="225" y="478"/>
                      <a:pt x="225" y="478"/>
                    </a:cubicBezTo>
                    <a:close/>
                    <a:moveTo>
                      <a:pt x="3" y="337"/>
                    </a:moveTo>
                    <a:cubicBezTo>
                      <a:pt x="3" y="333"/>
                      <a:pt x="2" y="329"/>
                      <a:pt x="2" y="325"/>
                    </a:cubicBezTo>
                    <a:cubicBezTo>
                      <a:pt x="2" y="325"/>
                      <a:pt x="2" y="324"/>
                      <a:pt x="3" y="324"/>
                    </a:cubicBezTo>
                    <a:cubicBezTo>
                      <a:pt x="3" y="324"/>
                      <a:pt x="3" y="324"/>
                      <a:pt x="3" y="325"/>
                    </a:cubicBezTo>
                    <a:cubicBezTo>
                      <a:pt x="4" y="329"/>
                      <a:pt x="4" y="333"/>
                      <a:pt x="5" y="337"/>
                    </a:cubicBezTo>
                    <a:cubicBezTo>
                      <a:pt x="5" y="337"/>
                      <a:pt x="5" y="338"/>
                      <a:pt x="4" y="338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4" y="338"/>
                      <a:pt x="3" y="337"/>
                      <a:pt x="3" y="337"/>
                    </a:cubicBezTo>
                    <a:close/>
                    <a:moveTo>
                      <a:pt x="240" y="460"/>
                    </a:moveTo>
                    <a:cubicBezTo>
                      <a:pt x="240" y="460"/>
                      <a:pt x="240" y="459"/>
                      <a:pt x="240" y="459"/>
                    </a:cubicBezTo>
                    <a:cubicBezTo>
                      <a:pt x="243" y="456"/>
                      <a:pt x="246" y="453"/>
                      <a:pt x="249" y="450"/>
                    </a:cubicBezTo>
                    <a:cubicBezTo>
                      <a:pt x="249" y="450"/>
                      <a:pt x="250" y="450"/>
                      <a:pt x="250" y="450"/>
                    </a:cubicBezTo>
                    <a:cubicBezTo>
                      <a:pt x="250" y="450"/>
                      <a:pt x="250" y="451"/>
                      <a:pt x="250" y="451"/>
                    </a:cubicBezTo>
                    <a:cubicBezTo>
                      <a:pt x="247" y="454"/>
                      <a:pt x="244" y="457"/>
                      <a:pt x="241" y="460"/>
                    </a:cubicBezTo>
                    <a:cubicBezTo>
                      <a:pt x="241" y="460"/>
                      <a:pt x="241" y="460"/>
                      <a:pt x="241" y="460"/>
                    </a:cubicBezTo>
                    <a:cubicBezTo>
                      <a:pt x="240" y="460"/>
                      <a:pt x="240" y="460"/>
                      <a:pt x="240" y="460"/>
                    </a:cubicBezTo>
                    <a:close/>
                    <a:moveTo>
                      <a:pt x="1" y="313"/>
                    </a:moveTo>
                    <a:cubicBezTo>
                      <a:pt x="1" y="309"/>
                      <a:pt x="0" y="305"/>
                      <a:pt x="0" y="301"/>
                    </a:cubicBezTo>
                    <a:cubicBezTo>
                      <a:pt x="0" y="301"/>
                      <a:pt x="1" y="300"/>
                      <a:pt x="1" y="300"/>
                    </a:cubicBezTo>
                    <a:cubicBezTo>
                      <a:pt x="1" y="300"/>
                      <a:pt x="2" y="300"/>
                      <a:pt x="2" y="301"/>
                    </a:cubicBezTo>
                    <a:cubicBezTo>
                      <a:pt x="2" y="305"/>
                      <a:pt x="2" y="309"/>
                      <a:pt x="2" y="313"/>
                    </a:cubicBezTo>
                    <a:cubicBezTo>
                      <a:pt x="2" y="313"/>
                      <a:pt x="2" y="314"/>
                      <a:pt x="2" y="314"/>
                    </a:cubicBezTo>
                    <a:cubicBezTo>
                      <a:pt x="2" y="314"/>
                      <a:pt x="1" y="314"/>
                      <a:pt x="1" y="314"/>
                    </a:cubicBezTo>
                    <a:cubicBezTo>
                      <a:pt x="1" y="314"/>
                      <a:pt x="1" y="313"/>
                      <a:pt x="1" y="313"/>
                    </a:cubicBezTo>
                    <a:close/>
                    <a:moveTo>
                      <a:pt x="257" y="443"/>
                    </a:moveTo>
                    <a:cubicBezTo>
                      <a:pt x="257" y="443"/>
                      <a:pt x="257" y="442"/>
                      <a:pt x="258" y="442"/>
                    </a:cubicBezTo>
                    <a:cubicBezTo>
                      <a:pt x="260" y="439"/>
                      <a:pt x="264" y="436"/>
                      <a:pt x="267" y="434"/>
                    </a:cubicBezTo>
                    <a:cubicBezTo>
                      <a:pt x="267" y="434"/>
                      <a:pt x="267" y="434"/>
                      <a:pt x="268" y="434"/>
                    </a:cubicBezTo>
                    <a:cubicBezTo>
                      <a:pt x="268" y="434"/>
                      <a:pt x="268" y="435"/>
                      <a:pt x="268" y="435"/>
                    </a:cubicBezTo>
                    <a:cubicBezTo>
                      <a:pt x="265" y="438"/>
                      <a:pt x="261" y="440"/>
                      <a:pt x="259" y="443"/>
                    </a:cubicBezTo>
                    <a:cubicBezTo>
                      <a:pt x="258" y="443"/>
                      <a:pt x="258" y="443"/>
                      <a:pt x="258" y="443"/>
                    </a:cubicBezTo>
                    <a:cubicBezTo>
                      <a:pt x="258" y="443"/>
                      <a:pt x="258" y="443"/>
                      <a:pt x="257" y="443"/>
                    </a:cubicBezTo>
                    <a:close/>
                    <a:moveTo>
                      <a:pt x="0" y="289"/>
                    </a:moveTo>
                    <a:cubicBezTo>
                      <a:pt x="0" y="285"/>
                      <a:pt x="0" y="281"/>
                      <a:pt x="0" y="277"/>
                    </a:cubicBezTo>
                    <a:cubicBezTo>
                      <a:pt x="0" y="276"/>
                      <a:pt x="1" y="276"/>
                      <a:pt x="1" y="276"/>
                    </a:cubicBezTo>
                    <a:cubicBezTo>
                      <a:pt x="1" y="276"/>
                      <a:pt x="2" y="276"/>
                      <a:pt x="2" y="277"/>
                    </a:cubicBezTo>
                    <a:cubicBezTo>
                      <a:pt x="2" y="281"/>
                      <a:pt x="2" y="285"/>
                      <a:pt x="2" y="289"/>
                    </a:cubicBezTo>
                    <a:cubicBezTo>
                      <a:pt x="2" y="289"/>
                      <a:pt x="1" y="290"/>
                      <a:pt x="1" y="290"/>
                    </a:cubicBezTo>
                    <a:cubicBezTo>
                      <a:pt x="1" y="290"/>
                      <a:pt x="1" y="290"/>
                      <a:pt x="0" y="289"/>
                    </a:cubicBezTo>
                    <a:cubicBezTo>
                      <a:pt x="0" y="289"/>
                      <a:pt x="0" y="289"/>
                      <a:pt x="0" y="289"/>
                    </a:cubicBezTo>
                    <a:close/>
                    <a:moveTo>
                      <a:pt x="276" y="427"/>
                    </a:moveTo>
                    <a:cubicBezTo>
                      <a:pt x="276" y="427"/>
                      <a:pt x="276" y="426"/>
                      <a:pt x="276" y="426"/>
                    </a:cubicBezTo>
                    <a:cubicBezTo>
                      <a:pt x="279" y="424"/>
                      <a:pt x="282" y="421"/>
                      <a:pt x="286" y="419"/>
                    </a:cubicBezTo>
                    <a:cubicBezTo>
                      <a:pt x="286" y="419"/>
                      <a:pt x="286" y="419"/>
                      <a:pt x="287" y="419"/>
                    </a:cubicBezTo>
                    <a:cubicBezTo>
                      <a:pt x="287" y="419"/>
                      <a:pt x="287" y="420"/>
                      <a:pt x="286" y="420"/>
                    </a:cubicBezTo>
                    <a:cubicBezTo>
                      <a:pt x="283" y="422"/>
                      <a:pt x="280" y="425"/>
                      <a:pt x="277" y="427"/>
                    </a:cubicBezTo>
                    <a:cubicBezTo>
                      <a:pt x="277" y="428"/>
                      <a:pt x="276" y="428"/>
                      <a:pt x="276" y="427"/>
                    </a:cubicBezTo>
                    <a:cubicBezTo>
                      <a:pt x="276" y="427"/>
                      <a:pt x="276" y="427"/>
                      <a:pt x="276" y="427"/>
                    </a:cubicBezTo>
                    <a:close/>
                    <a:moveTo>
                      <a:pt x="1" y="265"/>
                    </a:moveTo>
                    <a:cubicBezTo>
                      <a:pt x="1" y="261"/>
                      <a:pt x="2" y="257"/>
                      <a:pt x="2" y="253"/>
                    </a:cubicBezTo>
                    <a:cubicBezTo>
                      <a:pt x="2" y="252"/>
                      <a:pt x="2" y="252"/>
                      <a:pt x="3" y="252"/>
                    </a:cubicBezTo>
                    <a:cubicBezTo>
                      <a:pt x="3" y="252"/>
                      <a:pt x="3" y="252"/>
                      <a:pt x="3" y="253"/>
                    </a:cubicBezTo>
                    <a:cubicBezTo>
                      <a:pt x="3" y="257"/>
                      <a:pt x="3" y="261"/>
                      <a:pt x="2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1" y="265"/>
                      <a:pt x="1" y="265"/>
                      <a:pt x="1" y="265"/>
                    </a:cubicBezTo>
                    <a:close/>
                    <a:moveTo>
                      <a:pt x="295" y="413"/>
                    </a:moveTo>
                    <a:cubicBezTo>
                      <a:pt x="295" y="412"/>
                      <a:pt x="295" y="412"/>
                      <a:pt x="295" y="412"/>
                    </a:cubicBezTo>
                    <a:cubicBezTo>
                      <a:pt x="299" y="409"/>
                      <a:pt x="302" y="407"/>
                      <a:pt x="305" y="405"/>
                    </a:cubicBezTo>
                    <a:cubicBezTo>
                      <a:pt x="306" y="405"/>
                      <a:pt x="306" y="405"/>
                      <a:pt x="306" y="405"/>
                    </a:cubicBezTo>
                    <a:cubicBezTo>
                      <a:pt x="307" y="406"/>
                      <a:pt x="307" y="406"/>
                      <a:pt x="306" y="406"/>
                    </a:cubicBezTo>
                    <a:cubicBezTo>
                      <a:pt x="303" y="408"/>
                      <a:pt x="300" y="411"/>
                      <a:pt x="296" y="413"/>
                    </a:cubicBezTo>
                    <a:cubicBezTo>
                      <a:pt x="296" y="413"/>
                      <a:pt x="296" y="413"/>
                      <a:pt x="295" y="413"/>
                    </a:cubicBezTo>
                    <a:cubicBezTo>
                      <a:pt x="295" y="413"/>
                      <a:pt x="295" y="413"/>
                      <a:pt x="295" y="413"/>
                    </a:cubicBezTo>
                    <a:close/>
                    <a:moveTo>
                      <a:pt x="3" y="241"/>
                    </a:moveTo>
                    <a:cubicBezTo>
                      <a:pt x="4" y="237"/>
                      <a:pt x="5" y="233"/>
                      <a:pt x="5" y="229"/>
                    </a:cubicBezTo>
                    <a:cubicBezTo>
                      <a:pt x="5" y="228"/>
                      <a:pt x="6" y="228"/>
                      <a:pt x="6" y="228"/>
                    </a:cubicBezTo>
                    <a:cubicBezTo>
                      <a:pt x="7" y="228"/>
                      <a:pt x="7" y="229"/>
                      <a:pt x="7" y="229"/>
                    </a:cubicBezTo>
                    <a:cubicBezTo>
                      <a:pt x="6" y="233"/>
                      <a:pt x="5" y="237"/>
                      <a:pt x="5" y="241"/>
                    </a:cubicBezTo>
                    <a:cubicBezTo>
                      <a:pt x="5" y="241"/>
                      <a:pt x="4" y="242"/>
                      <a:pt x="4" y="241"/>
                    </a:cubicBezTo>
                    <a:cubicBezTo>
                      <a:pt x="4" y="241"/>
                      <a:pt x="4" y="241"/>
                      <a:pt x="4" y="241"/>
                    </a:cubicBezTo>
                    <a:cubicBezTo>
                      <a:pt x="3" y="241"/>
                      <a:pt x="3" y="241"/>
                      <a:pt x="3" y="241"/>
                    </a:cubicBezTo>
                    <a:close/>
                    <a:moveTo>
                      <a:pt x="315" y="400"/>
                    </a:moveTo>
                    <a:cubicBezTo>
                      <a:pt x="315" y="399"/>
                      <a:pt x="315" y="399"/>
                      <a:pt x="316" y="399"/>
                    </a:cubicBezTo>
                    <a:cubicBezTo>
                      <a:pt x="319" y="396"/>
                      <a:pt x="323" y="394"/>
                      <a:pt x="326" y="392"/>
                    </a:cubicBezTo>
                    <a:cubicBezTo>
                      <a:pt x="326" y="392"/>
                      <a:pt x="327" y="392"/>
                      <a:pt x="327" y="393"/>
                    </a:cubicBezTo>
                    <a:cubicBezTo>
                      <a:pt x="327" y="393"/>
                      <a:pt x="327" y="393"/>
                      <a:pt x="327" y="394"/>
                    </a:cubicBezTo>
                    <a:cubicBezTo>
                      <a:pt x="323" y="396"/>
                      <a:pt x="320" y="398"/>
                      <a:pt x="316" y="400"/>
                    </a:cubicBezTo>
                    <a:cubicBezTo>
                      <a:pt x="316" y="400"/>
                      <a:pt x="316" y="400"/>
                      <a:pt x="316" y="400"/>
                    </a:cubicBezTo>
                    <a:cubicBezTo>
                      <a:pt x="316" y="400"/>
                      <a:pt x="315" y="400"/>
                      <a:pt x="315" y="400"/>
                    </a:cubicBezTo>
                    <a:close/>
                    <a:moveTo>
                      <a:pt x="8" y="217"/>
                    </a:moveTo>
                    <a:cubicBezTo>
                      <a:pt x="8" y="213"/>
                      <a:pt x="9" y="209"/>
                      <a:pt x="10" y="205"/>
                    </a:cubicBezTo>
                    <a:cubicBezTo>
                      <a:pt x="10" y="205"/>
                      <a:pt x="11" y="204"/>
                      <a:pt x="11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1" y="209"/>
                      <a:pt x="10" y="213"/>
                      <a:pt x="9" y="217"/>
                    </a:cubicBezTo>
                    <a:cubicBezTo>
                      <a:pt x="9" y="218"/>
                      <a:pt x="9" y="218"/>
                      <a:pt x="8" y="218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8" y="218"/>
                      <a:pt x="8" y="217"/>
                      <a:pt x="8" y="217"/>
                    </a:cubicBezTo>
                    <a:close/>
                    <a:moveTo>
                      <a:pt x="336" y="387"/>
                    </a:moveTo>
                    <a:cubicBezTo>
                      <a:pt x="336" y="387"/>
                      <a:pt x="336" y="387"/>
                      <a:pt x="337" y="386"/>
                    </a:cubicBezTo>
                    <a:cubicBezTo>
                      <a:pt x="340" y="384"/>
                      <a:pt x="343" y="382"/>
                      <a:pt x="347" y="380"/>
                    </a:cubicBezTo>
                    <a:cubicBezTo>
                      <a:pt x="347" y="380"/>
                      <a:pt x="348" y="380"/>
                      <a:pt x="348" y="380"/>
                    </a:cubicBezTo>
                    <a:cubicBezTo>
                      <a:pt x="348" y="381"/>
                      <a:pt x="348" y="381"/>
                      <a:pt x="348" y="381"/>
                    </a:cubicBezTo>
                    <a:cubicBezTo>
                      <a:pt x="344" y="384"/>
                      <a:pt x="341" y="386"/>
                      <a:pt x="337" y="388"/>
                    </a:cubicBezTo>
                    <a:cubicBezTo>
                      <a:pt x="337" y="388"/>
                      <a:pt x="337" y="388"/>
                      <a:pt x="337" y="388"/>
                    </a:cubicBezTo>
                    <a:cubicBezTo>
                      <a:pt x="336" y="388"/>
                      <a:pt x="336" y="388"/>
                      <a:pt x="336" y="387"/>
                    </a:cubicBezTo>
                    <a:close/>
                    <a:moveTo>
                      <a:pt x="14" y="193"/>
                    </a:moveTo>
                    <a:cubicBezTo>
                      <a:pt x="15" y="190"/>
                      <a:pt x="16" y="186"/>
                      <a:pt x="17" y="182"/>
                    </a:cubicBezTo>
                    <a:cubicBezTo>
                      <a:pt x="17" y="182"/>
                      <a:pt x="18" y="181"/>
                      <a:pt x="18" y="181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7" y="186"/>
                      <a:pt x="16" y="190"/>
                      <a:pt x="15" y="194"/>
                    </a:cubicBezTo>
                    <a:cubicBezTo>
                      <a:pt x="15" y="194"/>
                      <a:pt x="15" y="195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3"/>
                    </a:cubicBezTo>
                    <a:close/>
                    <a:moveTo>
                      <a:pt x="357" y="374"/>
                    </a:moveTo>
                    <a:cubicBezTo>
                      <a:pt x="356" y="374"/>
                      <a:pt x="356" y="373"/>
                      <a:pt x="357" y="373"/>
                    </a:cubicBezTo>
                    <a:cubicBezTo>
                      <a:pt x="360" y="371"/>
                      <a:pt x="363" y="368"/>
                      <a:pt x="366" y="366"/>
                    </a:cubicBezTo>
                    <a:cubicBezTo>
                      <a:pt x="366" y="365"/>
                      <a:pt x="367" y="366"/>
                      <a:pt x="367" y="366"/>
                    </a:cubicBezTo>
                    <a:cubicBezTo>
                      <a:pt x="367" y="366"/>
                      <a:pt x="367" y="367"/>
                      <a:pt x="367" y="367"/>
                    </a:cubicBezTo>
                    <a:cubicBezTo>
                      <a:pt x="364" y="370"/>
                      <a:pt x="361" y="372"/>
                      <a:pt x="358" y="374"/>
                    </a:cubicBezTo>
                    <a:cubicBezTo>
                      <a:pt x="357" y="375"/>
                      <a:pt x="357" y="375"/>
                      <a:pt x="357" y="375"/>
                    </a:cubicBezTo>
                    <a:cubicBezTo>
                      <a:pt x="357" y="374"/>
                      <a:pt x="357" y="374"/>
                      <a:pt x="357" y="374"/>
                    </a:cubicBezTo>
                    <a:close/>
                    <a:moveTo>
                      <a:pt x="21" y="171"/>
                    </a:moveTo>
                    <a:cubicBezTo>
                      <a:pt x="23" y="167"/>
                      <a:pt x="24" y="163"/>
                      <a:pt x="26" y="159"/>
                    </a:cubicBezTo>
                    <a:cubicBezTo>
                      <a:pt x="26" y="159"/>
                      <a:pt x="27" y="159"/>
                      <a:pt x="27" y="159"/>
                    </a:cubicBezTo>
                    <a:cubicBezTo>
                      <a:pt x="27" y="159"/>
                      <a:pt x="28" y="160"/>
                      <a:pt x="27" y="160"/>
                    </a:cubicBezTo>
                    <a:cubicBezTo>
                      <a:pt x="26" y="164"/>
                      <a:pt x="24" y="167"/>
                      <a:pt x="23" y="171"/>
                    </a:cubicBezTo>
                    <a:cubicBezTo>
                      <a:pt x="23" y="172"/>
                      <a:pt x="22" y="172"/>
                      <a:pt x="22" y="172"/>
                    </a:cubicBezTo>
                    <a:cubicBezTo>
                      <a:pt x="22" y="172"/>
                      <a:pt x="22" y="172"/>
                      <a:pt x="22" y="172"/>
                    </a:cubicBezTo>
                    <a:cubicBezTo>
                      <a:pt x="21" y="171"/>
                      <a:pt x="21" y="171"/>
                      <a:pt x="21" y="171"/>
                    </a:cubicBezTo>
                    <a:close/>
                    <a:moveTo>
                      <a:pt x="375" y="359"/>
                    </a:moveTo>
                    <a:cubicBezTo>
                      <a:pt x="375" y="359"/>
                      <a:pt x="375" y="358"/>
                      <a:pt x="375" y="358"/>
                    </a:cubicBezTo>
                    <a:cubicBezTo>
                      <a:pt x="378" y="355"/>
                      <a:pt x="381" y="352"/>
                      <a:pt x="384" y="349"/>
                    </a:cubicBezTo>
                    <a:cubicBezTo>
                      <a:pt x="384" y="349"/>
                      <a:pt x="384" y="349"/>
                      <a:pt x="385" y="349"/>
                    </a:cubicBezTo>
                    <a:cubicBezTo>
                      <a:pt x="385" y="349"/>
                      <a:pt x="385" y="350"/>
                      <a:pt x="385" y="350"/>
                    </a:cubicBezTo>
                    <a:cubicBezTo>
                      <a:pt x="382" y="353"/>
                      <a:pt x="379" y="356"/>
                      <a:pt x="376" y="359"/>
                    </a:cubicBezTo>
                    <a:cubicBezTo>
                      <a:pt x="376" y="359"/>
                      <a:pt x="375" y="359"/>
                      <a:pt x="375" y="359"/>
                    </a:cubicBezTo>
                    <a:cubicBezTo>
                      <a:pt x="375" y="359"/>
                      <a:pt x="375" y="359"/>
                      <a:pt x="375" y="359"/>
                    </a:cubicBezTo>
                    <a:close/>
                    <a:moveTo>
                      <a:pt x="31" y="148"/>
                    </a:moveTo>
                    <a:cubicBezTo>
                      <a:pt x="33" y="145"/>
                      <a:pt x="35" y="141"/>
                      <a:pt x="37" y="138"/>
                    </a:cubicBezTo>
                    <a:cubicBezTo>
                      <a:pt x="37" y="137"/>
                      <a:pt x="37" y="137"/>
                      <a:pt x="38" y="137"/>
                    </a:cubicBezTo>
                    <a:cubicBezTo>
                      <a:pt x="38" y="137"/>
                      <a:pt x="38" y="137"/>
                      <a:pt x="38" y="137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6" y="142"/>
                      <a:pt x="34" y="146"/>
                      <a:pt x="33" y="149"/>
                    </a:cubicBezTo>
                    <a:cubicBezTo>
                      <a:pt x="32" y="149"/>
                      <a:pt x="32" y="150"/>
                      <a:pt x="32" y="149"/>
                    </a:cubicBezTo>
                    <a:cubicBezTo>
                      <a:pt x="32" y="149"/>
                      <a:pt x="32" y="149"/>
                      <a:pt x="31" y="149"/>
                    </a:cubicBezTo>
                    <a:cubicBezTo>
                      <a:pt x="31" y="149"/>
                      <a:pt x="31" y="149"/>
                      <a:pt x="31" y="148"/>
                    </a:cubicBezTo>
                    <a:close/>
                    <a:moveTo>
                      <a:pt x="392" y="341"/>
                    </a:moveTo>
                    <a:cubicBezTo>
                      <a:pt x="391" y="341"/>
                      <a:pt x="391" y="341"/>
                      <a:pt x="392" y="340"/>
                    </a:cubicBezTo>
                    <a:cubicBezTo>
                      <a:pt x="394" y="337"/>
                      <a:pt x="397" y="334"/>
                      <a:pt x="399" y="331"/>
                    </a:cubicBezTo>
                    <a:cubicBezTo>
                      <a:pt x="399" y="330"/>
                      <a:pt x="400" y="330"/>
                      <a:pt x="400" y="331"/>
                    </a:cubicBezTo>
                    <a:cubicBezTo>
                      <a:pt x="400" y="331"/>
                      <a:pt x="400" y="331"/>
                      <a:pt x="400" y="332"/>
                    </a:cubicBezTo>
                    <a:cubicBezTo>
                      <a:pt x="398" y="335"/>
                      <a:pt x="395" y="338"/>
                      <a:pt x="393" y="341"/>
                    </a:cubicBezTo>
                    <a:cubicBezTo>
                      <a:pt x="392" y="341"/>
                      <a:pt x="392" y="342"/>
                      <a:pt x="392" y="341"/>
                    </a:cubicBezTo>
                    <a:cubicBezTo>
                      <a:pt x="392" y="341"/>
                      <a:pt x="392" y="341"/>
                      <a:pt x="392" y="341"/>
                    </a:cubicBezTo>
                    <a:close/>
                    <a:moveTo>
                      <a:pt x="43" y="128"/>
                    </a:moveTo>
                    <a:cubicBezTo>
                      <a:pt x="43" y="128"/>
                      <a:pt x="42" y="128"/>
                      <a:pt x="43" y="127"/>
                    </a:cubicBezTo>
                    <a:cubicBezTo>
                      <a:pt x="45" y="124"/>
                      <a:pt x="47" y="120"/>
                      <a:pt x="49" y="117"/>
                    </a:cubicBezTo>
                    <a:cubicBezTo>
                      <a:pt x="49" y="117"/>
                      <a:pt x="50" y="116"/>
                      <a:pt x="50" y="117"/>
                    </a:cubicBezTo>
                    <a:cubicBezTo>
                      <a:pt x="51" y="117"/>
                      <a:pt x="51" y="117"/>
                      <a:pt x="50" y="118"/>
                    </a:cubicBezTo>
                    <a:cubicBezTo>
                      <a:pt x="48" y="121"/>
                      <a:pt x="46" y="125"/>
                      <a:pt x="44" y="128"/>
                    </a:cubicBezTo>
                    <a:cubicBezTo>
                      <a:pt x="44" y="128"/>
                      <a:pt x="43" y="128"/>
                      <a:pt x="43" y="128"/>
                    </a:cubicBezTo>
                    <a:cubicBezTo>
                      <a:pt x="43" y="128"/>
                      <a:pt x="43" y="128"/>
                      <a:pt x="43" y="128"/>
                    </a:cubicBezTo>
                    <a:close/>
                    <a:moveTo>
                      <a:pt x="406" y="322"/>
                    </a:moveTo>
                    <a:cubicBezTo>
                      <a:pt x="406" y="322"/>
                      <a:pt x="406" y="321"/>
                      <a:pt x="406" y="321"/>
                    </a:cubicBezTo>
                    <a:cubicBezTo>
                      <a:pt x="408" y="318"/>
                      <a:pt x="410" y="314"/>
                      <a:pt x="412" y="311"/>
                    </a:cubicBezTo>
                    <a:cubicBezTo>
                      <a:pt x="412" y="310"/>
                      <a:pt x="413" y="310"/>
                      <a:pt x="413" y="310"/>
                    </a:cubicBezTo>
                    <a:cubicBezTo>
                      <a:pt x="414" y="311"/>
                      <a:pt x="414" y="311"/>
                      <a:pt x="414" y="312"/>
                    </a:cubicBezTo>
                    <a:cubicBezTo>
                      <a:pt x="412" y="315"/>
                      <a:pt x="409" y="318"/>
                      <a:pt x="407" y="322"/>
                    </a:cubicBezTo>
                    <a:cubicBezTo>
                      <a:pt x="407" y="322"/>
                      <a:pt x="406" y="322"/>
                      <a:pt x="406" y="322"/>
                    </a:cubicBezTo>
                    <a:cubicBezTo>
                      <a:pt x="406" y="322"/>
                      <a:pt x="406" y="322"/>
                      <a:pt x="406" y="322"/>
                    </a:cubicBezTo>
                    <a:close/>
                    <a:moveTo>
                      <a:pt x="56" y="108"/>
                    </a:moveTo>
                    <a:cubicBezTo>
                      <a:pt x="56" y="108"/>
                      <a:pt x="56" y="107"/>
                      <a:pt x="56" y="107"/>
                    </a:cubicBezTo>
                    <a:cubicBezTo>
                      <a:pt x="58" y="104"/>
                      <a:pt x="61" y="100"/>
                      <a:pt x="63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5" y="97"/>
                      <a:pt x="65" y="98"/>
                      <a:pt x="64" y="98"/>
                    </a:cubicBezTo>
                    <a:cubicBezTo>
                      <a:pt x="62" y="101"/>
                      <a:pt x="60" y="105"/>
                      <a:pt x="57" y="108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8"/>
                      <a:pt x="56" y="108"/>
                    </a:cubicBezTo>
                    <a:close/>
                    <a:moveTo>
                      <a:pt x="418" y="300"/>
                    </a:moveTo>
                    <a:cubicBezTo>
                      <a:pt x="420" y="297"/>
                      <a:pt x="422" y="293"/>
                      <a:pt x="423" y="289"/>
                    </a:cubicBezTo>
                    <a:cubicBezTo>
                      <a:pt x="423" y="289"/>
                      <a:pt x="424" y="289"/>
                      <a:pt x="424" y="289"/>
                    </a:cubicBezTo>
                    <a:cubicBezTo>
                      <a:pt x="424" y="289"/>
                      <a:pt x="425" y="290"/>
                      <a:pt x="425" y="290"/>
                    </a:cubicBezTo>
                    <a:cubicBezTo>
                      <a:pt x="423" y="294"/>
                      <a:pt x="421" y="297"/>
                      <a:pt x="419" y="301"/>
                    </a:cubicBezTo>
                    <a:cubicBezTo>
                      <a:pt x="419" y="301"/>
                      <a:pt x="419" y="301"/>
                      <a:pt x="418" y="301"/>
                    </a:cubicBezTo>
                    <a:cubicBezTo>
                      <a:pt x="418" y="301"/>
                      <a:pt x="418" y="301"/>
                      <a:pt x="418" y="301"/>
                    </a:cubicBezTo>
                    <a:cubicBezTo>
                      <a:pt x="418" y="301"/>
                      <a:pt x="418" y="301"/>
                      <a:pt x="418" y="300"/>
                    </a:cubicBezTo>
                    <a:close/>
                    <a:moveTo>
                      <a:pt x="71" y="89"/>
                    </a:moveTo>
                    <a:cubicBezTo>
                      <a:pt x="71" y="89"/>
                      <a:pt x="71" y="88"/>
                      <a:pt x="71" y="88"/>
                    </a:cubicBezTo>
                    <a:cubicBezTo>
                      <a:pt x="74" y="85"/>
                      <a:pt x="76" y="82"/>
                      <a:pt x="79" y="79"/>
                    </a:cubicBezTo>
                    <a:cubicBezTo>
                      <a:pt x="79" y="79"/>
                      <a:pt x="80" y="79"/>
                      <a:pt x="80" y="79"/>
                    </a:cubicBezTo>
                    <a:cubicBezTo>
                      <a:pt x="80" y="79"/>
                      <a:pt x="80" y="80"/>
                      <a:pt x="80" y="80"/>
                    </a:cubicBezTo>
                    <a:cubicBezTo>
                      <a:pt x="77" y="83"/>
                      <a:pt x="75" y="86"/>
                      <a:pt x="72" y="89"/>
                    </a:cubicBezTo>
                    <a:cubicBezTo>
                      <a:pt x="72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lose/>
                    <a:moveTo>
                      <a:pt x="428" y="278"/>
                    </a:moveTo>
                    <a:cubicBezTo>
                      <a:pt x="429" y="274"/>
                      <a:pt x="430" y="271"/>
                      <a:pt x="432" y="267"/>
                    </a:cubicBezTo>
                    <a:cubicBezTo>
                      <a:pt x="432" y="266"/>
                      <a:pt x="432" y="266"/>
                      <a:pt x="433" y="266"/>
                    </a:cubicBezTo>
                    <a:cubicBezTo>
                      <a:pt x="433" y="266"/>
                      <a:pt x="433" y="267"/>
                      <a:pt x="433" y="267"/>
                    </a:cubicBezTo>
                    <a:cubicBezTo>
                      <a:pt x="432" y="271"/>
                      <a:pt x="430" y="275"/>
                      <a:pt x="429" y="279"/>
                    </a:cubicBezTo>
                    <a:cubicBezTo>
                      <a:pt x="429" y="279"/>
                      <a:pt x="428" y="279"/>
                      <a:pt x="428" y="279"/>
                    </a:cubicBezTo>
                    <a:cubicBezTo>
                      <a:pt x="428" y="279"/>
                      <a:pt x="428" y="279"/>
                      <a:pt x="428" y="279"/>
                    </a:cubicBezTo>
                    <a:cubicBezTo>
                      <a:pt x="428" y="279"/>
                      <a:pt x="428" y="279"/>
                      <a:pt x="428" y="278"/>
                    </a:cubicBezTo>
                    <a:close/>
                    <a:moveTo>
                      <a:pt x="87" y="71"/>
                    </a:moveTo>
                    <a:cubicBezTo>
                      <a:pt x="87" y="71"/>
                      <a:pt x="87" y="71"/>
                      <a:pt x="87" y="70"/>
                    </a:cubicBezTo>
                    <a:cubicBezTo>
                      <a:pt x="90" y="67"/>
                      <a:pt x="93" y="65"/>
                      <a:pt x="96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8" y="62"/>
                      <a:pt x="98" y="63"/>
                      <a:pt x="97" y="63"/>
                    </a:cubicBezTo>
                    <a:cubicBezTo>
                      <a:pt x="94" y="66"/>
                      <a:pt x="91" y="69"/>
                      <a:pt x="89" y="71"/>
                    </a:cubicBezTo>
                    <a:cubicBezTo>
                      <a:pt x="88" y="72"/>
                      <a:pt x="88" y="72"/>
                      <a:pt x="88" y="71"/>
                    </a:cubicBezTo>
                    <a:cubicBezTo>
                      <a:pt x="88" y="71"/>
                      <a:pt x="88" y="71"/>
                      <a:pt x="87" y="71"/>
                    </a:cubicBezTo>
                    <a:close/>
                    <a:moveTo>
                      <a:pt x="435" y="255"/>
                    </a:moveTo>
                    <a:cubicBezTo>
                      <a:pt x="436" y="251"/>
                      <a:pt x="437" y="247"/>
                      <a:pt x="437" y="243"/>
                    </a:cubicBezTo>
                    <a:cubicBezTo>
                      <a:pt x="438" y="243"/>
                      <a:pt x="438" y="243"/>
                      <a:pt x="438" y="243"/>
                    </a:cubicBezTo>
                    <a:cubicBezTo>
                      <a:pt x="439" y="243"/>
                      <a:pt x="439" y="243"/>
                      <a:pt x="439" y="244"/>
                    </a:cubicBezTo>
                    <a:cubicBezTo>
                      <a:pt x="438" y="248"/>
                      <a:pt x="437" y="252"/>
                      <a:pt x="436" y="256"/>
                    </a:cubicBezTo>
                    <a:cubicBezTo>
                      <a:pt x="436" y="256"/>
                      <a:pt x="436" y="256"/>
                      <a:pt x="435" y="256"/>
                    </a:cubicBezTo>
                    <a:cubicBezTo>
                      <a:pt x="435" y="256"/>
                      <a:pt x="435" y="256"/>
                      <a:pt x="435" y="256"/>
                    </a:cubicBezTo>
                    <a:cubicBezTo>
                      <a:pt x="435" y="256"/>
                      <a:pt x="435" y="256"/>
                      <a:pt x="435" y="255"/>
                    </a:cubicBezTo>
                    <a:close/>
                    <a:moveTo>
                      <a:pt x="105" y="55"/>
                    </a:moveTo>
                    <a:cubicBezTo>
                      <a:pt x="105" y="55"/>
                      <a:pt x="105" y="54"/>
                      <a:pt x="105" y="54"/>
                    </a:cubicBezTo>
                    <a:cubicBezTo>
                      <a:pt x="109" y="52"/>
                      <a:pt x="112" y="49"/>
                      <a:pt x="115" y="47"/>
                    </a:cubicBezTo>
                    <a:cubicBezTo>
                      <a:pt x="115" y="46"/>
                      <a:pt x="116" y="46"/>
                      <a:pt x="116" y="47"/>
                    </a:cubicBezTo>
                    <a:cubicBezTo>
                      <a:pt x="116" y="47"/>
                      <a:pt x="116" y="48"/>
                      <a:pt x="116" y="48"/>
                    </a:cubicBezTo>
                    <a:cubicBezTo>
                      <a:pt x="113" y="50"/>
                      <a:pt x="110" y="53"/>
                      <a:pt x="106" y="55"/>
                    </a:cubicBezTo>
                    <a:cubicBezTo>
                      <a:pt x="106" y="55"/>
                      <a:pt x="106" y="56"/>
                      <a:pt x="106" y="55"/>
                    </a:cubicBezTo>
                    <a:cubicBezTo>
                      <a:pt x="106" y="55"/>
                      <a:pt x="105" y="55"/>
                      <a:pt x="105" y="55"/>
                    </a:cubicBezTo>
                    <a:close/>
                    <a:moveTo>
                      <a:pt x="439" y="232"/>
                    </a:moveTo>
                    <a:cubicBezTo>
                      <a:pt x="440" y="230"/>
                      <a:pt x="440" y="229"/>
                      <a:pt x="440" y="228"/>
                    </a:cubicBezTo>
                    <a:cubicBezTo>
                      <a:pt x="440" y="225"/>
                      <a:pt x="441" y="222"/>
                      <a:pt x="441" y="220"/>
                    </a:cubicBezTo>
                    <a:cubicBezTo>
                      <a:pt x="441" y="219"/>
                      <a:pt x="441" y="219"/>
                      <a:pt x="442" y="219"/>
                    </a:cubicBezTo>
                    <a:cubicBezTo>
                      <a:pt x="442" y="219"/>
                      <a:pt x="442" y="219"/>
                      <a:pt x="442" y="220"/>
                    </a:cubicBezTo>
                    <a:cubicBezTo>
                      <a:pt x="442" y="222"/>
                      <a:pt x="442" y="225"/>
                      <a:pt x="441" y="228"/>
                    </a:cubicBezTo>
                    <a:cubicBezTo>
                      <a:pt x="441" y="229"/>
                      <a:pt x="441" y="230"/>
                      <a:pt x="441" y="232"/>
                    </a:cubicBezTo>
                    <a:cubicBezTo>
                      <a:pt x="441" y="232"/>
                      <a:pt x="440" y="233"/>
                      <a:pt x="440" y="232"/>
                    </a:cubicBezTo>
                    <a:cubicBezTo>
                      <a:pt x="440" y="232"/>
                      <a:pt x="440" y="232"/>
                      <a:pt x="440" y="232"/>
                    </a:cubicBezTo>
                    <a:cubicBezTo>
                      <a:pt x="440" y="232"/>
                      <a:pt x="439" y="232"/>
                      <a:pt x="439" y="232"/>
                    </a:cubicBezTo>
                    <a:close/>
                    <a:moveTo>
                      <a:pt x="125" y="41"/>
                    </a:moveTo>
                    <a:cubicBezTo>
                      <a:pt x="124" y="40"/>
                      <a:pt x="124" y="40"/>
                      <a:pt x="125" y="40"/>
                    </a:cubicBezTo>
                    <a:cubicBezTo>
                      <a:pt x="128" y="37"/>
                      <a:pt x="132" y="35"/>
                      <a:pt x="135" y="33"/>
                    </a:cubicBezTo>
                    <a:cubicBezTo>
                      <a:pt x="135" y="33"/>
                      <a:pt x="136" y="33"/>
                      <a:pt x="136" y="33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2" y="36"/>
                      <a:pt x="129" y="39"/>
                      <a:pt x="126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5" y="41"/>
                      <a:pt x="125" y="41"/>
                    </a:cubicBezTo>
                    <a:close/>
                    <a:moveTo>
                      <a:pt x="441" y="208"/>
                    </a:moveTo>
                    <a:cubicBezTo>
                      <a:pt x="441" y="204"/>
                      <a:pt x="441" y="200"/>
                      <a:pt x="441" y="196"/>
                    </a:cubicBezTo>
                    <a:cubicBezTo>
                      <a:pt x="441" y="195"/>
                      <a:pt x="442" y="195"/>
                      <a:pt x="442" y="195"/>
                    </a:cubicBezTo>
                    <a:cubicBezTo>
                      <a:pt x="443" y="195"/>
                      <a:pt x="443" y="195"/>
                      <a:pt x="443" y="196"/>
                    </a:cubicBezTo>
                    <a:cubicBezTo>
                      <a:pt x="443" y="200"/>
                      <a:pt x="443" y="204"/>
                      <a:pt x="443" y="208"/>
                    </a:cubicBezTo>
                    <a:cubicBezTo>
                      <a:pt x="443" y="208"/>
                      <a:pt x="443" y="208"/>
                      <a:pt x="442" y="208"/>
                    </a:cubicBezTo>
                    <a:cubicBezTo>
                      <a:pt x="442" y="208"/>
                      <a:pt x="442" y="208"/>
                      <a:pt x="442" y="208"/>
                    </a:cubicBezTo>
                    <a:cubicBezTo>
                      <a:pt x="442" y="208"/>
                      <a:pt x="441" y="208"/>
                      <a:pt x="441" y="208"/>
                    </a:cubicBezTo>
                    <a:close/>
                    <a:moveTo>
                      <a:pt x="145" y="28"/>
                    </a:moveTo>
                    <a:cubicBezTo>
                      <a:pt x="145" y="28"/>
                      <a:pt x="145" y="27"/>
                      <a:pt x="145" y="27"/>
                    </a:cubicBezTo>
                    <a:cubicBezTo>
                      <a:pt x="149" y="25"/>
                      <a:pt x="153" y="23"/>
                      <a:pt x="156" y="21"/>
                    </a:cubicBezTo>
                    <a:cubicBezTo>
                      <a:pt x="157" y="21"/>
                      <a:pt x="157" y="21"/>
                      <a:pt x="157" y="22"/>
                    </a:cubicBezTo>
                    <a:cubicBezTo>
                      <a:pt x="157" y="22"/>
                      <a:pt x="157" y="23"/>
                      <a:pt x="157" y="23"/>
                    </a:cubicBezTo>
                    <a:cubicBezTo>
                      <a:pt x="153" y="24"/>
                      <a:pt x="150" y="26"/>
                      <a:pt x="146" y="28"/>
                    </a:cubicBezTo>
                    <a:cubicBezTo>
                      <a:pt x="146" y="28"/>
                      <a:pt x="146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lose/>
                    <a:moveTo>
                      <a:pt x="441" y="184"/>
                    </a:moveTo>
                    <a:cubicBezTo>
                      <a:pt x="440" y="180"/>
                      <a:pt x="440" y="176"/>
                      <a:pt x="439" y="172"/>
                    </a:cubicBezTo>
                    <a:cubicBezTo>
                      <a:pt x="439" y="171"/>
                      <a:pt x="439" y="171"/>
                      <a:pt x="440" y="171"/>
                    </a:cubicBezTo>
                    <a:cubicBezTo>
                      <a:pt x="440" y="171"/>
                      <a:pt x="441" y="171"/>
                      <a:pt x="441" y="171"/>
                    </a:cubicBezTo>
                    <a:cubicBezTo>
                      <a:pt x="441" y="175"/>
                      <a:pt x="442" y="179"/>
                      <a:pt x="442" y="184"/>
                    </a:cubicBezTo>
                    <a:cubicBezTo>
                      <a:pt x="442" y="184"/>
                      <a:pt x="442" y="184"/>
                      <a:pt x="441" y="184"/>
                    </a:cubicBezTo>
                    <a:cubicBezTo>
                      <a:pt x="441" y="184"/>
                      <a:pt x="441" y="184"/>
                      <a:pt x="441" y="184"/>
                    </a:cubicBezTo>
                    <a:cubicBezTo>
                      <a:pt x="441" y="184"/>
                      <a:pt x="441" y="184"/>
                      <a:pt x="441" y="184"/>
                    </a:cubicBezTo>
                    <a:close/>
                    <a:moveTo>
                      <a:pt x="167" y="17"/>
                    </a:moveTo>
                    <a:cubicBezTo>
                      <a:pt x="167" y="17"/>
                      <a:pt x="167" y="17"/>
                      <a:pt x="167" y="16"/>
                    </a:cubicBezTo>
                    <a:cubicBezTo>
                      <a:pt x="171" y="15"/>
                      <a:pt x="175" y="13"/>
                      <a:pt x="179" y="12"/>
                    </a:cubicBezTo>
                    <a:cubicBezTo>
                      <a:pt x="179" y="12"/>
                      <a:pt x="179" y="12"/>
                      <a:pt x="179" y="12"/>
                    </a:cubicBezTo>
                    <a:cubicBezTo>
                      <a:pt x="180" y="13"/>
                      <a:pt x="179" y="13"/>
                      <a:pt x="179" y="13"/>
                    </a:cubicBezTo>
                    <a:cubicBezTo>
                      <a:pt x="175" y="15"/>
                      <a:pt x="172" y="16"/>
                      <a:pt x="168" y="18"/>
                    </a:cubicBezTo>
                    <a:cubicBezTo>
                      <a:pt x="168" y="18"/>
                      <a:pt x="167" y="18"/>
                      <a:pt x="167" y="18"/>
                    </a:cubicBezTo>
                    <a:cubicBezTo>
                      <a:pt x="167" y="18"/>
                      <a:pt x="167" y="18"/>
                      <a:pt x="167" y="17"/>
                    </a:cubicBezTo>
                    <a:close/>
                    <a:moveTo>
                      <a:pt x="437" y="160"/>
                    </a:moveTo>
                    <a:cubicBezTo>
                      <a:pt x="436" y="156"/>
                      <a:pt x="435" y="152"/>
                      <a:pt x="434" y="148"/>
                    </a:cubicBezTo>
                    <a:cubicBezTo>
                      <a:pt x="434" y="148"/>
                      <a:pt x="434" y="147"/>
                      <a:pt x="435" y="147"/>
                    </a:cubicBezTo>
                    <a:cubicBezTo>
                      <a:pt x="435" y="147"/>
                      <a:pt x="436" y="147"/>
                      <a:pt x="436" y="148"/>
                    </a:cubicBezTo>
                    <a:cubicBezTo>
                      <a:pt x="437" y="152"/>
                      <a:pt x="438" y="156"/>
                      <a:pt x="439" y="160"/>
                    </a:cubicBezTo>
                    <a:cubicBezTo>
                      <a:pt x="439" y="160"/>
                      <a:pt x="438" y="160"/>
                      <a:pt x="438" y="160"/>
                    </a:cubicBezTo>
                    <a:cubicBezTo>
                      <a:pt x="438" y="160"/>
                      <a:pt x="438" y="160"/>
                      <a:pt x="437" y="160"/>
                    </a:cubicBezTo>
                    <a:cubicBezTo>
                      <a:pt x="437" y="160"/>
                      <a:pt x="437" y="160"/>
                      <a:pt x="437" y="160"/>
                    </a:cubicBezTo>
                    <a:close/>
                    <a:moveTo>
                      <a:pt x="190" y="9"/>
                    </a:moveTo>
                    <a:cubicBezTo>
                      <a:pt x="189" y="9"/>
                      <a:pt x="190" y="8"/>
                      <a:pt x="190" y="8"/>
                    </a:cubicBezTo>
                    <a:cubicBezTo>
                      <a:pt x="191" y="8"/>
                      <a:pt x="191" y="8"/>
                      <a:pt x="191" y="8"/>
                    </a:cubicBezTo>
                    <a:cubicBezTo>
                      <a:pt x="195" y="7"/>
                      <a:pt x="198" y="6"/>
                      <a:pt x="202" y="5"/>
                    </a:cubicBezTo>
                    <a:cubicBezTo>
                      <a:pt x="202" y="5"/>
                      <a:pt x="203" y="5"/>
                      <a:pt x="203" y="6"/>
                    </a:cubicBezTo>
                    <a:cubicBezTo>
                      <a:pt x="203" y="6"/>
                      <a:pt x="202" y="6"/>
                      <a:pt x="202" y="7"/>
                    </a:cubicBezTo>
                    <a:cubicBezTo>
                      <a:pt x="199" y="7"/>
                      <a:pt x="195" y="8"/>
                      <a:pt x="192" y="9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lose/>
                    <a:moveTo>
                      <a:pt x="431" y="137"/>
                    </a:moveTo>
                    <a:cubicBezTo>
                      <a:pt x="430" y="133"/>
                      <a:pt x="428" y="129"/>
                      <a:pt x="427" y="125"/>
                    </a:cubicBezTo>
                    <a:cubicBezTo>
                      <a:pt x="426" y="125"/>
                      <a:pt x="427" y="125"/>
                      <a:pt x="427" y="124"/>
                    </a:cubicBezTo>
                    <a:cubicBezTo>
                      <a:pt x="427" y="124"/>
                      <a:pt x="428" y="124"/>
                      <a:pt x="428" y="125"/>
                    </a:cubicBezTo>
                    <a:cubicBezTo>
                      <a:pt x="430" y="129"/>
                      <a:pt x="431" y="132"/>
                      <a:pt x="432" y="136"/>
                    </a:cubicBezTo>
                    <a:cubicBezTo>
                      <a:pt x="432" y="137"/>
                      <a:pt x="432" y="137"/>
                      <a:pt x="432" y="137"/>
                    </a:cubicBezTo>
                    <a:cubicBezTo>
                      <a:pt x="432" y="137"/>
                      <a:pt x="431" y="137"/>
                      <a:pt x="431" y="137"/>
                    </a:cubicBezTo>
                    <a:cubicBezTo>
                      <a:pt x="431" y="137"/>
                      <a:pt x="431" y="137"/>
                      <a:pt x="431" y="137"/>
                    </a:cubicBezTo>
                    <a:close/>
                    <a:moveTo>
                      <a:pt x="213" y="3"/>
                    </a:moveTo>
                    <a:cubicBezTo>
                      <a:pt x="213" y="3"/>
                      <a:pt x="213" y="3"/>
                      <a:pt x="214" y="3"/>
                    </a:cubicBezTo>
                    <a:cubicBezTo>
                      <a:pt x="218" y="2"/>
                      <a:pt x="222" y="1"/>
                      <a:pt x="226" y="1"/>
                    </a:cubicBezTo>
                    <a:cubicBezTo>
                      <a:pt x="226" y="1"/>
                      <a:pt x="226" y="1"/>
                      <a:pt x="226" y="2"/>
                    </a:cubicBezTo>
                    <a:cubicBezTo>
                      <a:pt x="226" y="2"/>
                      <a:pt x="226" y="2"/>
                      <a:pt x="226" y="2"/>
                    </a:cubicBezTo>
                    <a:cubicBezTo>
                      <a:pt x="222" y="3"/>
                      <a:pt x="218" y="3"/>
                      <a:pt x="214" y="4"/>
                    </a:cubicBezTo>
                    <a:cubicBezTo>
                      <a:pt x="214" y="4"/>
                      <a:pt x="213" y="4"/>
                      <a:pt x="213" y="4"/>
                    </a:cubicBezTo>
                    <a:cubicBezTo>
                      <a:pt x="213" y="4"/>
                      <a:pt x="213" y="4"/>
                      <a:pt x="213" y="3"/>
                    </a:cubicBezTo>
                    <a:close/>
                    <a:moveTo>
                      <a:pt x="422" y="114"/>
                    </a:moveTo>
                    <a:cubicBezTo>
                      <a:pt x="420" y="111"/>
                      <a:pt x="418" y="107"/>
                      <a:pt x="416" y="104"/>
                    </a:cubicBezTo>
                    <a:cubicBezTo>
                      <a:pt x="416" y="103"/>
                      <a:pt x="416" y="103"/>
                      <a:pt x="416" y="103"/>
                    </a:cubicBezTo>
                    <a:cubicBezTo>
                      <a:pt x="417" y="103"/>
                      <a:pt x="417" y="103"/>
                      <a:pt x="417" y="103"/>
                    </a:cubicBezTo>
                    <a:cubicBezTo>
                      <a:pt x="419" y="107"/>
                      <a:pt x="421" y="110"/>
                      <a:pt x="423" y="114"/>
                    </a:cubicBezTo>
                    <a:cubicBezTo>
                      <a:pt x="423" y="114"/>
                      <a:pt x="423" y="115"/>
                      <a:pt x="423" y="115"/>
                    </a:cubicBezTo>
                    <a:cubicBezTo>
                      <a:pt x="422" y="115"/>
                      <a:pt x="422" y="115"/>
                      <a:pt x="422" y="115"/>
                    </a:cubicBezTo>
                    <a:cubicBezTo>
                      <a:pt x="422" y="115"/>
                      <a:pt x="422" y="115"/>
                      <a:pt x="422" y="114"/>
                    </a:cubicBezTo>
                    <a:close/>
                    <a:moveTo>
                      <a:pt x="237" y="1"/>
                    </a:moveTo>
                    <a:cubicBezTo>
                      <a:pt x="237" y="0"/>
                      <a:pt x="237" y="0"/>
                      <a:pt x="238" y="0"/>
                    </a:cubicBezTo>
                    <a:cubicBezTo>
                      <a:pt x="242" y="0"/>
                      <a:pt x="246" y="0"/>
                      <a:pt x="250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46" y="1"/>
                      <a:pt x="242" y="1"/>
                      <a:pt x="238" y="1"/>
                    </a:cubicBezTo>
                    <a:cubicBezTo>
                      <a:pt x="238" y="1"/>
                      <a:pt x="237" y="1"/>
                      <a:pt x="237" y="1"/>
                    </a:cubicBezTo>
                    <a:cubicBezTo>
                      <a:pt x="237" y="1"/>
                      <a:pt x="237" y="1"/>
                      <a:pt x="237" y="1"/>
                    </a:cubicBezTo>
                    <a:close/>
                    <a:moveTo>
                      <a:pt x="410" y="93"/>
                    </a:moveTo>
                    <a:cubicBezTo>
                      <a:pt x="408" y="90"/>
                      <a:pt x="406" y="87"/>
                      <a:pt x="403" y="84"/>
                    </a:cubicBezTo>
                    <a:cubicBezTo>
                      <a:pt x="403" y="83"/>
                      <a:pt x="403" y="83"/>
                      <a:pt x="403" y="83"/>
                    </a:cubicBezTo>
                    <a:cubicBezTo>
                      <a:pt x="404" y="82"/>
                      <a:pt x="404" y="82"/>
                      <a:pt x="404" y="83"/>
                    </a:cubicBezTo>
                    <a:cubicBezTo>
                      <a:pt x="407" y="86"/>
                      <a:pt x="409" y="89"/>
                      <a:pt x="411" y="93"/>
                    </a:cubicBezTo>
                    <a:cubicBezTo>
                      <a:pt x="411" y="93"/>
                      <a:pt x="411" y="93"/>
                      <a:pt x="411" y="94"/>
                    </a:cubicBezTo>
                    <a:cubicBezTo>
                      <a:pt x="411" y="94"/>
                      <a:pt x="410" y="94"/>
                      <a:pt x="410" y="94"/>
                    </a:cubicBezTo>
                    <a:cubicBezTo>
                      <a:pt x="410" y="94"/>
                      <a:pt x="410" y="94"/>
                      <a:pt x="410" y="93"/>
                    </a:cubicBezTo>
                    <a:close/>
                    <a:moveTo>
                      <a:pt x="261" y="1"/>
                    </a:moveTo>
                    <a:cubicBezTo>
                      <a:pt x="261" y="1"/>
                      <a:pt x="261" y="0"/>
                      <a:pt x="262" y="0"/>
                    </a:cubicBezTo>
                    <a:cubicBezTo>
                      <a:pt x="266" y="1"/>
                      <a:pt x="270" y="1"/>
                      <a:pt x="274" y="2"/>
                    </a:cubicBezTo>
                    <a:cubicBezTo>
                      <a:pt x="274" y="2"/>
                      <a:pt x="275" y="2"/>
                      <a:pt x="275" y="3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0" y="3"/>
                      <a:pt x="266" y="2"/>
                      <a:pt x="262" y="2"/>
                    </a:cubicBezTo>
                    <a:cubicBezTo>
                      <a:pt x="262" y="2"/>
                      <a:pt x="261" y="2"/>
                      <a:pt x="261" y="2"/>
                    </a:cubicBezTo>
                    <a:cubicBezTo>
                      <a:pt x="261" y="2"/>
                      <a:pt x="261" y="1"/>
                      <a:pt x="261" y="1"/>
                    </a:cubicBezTo>
                    <a:close/>
                    <a:moveTo>
                      <a:pt x="396" y="74"/>
                    </a:moveTo>
                    <a:cubicBezTo>
                      <a:pt x="393" y="71"/>
                      <a:pt x="391" y="68"/>
                      <a:pt x="388" y="65"/>
                    </a:cubicBezTo>
                    <a:cubicBezTo>
                      <a:pt x="388" y="65"/>
                      <a:pt x="388" y="64"/>
                      <a:pt x="388" y="64"/>
                    </a:cubicBezTo>
                    <a:cubicBezTo>
                      <a:pt x="388" y="64"/>
                      <a:pt x="389" y="64"/>
                      <a:pt x="389" y="64"/>
                    </a:cubicBezTo>
                    <a:cubicBezTo>
                      <a:pt x="392" y="67"/>
                      <a:pt x="394" y="70"/>
                      <a:pt x="397" y="73"/>
                    </a:cubicBezTo>
                    <a:cubicBezTo>
                      <a:pt x="397" y="73"/>
                      <a:pt x="397" y="74"/>
                      <a:pt x="397" y="74"/>
                    </a:cubicBezTo>
                    <a:cubicBezTo>
                      <a:pt x="397" y="74"/>
                      <a:pt x="396" y="74"/>
                      <a:pt x="396" y="74"/>
                    </a:cubicBezTo>
                    <a:cubicBezTo>
                      <a:pt x="396" y="74"/>
                      <a:pt x="396" y="74"/>
                      <a:pt x="396" y="74"/>
                    </a:cubicBezTo>
                    <a:close/>
                    <a:moveTo>
                      <a:pt x="285" y="4"/>
                    </a:moveTo>
                    <a:cubicBezTo>
                      <a:pt x="285" y="4"/>
                      <a:pt x="285" y="4"/>
                      <a:pt x="286" y="4"/>
                    </a:cubicBezTo>
                    <a:cubicBezTo>
                      <a:pt x="290" y="5"/>
                      <a:pt x="294" y="6"/>
                      <a:pt x="298" y="7"/>
                    </a:cubicBezTo>
                    <a:cubicBezTo>
                      <a:pt x="298" y="7"/>
                      <a:pt x="298" y="7"/>
                      <a:pt x="298" y="8"/>
                    </a:cubicBezTo>
                    <a:cubicBezTo>
                      <a:pt x="298" y="8"/>
                      <a:pt x="298" y="8"/>
                      <a:pt x="297" y="8"/>
                    </a:cubicBezTo>
                    <a:cubicBezTo>
                      <a:pt x="293" y="7"/>
                      <a:pt x="289" y="6"/>
                      <a:pt x="285" y="5"/>
                    </a:cubicBezTo>
                    <a:cubicBezTo>
                      <a:pt x="285" y="5"/>
                      <a:pt x="285" y="5"/>
                      <a:pt x="285" y="5"/>
                    </a:cubicBezTo>
                    <a:cubicBezTo>
                      <a:pt x="285" y="5"/>
                      <a:pt x="285" y="5"/>
                      <a:pt x="285" y="4"/>
                    </a:cubicBezTo>
                    <a:close/>
                    <a:moveTo>
                      <a:pt x="379" y="57"/>
                    </a:moveTo>
                    <a:cubicBezTo>
                      <a:pt x="378" y="56"/>
                      <a:pt x="378" y="55"/>
                      <a:pt x="377" y="54"/>
                    </a:cubicBezTo>
                    <a:cubicBezTo>
                      <a:pt x="375" y="52"/>
                      <a:pt x="373" y="50"/>
                      <a:pt x="370" y="49"/>
                    </a:cubicBezTo>
                    <a:cubicBezTo>
                      <a:pt x="370" y="48"/>
                      <a:pt x="370" y="48"/>
                      <a:pt x="370" y="47"/>
                    </a:cubicBezTo>
                    <a:cubicBezTo>
                      <a:pt x="371" y="47"/>
                      <a:pt x="371" y="47"/>
                      <a:pt x="371" y="47"/>
                    </a:cubicBezTo>
                    <a:cubicBezTo>
                      <a:pt x="374" y="49"/>
                      <a:pt x="376" y="51"/>
                      <a:pt x="378" y="53"/>
                    </a:cubicBezTo>
                    <a:cubicBezTo>
                      <a:pt x="379" y="54"/>
                      <a:pt x="380" y="55"/>
                      <a:pt x="380" y="55"/>
                    </a:cubicBezTo>
                    <a:cubicBezTo>
                      <a:pt x="381" y="56"/>
                      <a:pt x="381" y="56"/>
                      <a:pt x="380" y="57"/>
                    </a:cubicBezTo>
                    <a:cubicBezTo>
                      <a:pt x="380" y="57"/>
                      <a:pt x="380" y="57"/>
                      <a:pt x="379" y="57"/>
                    </a:cubicBezTo>
                    <a:cubicBezTo>
                      <a:pt x="379" y="57"/>
                      <a:pt x="379" y="57"/>
                      <a:pt x="379" y="57"/>
                    </a:cubicBezTo>
                    <a:close/>
                    <a:moveTo>
                      <a:pt x="308" y="11"/>
                    </a:moveTo>
                    <a:cubicBezTo>
                      <a:pt x="308" y="11"/>
                      <a:pt x="309" y="10"/>
                      <a:pt x="309" y="11"/>
                    </a:cubicBezTo>
                    <a:cubicBezTo>
                      <a:pt x="313" y="12"/>
                      <a:pt x="317" y="14"/>
                      <a:pt x="320" y="15"/>
                    </a:cubicBezTo>
                    <a:cubicBezTo>
                      <a:pt x="321" y="15"/>
                      <a:pt x="321" y="16"/>
                      <a:pt x="321" y="16"/>
                    </a:cubicBezTo>
                    <a:cubicBezTo>
                      <a:pt x="321" y="17"/>
                      <a:pt x="320" y="17"/>
                      <a:pt x="320" y="17"/>
                    </a:cubicBezTo>
                    <a:cubicBezTo>
                      <a:pt x="316" y="15"/>
                      <a:pt x="312" y="13"/>
                      <a:pt x="309" y="12"/>
                    </a:cubicBezTo>
                    <a:cubicBezTo>
                      <a:pt x="308" y="12"/>
                      <a:pt x="308" y="12"/>
                      <a:pt x="308" y="12"/>
                    </a:cubicBezTo>
                    <a:cubicBezTo>
                      <a:pt x="308" y="12"/>
                      <a:pt x="308" y="11"/>
                      <a:pt x="308" y="11"/>
                    </a:cubicBezTo>
                    <a:close/>
                    <a:moveTo>
                      <a:pt x="361" y="41"/>
                    </a:moveTo>
                    <a:cubicBezTo>
                      <a:pt x="358" y="39"/>
                      <a:pt x="354" y="36"/>
                      <a:pt x="351" y="34"/>
                    </a:cubicBezTo>
                    <a:cubicBezTo>
                      <a:pt x="351" y="34"/>
                      <a:pt x="351" y="33"/>
                      <a:pt x="351" y="33"/>
                    </a:cubicBezTo>
                    <a:cubicBezTo>
                      <a:pt x="351" y="33"/>
                      <a:pt x="352" y="33"/>
                      <a:pt x="352" y="33"/>
                    </a:cubicBezTo>
                    <a:cubicBezTo>
                      <a:pt x="355" y="35"/>
                      <a:pt x="359" y="37"/>
                      <a:pt x="362" y="40"/>
                    </a:cubicBezTo>
                    <a:cubicBezTo>
                      <a:pt x="362" y="40"/>
                      <a:pt x="362" y="41"/>
                      <a:pt x="362" y="41"/>
                    </a:cubicBezTo>
                    <a:cubicBezTo>
                      <a:pt x="362" y="41"/>
                      <a:pt x="361" y="41"/>
                      <a:pt x="361" y="41"/>
                    </a:cubicBezTo>
                    <a:cubicBezTo>
                      <a:pt x="361" y="41"/>
                      <a:pt x="361" y="41"/>
                      <a:pt x="361" y="41"/>
                    </a:cubicBezTo>
                    <a:close/>
                    <a:moveTo>
                      <a:pt x="330" y="21"/>
                    </a:moveTo>
                    <a:cubicBezTo>
                      <a:pt x="330" y="20"/>
                      <a:pt x="331" y="20"/>
                      <a:pt x="331" y="20"/>
                    </a:cubicBezTo>
                    <a:cubicBezTo>
                      <a:pt x="335" y="22"/>
                      <a:pt x="338" y="24"/>
                      <a:pt x="342" y="26"/>
                    </a:cubicBezTo>
                    <a:cubicBezTo>
                      <a:pt x="342" y="26"/>
                      <a:pt x="342" y="27"/>
                      <a:pt x="342" y="27"/>
                    </a:cubicBezTo>
                    <a:cubicBezTo>
                      <a:pt x="342" y="28"/>
                      <a:pt x="341" y="28"/>
                      <a:pt x="341" y="28"/>
                    </a:cubicBezTo>
                    <a:cubicBezTo>
                      <a:pt x="338" y="25"/>
                      <a:pt x="334" y="24"/>
                      <a:pt x="331" y="22"/>
                    </a:cubicBezTo>
                    <a:cubicBezTo>
                      <a:pt x="331" y="22"/>
                      <a:pt x="331" y="22"/>
                      <a:pt x="331" y="22"/>
                    </a:cubicBezTo>
                    <a:cubicBezTo>
                      <a:pt x="330" y="21"/>
                      <a:pt x="330" y="21"/>
                      <a:pt x="330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" name="Freeform 2613"/>
              <p:cNvSpPr>
                <a:spLocks/>
              </p:cNvSpPr>
              <p:nvPr/>
            </p:nvSpPr>
            <p:spPr bwMode="auto">
              <a:xfrm>
                <a:off x="5713227" y="1026217"/>
                <a:ext cx="583998" cy="939297"/>
              </a:xfrm>
              <a:custGeom>
                <a:avLst/>
                <a:gdLst>
                  <a:gd name="T0" fmla="*/ 83 w 182"/>
                  <a:gd name="T1" fmla="*/ 0 h 292"/>
                  <a:gd name="T2" fmla="*/ 29 w 182"/>
                  <a:gd name="T3" fmla="*/ 13 h 292"/>
                  <a:gd name="T4" fmla="*/ 28 w 182"/>
                  <a:gd name="T5" fmla="*/ 48 h 292"/>
                  <a:gd name="T6" fmla="*/ 54 w 182"/>
                  <a:gd name="T7" fmla="*/ 39 h 292"/>
                  <a:gd name="T8" fmla="*/ 82 w 182"/>
                  <a:gd name="T9" fmla="*/ 34 h 292"/>
                  <a:gd name="T10" fmla="*/ 83 w 182"/>
                  <a:gd name="T11" fmla="*/ 34 h 292"/>
                  <a:gd name="T12" fmla="*/ 115 w 182"/>
                  <a:gd name="T13" fmla="*/ 47 h 292"/>
                  <a:gd name="T14" fmla="*/ 127 w 182"/>
                  <a:gd name="T15" fmla="*/ 78 h 292"/>
                  <a:gd name="T16" fmla="*/ 113 w 182"/>
                  <a:gd name="T17" fmla="*/ 108 h 292"/>
                  <a:gd name="T18" fmla="*/ 80 w 182"/>
                  <a:gd name="T19" fmla="*/ 120 h 292"/>
                  <a:gd name="T20" fmla="*/ 79 w 182"/>
                  <a:gd name="T21" fmla="*/ 120 h 292"/>
                  <a:gd name="T22" fmla="*/ 56 w 182"/>
                  <a:gd name="T23" fmla="*/ 120 h 292"/>
                  <a:gd name="T24" fmla="*/ 56 w 182"/>
                  <a:gd name="T25" fmla="*/ 155 h 292"/>
                  <a:gd name="T26" fmla="*/ 79 w 182"/>
                  <a:gd name="T27" fmla="*/ 155 h 292"/>
                  <a:gd name="T28" fmla="*/ 125 w 182"/>
                  <a:gd name="T29" fmla="*/ 170 h 292"/>
                  <a:gd name="T30" fmla="*/ 141 w 182"/>
                  <a:gd name="T31" fmla="*/ 209 h 292"/>
                  <a:gd name="T32" fmla="*/ 124 w 182"/>
                  <a:gd name="T33" fmla="*/ 241 h 292"/>
                  <a:gd name="T34" fmla="*/ 81 w 182"/>
                  <a:gd name="T35" fmla="*/ 257 h 292"/>
                  <a:gd name="T36" fmla="*/ 79 w 182"/>
                  <a:gd name="T37" fmla="*/ 257 h 292"/>
                  <a:gd name="T38" fmla="*/ 0 w 182"/>
                  <a:gd name="T39" fmla="*/ 232 h 292"/>
                  <a:gd name="T40" fmla="*/ 0 w 182"/>
                  <a:gd name="T41" fmla="*/ 268 h 292"/>
                  <a:gd name="T42" fmla="*/ 79 w 182"/>
                  <a:gd name="T43" fmla="*/ 292 h 292"/>
                  <a:gd name="T44" fmla="*/ 81 w 182"/>
                  <a:gd name="T45" fmla="*/ 292 h 292"/>
                  <a:gd name="T46" fmla="*/ 155 w 182"/>
                  <a:gd name="T47" fmla="*/ 265 h 292"/>
                  <a:gd name="T48" fmla="*/ 181 w 182"/>
                  <a:gd name="T49" fmla="*/ 212 h 292"/>
                  <a:gd name="T50" fmla="*/ 134 w 182"/>
                  <a:gd name="T51" fmla="*/ 136 h 292"/>
                  <a:gd name="T52" fmla="*/ 166 w 182"/>
                  <a:gd name="T53" fmla="*/ 77 h 292"/>
                  <a:gd name="T54" fmla="*/ 142 w 182"/>
                  <a:gd name="T55" fmla="*/ 22 h 292"/>
                  <a:gd name="T56" fmla="*/ 85 w 182"/>
                  <a:gd name="T57" fmla="*/ 0 h 292"/>
                  <a:gd name="T58" fmla="*/ 83 w 182"/>
                  <a:gd name="T5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2" h="292">
                    <a:moveTo>
                      <a:pt x="83" y="0"/>
                    </a:moveTo>
                    <a:cubicBezTo>
                      <a:pt x="65" y="0"/>
                      <a:pt x="47" y="4"/>
                      <a:pt x="29" y="13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4" y="45"/>
                      <a:pt x="43" y="42"/>
                      <a:pt x="54" y="39"/>
                    </a:cubicBezTo>
                    <a:cubicBezTo>
                      <a:pt x="65" y="36"/>
                      <a:pt x="74" y="34"/>
                      <a:pt x="82" y="34"/>
                    </a:cubicBezTo>
                    <a:cubicBezTo>
                      <a:pt x="82" y="34"/>
                      <a:pt x="83" y="34"/>
                      <a:pt x="83" y="34"/>
                    </a:cubicBezTo>
                    <a:cubicBezTo>
                      <a:pt x="96" y="35"/>
                      <a:pt x="107" y="39"/>
                      <a:pt x="115" y="47"/>
                    </a:cubicBezTo>
                    <a:cubicBezTo>
                      <a:pt x="123" y="55"/>
                      <a:pt x="127" y="65"/>
                      <a:pt x="127" y="78"/>
                    </a:cubicBezTo>
                    <a:cubicBezTo>
                      <a:pt x="127" y="90"/>
                      <a:pt x="122" y="100"/>
                      <a:pt x="113" y="108"/>
                    </a:cubicBezTo>
                    <a:cubicBezTo>
                      <a:pt x="104" y="116"/>
                      <a:pt x="93" y="120"/>
                      <a:pt x="80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55"/>
                      <a:pt x="56" y="155"/>
                      <a:pt x="56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99" y="155"/>
                      <a:pt x="114" y="160"/>
                      <a:pt x="125" y="170"/>
                    </a:cubicBezTo>
                    <a:cubicBezTo>
                      <a:pt x="136" y="180"/>
                      <a:pt x="142" y="193"/>
                      <a:pt x="141" y="209"/>
                    </a:cubicBezTo>
                    <a:cubicBezTo>
                      <a:pt x="141" y="220"/>
                      <a:pt x="135" y="231"/>
                      <a:pt x="124" y="241"/>
                    </a:cubicBezTo>
                    <a:cubicBezTo>
                      <a:pt x="112" y="251"/>
                      <a:pt x="98" y="257"/>
                      <a:pt x="81" y="257"/>
                    </a:cubicBezTo>
                    <a:cubicBezTo>
                      <a:pt x="80" y="257"/>
                      <a:pt x="80" y="257"/>
                      <a:pt x="79" y="257"/>
                    </a:cubicBezTo>
                    <a:cubicBezTo>
                      <a:pt x="54" y="256"/>
                      <a:pt x="27" y="248"/>
                      <a:pt x="0" y="232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23" y="283"/>
                      <a:pt x="50" y="291"/>
                      <a:pt x="79" y="292"/>
                    </a:cubicBezTo>
                    <a:cubicBezTo>
                      <a:pt x="80" y="292"/>
                      <a:pt x="80" y="292"/>
                      <a:pt x="81" y="292"/>
                    </a:cubicBezTo>
                    <a:cubicBezTo>
                      <a:pt x="111" y="292"/>
                      <a:pt x="135" y="283"/>
                      <a:pt x="155" y="265"/>
                    </a:cubicBezTo>
                    <a:cubicBezTo>
                      <a:pt x="172" y="248"/>
                      <a:pt x="181" y="231"/>
                      <a:pt x="181" y="212"/>
                    </a:cubicBezTo>
                    <a:cubicBezTo>
                      <a:pt x="182" y="176"/>
                      <a:pt x="166" y="151"/>
                      <a:pt x="134" y="136"/>
                    </a:cubicBezTo>
                    <a:cubicBezTo>
                      <a:pt x="155" y="122"/>
                      <a:pt x="166" y="102"/>
                      <a:pt x="166" y="77"/>
                    </a:cubicBezTo>
                    <a:cubicBezTo>
                      <a:pt x="166" y="55"/>
                      <a:pt x="158" y="37"/>
                      <a:pt x="142" y="22"/>
                    </a:cubicBezTo>
                    <a:cubicBezTo>
                      <a:pt x="127" y="8"/>
                      <a:pt x="107" y="0"/>
                      <a:pt x="85" y="0"/>
                    </a:cubicBezTo>
                    <a:cubicBezTo>
                      <a:pt x="84" y="0"/>
                      <a:pt x="84" y="0"/>
                      <a:pt x="83" y="0"/>
                    </a:cubicBezTo>
                  </a:path>
                </a:pathLst>
              </a:custGeom>
              <a:solidFill>
                <a:schemeClr val="tx1">
                  <a:alpha val="29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" name="Freeform 2605"/>
              <p:cNvSpPr>
                <a:spLocks/>
              </p:cNvSpPr>
              <p:nvPr/>
            </p:nvSpPr>
            <p:spPr bwMode="auto">
              <a:xfrm>
                <a:off x="5703019" y="957216"/>
                <a:ext cx="594889" cy="1038671"/>
              </a:xfrm>
              <a:custGeom>
                <a:avLst/>
                <a:gdLst>
                  <a:gd name="T0" fmla="*/ 81 w 185"/>
                  <a:gd name="T1" fmla="*/ 284 h 323"/>
                  <a:gd name="T2" fmla="*/ 126 w 185"/>
                  <a:gd name="T3" fmla="*/ 266 h 323"/>
                  <a:gd name="T4" fmla="*/ 144 w 185"/>
                  <a:gd name="T5" fmla="*/ 232 h 323"/>
                  <a:gd name="T6" fmla="*/ 128 w 185"/>
                  <a:gd name="T7" fmla="*/ 188 h 323"/>
                  <a:gd name="T8" fmla="*/ 81 w 185"/>
                  <a:gd name="T9" fmla="*/ 172 h 323"/>
                  <a:gd name="T10" fmla="*/ 57 w 185"/>
                  <a:gd name="T11" fmla="*/ 171 h 323"/>
                  <a:gd name="T12" fmla="*/ 57 w 185"/>
                  <a:gd name="T13" fmla="*/ 132 h 323"/>
                  <a:gd name="T14" fmla="*/ 80 w 185"/>
                  <a:gd name="T15" fmla="*/ 133 h 323"/>
                  <a:gd name="T16" fmla="*/ 115 w 185"/>
                  <a:gd name="T17" fmla="*/ 120 h 323"/>
                  <a:gd name="T18" fmla="*/ 129 w 185"/>
                  <a:gd name="T19" fmla="*/ 86 h 323"/>
                  <a:gd name="T20" fmla="*/ 117 w 185"/>
                  <a:gd name="T21" fmla="*/ 52 h 323"/>
                  <a:gd name="T22" fmla="*/ 85 w 185"/>
                  <a:gd name="T23" fmla="*/ 38 h 323"/>
                  <a:gd name="T24" fmla="*/ 55 w 185"/>
                  <a:gd name="T25" fmla="*/ 43 h 323"/>
                  <a:gd name="T26" fmla="*/ 29 w 185"/>
                  <a:gd name="T27" fmla="*/ 53 h 323"/>
                  <a:gd name="T28" fmla="*/ 30 w 185"/>
                  <a:gd name="T29" fmla="*/ 15 h 323"/>
                  <a:gd name="T30" fmla="*/ 86 w 185"/>
                  <a:gd name="T31" fmla="*/ 0 h 323"/>
                  <a:gd name="T32" fmla="*/ 145 w 185"/>
                  <a:gd name="T33" fmla="*/ 25 h 323"/>
                  <a:gd name="T34" fmla="*/ 169 w 185"/>
                  <a:gd name="T35" fmla="*/ 85 h 323"/>
                  <a:gd name="T36" fmla="*/ 136 w 185"/>
                  <a:gd name="T37" fmla="*/ 151 h 323"/>
                  <a:gd name="T38" fmla="*/ 184 w 185"/>
                  <a:gd name="T39" fmla="*/ 234 h 323"/>
                  <a:gd name="T40" fmla="*/ 157 w 185"/>
                  <a:gd name="T41" fmla="*/ 293 h 323"/>
                  <a:gd name="T42" fmla="*/ 80 w 185"/>
                  <a:gd name="T43" fmla="*/ 323 h 323"/>
                  <a:gd name="T44" fmla="*/ 0 w 185"/>
                  <a:gd name="T45" fmla="*/ 296 h 323"/>
                  <a:gd name="T46" fmla="*/ 0 w 185"/>
                  <a:gd name="T47" fmla="*/ 256 h 323"/>
                  <a:gd name="T48" fmla="*/ 81 w 185"/>
                  <a:gd name="T49" fmla="*/ 28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323">
                    <a:moveTo>
                      <a:pt x="81" y="284"/>
                    </a:moveTo>
                    <a:cubicBezTo>
                      <a:pt x="98" y="284"/>
                      <a:pt x="114" y="278"/>
                      <a:pt x="126" y="266"/>
                    </a:cubicBezTo>
                    <a:cubicBezTo>
                      <a:pt x="138" y="255"/>
                      <a:pt x="144" y="244"/>
                      <a:pt x="144" y="232"/>
                    </a:cubicBezTo>
                    <a:cubicBezTo>
                      <a:pt x="144" y="213"/>
                      <a:pt x="139" y="199"/>
                      <a:pt x="128" y="188"/>
                    </a:cubicBezTo>
                    <a:cubicBezTo>
                      <a:pt x="116" y="177"/>
                      <a:pt x="101" y="172"/>
                      <a:pt x="81" y="172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57" y="132"/>
                      <a:pt x="57" y="132"/>
                      <a:pt x="57" y="132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94" y="133"/>
                      <a:pt x="106" y="129"/>
                      <a:pt x="115" y="120"/>
                    </a:cubicBezTo>
                    <a:cubicBezTo>
                      <a:pt x="124" y="111"/>
                      <a:pt x="129" y="100"/>
                      <a:pt x="129" y="86"/>
                    </a:cubicBezTo>
                    <a:cubicBezTo>
                      <a:pt x="130" y="72"/>
                      <a:pt x="126" y="61"/>
                      <a:pt x="117" y="52"/>
                    </a:cubicBezTo>
                    <a:cubicBezTo>
                      <a:pt x="109" y="43"/>
                      <a:pt x="98" y="38"/>
                      <a:pt x="85" y="38"/>
                    </a:cubicBezTo>
                    <a:cubicBezTo>
                      <a:pt x="77" y="38"/>
                      <a:pt x="67" y="40"/>
                      <a:pt x="55" y="43"/>
                    </a:cubicBezTo>
                    <a:cubicBezTo>
                      <a:pt x="44" y="46"/>
                      <a:pt x="35" y="50"/>
                      <a:pt x="29" y="53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9" y="5"/>
                      <a:pt x="68" y="0"/>
                      <a:pt x="86" y="0"/>
                    </a:cubicBezTo>
                    <a:cubicBezTo>
                      <a:pt x="110" y="1"/>
                      <a:pt x="129" y="9"/>
                      <a:pt x="145" y="25"/>
                    </a:cubicBezTo>
                    <a:cubicBezTo>
                      <a:pt x="161" y="41"/>
                      <a:pt x="169" y="61"/>
                      <a:pt x="169" y="85"/>
                    </a:cubicBezTo>
                    <a:cubicBezTo>
                      <a:pt x="168" y="113"/>
                      <a:pt x="158" y="135"/>
                      <a:pt x="136" y="151"/>
                    </a:cubicBezTo>
                    <a:cubicBezTo>
                      <a:pt x="169" y="167"/>
                      <a:pt x="185" y="195"/>
                      <a:pt x="184" y="234"/>
                    </a:cubicBezTo>
                    <a:cubicBezTo>
                      <a:pt x="184" y="255"/>
                      <a:pt x="175" y="275"/>
                      <a:pt x="157" y="293"/>
                    </a:cubicBezTo>
                    <a:cubicBezTo>
                      <a:pt x="137" y="313"/>
                      <a:pt x="111" y="323"/>
                      <a:pt x="80" y="323"/>
                    </a:cubicBezTo>
                    <a:cubicBezTo>
                      <a:pt x="50" y="322"/>
                      <a:pt x="23" y="313"/>
                      <a:pt x="0" y="296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28" y="274"/>
                      <a:pt x="54" y="283"/>
                      <a:pt x="81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soft" dir="t">
                  <a:rot lat="0" lon="0" rev="18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762396" y="1614310"/>
              <a:ext cx="3150655" cy="4206993"/>
              <a:chOff x="1762396" y="1614310"/>
              <a:chExt cx="3150655" cy="4206993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936795" y="1614310"/>
                <a:ext cx="2976256" cy="3210743"/>
                <a:chOff x="2999699" y="1105548"/>
                <a:chExt cx="2857559" cy="2785900"/>
              </a:xfrm>
            </p:grpSpPr>
            <p:sp>
              <p:nvSpPr>
                <p:cNvPr id="84" name="Freeform 2494"/>
                <p:cNvSpPr>
                  <a:spLocks/>
                </p:cNvSpPr>
                <p:nvPr/>
              </p:nvSpPr>
              <p:spPr bwMode="auto">
                <a:xfrm>
                  <a:off x="3378332" y="1792324"/>
                  <a:ext cx="2478926" cy="2099124"/>
                </a:xfrm>
                <a:custGeom>
                  <a:avLst/>
                  <a:gdLst>
                    <a:gd name="T0" fmla="*/ 617 w 771"/>
                    <a:gd name="T1" fmla="*/ 507 h 653"/>
                    <a:gd name="T2" fmla="*/ 532 w 771"/>
                    <a:gd name="T3" fmla="*/ 444 h 653"/>
                    <a:gd name="T4" fmla="*/ 517 w 771"/>
                    <a:gd name="T5" fmla="*/ 315 h 653"/>
                    <a:gd name="T6" fmla="*/ 430 w 771"/>
                    <a:gd name="T7" fmla="*/ 84 h 653"/>
                    <a:gd name="T8" fmla="*/ 207 w 771"/>
                    <a:gd name="T9" fmla="*/ 16 h 653"/>
                    <a:gd name="T10" fmla="*/ 148 w 771"/>
                    <a:gd name="T11" fmla="*/ 35 h 653"/>
                    <a:gd name="T12" fmla="*/ 25 w 771"/>
                    <a:gd name="T13" fmla="*/ 174 h 653"/>
                    <a:gd name="T14" fmla="*/ 45 w 771"/>
                    <a:gd name="T15" fmla="*/ 417 h 653"/>
                    <a:gd name="T16" fmla="*/ 377 w 771"/>
                    <a:gd name="T17" fmla="*/ 643 h 653"/>
                    <a:gd name="T18" fmla="*/ 630 w 771"/>
                    <a:gd name="T19" fmla="*/ 601 h 653"/>
                    <a:gd name="T20" fmla="*/ 771 w 771"/>
                    <a:gd name="T21" fmla="*/ 537 h 653"/>
                    <a:gd name="T22" fmla="*/ 617 w 771"/>
                    <a:gd name="T23" fmla="*/ 507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1" h="653">
                      <a:moveTo>
                        <a:pt x="617" y="507"/>
                      </a:moveTo>
                      <a:cubicBezTo>
                        <a:pt x="575" y="499"/>
                        <a:pt x="548" y="479"/>
                        <a:pt x="532" y="444"/>
                      </a:cubicBezTo>
                      <a:cubicBezTo>
                        <a:pt x="517" y="412"/>
                        <a:pt x="511" y="367"/>
                        <a:pt x="517" y="315"/>
                      </a:cubicBezTo>
                      <a:cubicBezTo>
                        <a:pt x="526" y="231"/>
                        <a:pt x="493" y="144"/>
                        <a:pt x="430" y="84"/>
                      </a:cubicBezTo>
                      <a:cubicBezTo>
                        <a:pt x="368" y="25"/>
                        <a:pt x="286" y="0"/>
                        <a:pt x="207" y="16"/>
                      </a:cubicBezTo>
                      <a:cubicBezTo>
                        <a:pt x="186" y="20"/>
                        <a:pt x="166" y="26"/>
                        <a:pt x="148" y="35"/>
                      </a:cubicBezTo>
                      <a:cubicBezTo>
                        <a:pt x="89" y="62"/>
                        <a:pt x="47" y="110"/>
                        <a:pt x="25" y="174"/>
                      </a:cubicBezTo>
                      <a:cubicBezTo>
                        <a:pt x="0" y="249"/>
                        <a:pt x="7" y="338"/>
                        <a:pt x="45" y="417"/>
                      </a:cubicBezTo>
                      <a:cubicBezTo>
                        <a:pt x="102" y="537"/>
                        <a:pt x="227" y="622"/>
                        <a:pt x="377" y="643"/>
                      </a:cubicBezTo>
                      <a:cubicBezTo>
                        <a:pt x="443" y="653"/>
                        <a:pt x="559" y="633"/>
                        <a:pt x="630" y="601"/>
                      </a:cubicBezTo>
                      <a:cubicBezTo>
                        <a:pt x="771" y="537"/>
                        <a:pt x="771" y="537"/>
                        <a:pt x="771" y="537"/>
                      </a:cubicBezTo>
                      <a:lnTo>
                        <a:pt x="617" y="507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5" name="Freeform 2495"/>
                <p:cNvSpPr>
                  <a:spLocks/>
                </p:cNvSpPr>
                <p:nvPr/>
              </p:nvSpPr>
              <p:spPr bwMode="auto">
                <a:xfrm>
                  <a:off x="3378332" y="1795047"/>
                  <a:ext cx="2472120" cy="2093678"/>
                </a:xfrm>
                <a:custGeom>
                  <a:avLst/>
                  <a:gdLst>
                    <a:gd name="T0" fmla="*/ 617 w 769"/>
                    <a:gd name="T1" fmla="*/ 507 h 651"/>
                    <a:gd name="T2" fmla="*/ 531 w 769"/>
                    <a:gd name="T3" fmla="*/ 443 h 651"/>
                    <a:gd name="T4" fmla="*/ 516 w 769"/>
                    <a:gd name="T5" fmla="*/ 314 h 651"/>
                    <a:gd name="T6" fmla="*/ 430 w 769"/>
                    <a:gd name="T7" fmla="*/ 84 h 651"/>
                    <a:gd name="T8" fmla="*/ 207 w 769"/>
                    <a:gd name="T9" fmla="*/ 15 h 651"/>
                    <a:gd name="T10" fmla="*/ 148 w 769"/>
                    <a:gd name="T11" fmla="*/ 34 h 651"/>
                    <a:gd name="T12" fmla="*/ 26 w 769"/>
                    <a:gd name="T13" fmla="*/ 173 h 651"/>
                    <a:gd name="T14" fmla="*/ 45 w 769"/>
                    <a:gd name="T15" fmla="*/ 415 h 651"/>
                    <a:gd name="T16" fmla="*/ 377 w 769"/>
                    <a:gd name="T17" fmla="*/ 642 h 651"/>
                    <a:gd name="T18" fmla="*/ 630 w 769"/>
                    <a:gd name="T19" fmla="*/ 599 h 651"/>
                    <a:gd name="T20" fmla="*/ 769 w 769"/>
                    <a:gd name="T21" fmla="*/ 536 h 651"/>
                    <a:gd name="T22" fmla="*/ 617 w 769"/>
                    <a:gd name="T23" fmla="*/ 507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9" h="651">
                      <a:moveTo>
                        <a:pt x="617" y="507"/>
                      </a:moveTo>
                      <a:cubicBezTo>
                        <a:pt x="575" y="499"/>
                        <a:pt x="548" y="478"/>
                        <a:pt x="531" y="443"/>
                      </a:cubicBezTo>
                      <a:cubicBezTo>
                        <a:pt x="516" y="411"/>
                        <a:pt x="511" y="366"/>
                        <a:pt x="516" y="314"/>
                      </a:cubicBezTo>
                      <a:cubicBezTo>
                        <a:pt x="525" y="230"/>
                        <a:pt x="493" y="143"/>
                        <a:pt x="430" y="84"/>
                      </a:cubicBezTo>
                      <a:cubicBezTo>
                        <a:pt x="368" y="25"/>
                        <a:pt x="286" y="0"/>
                        <a:pt x="207" y="15"/>
                      </a:cubicBezTo>
                      <a:cubicBezTo>
                        <a:pt x="186" y="20"/>
                        <a:pt x="166" y="26"/>
                        <a:pt x="148" y="34"/>
                      </a:cubicBezTo>
                      <a:cubicBezTo>
                        <a:pt x="89" y="62"/>
                        <a:pt x="47" y="110"/>
                        <a:pt x="26" y="173"/>
                      </a:cubicBezTo>
                      <a:cubicBezTo>
                        <a:pt x="0" y="248"/>
                        <a:pt x="8" y="337"/>
                        <a:pt x="45" y="415"/>
                      </a:cubicBezTo>
                      <a:cubicBezTo>
                        <a:pt x="103" y="536"/>
                        <a:pt x="227" y="621"/>
                        <a:pt x="377" y="642"/>
                      </a:cubicBezTo>
                      <a:cubicBezTo>
                        <a:pt x="443" y="651"/>
                        <a:pt x="559" y="632"/>
                        <a:pt x="630" y="599"/>
                      </a:cubicBezTo>
                      <a:cubicBezTo>
                        <a:pt x="769" y="536"/>
                        <a:pt x="769" y="536"/>
                        <a:pt x="769" y="536"/>
                      </a:cubicBezTo>
                      <a:lnTo>
                        <a:pt x="617" y="507"/>
                      </a:lnTo>
                      <a:close/>
                    </a:path>
                  </a:pathLst>
                </a:custGeom>
                <a:solidFill>
                  <a:srgbClr val="FEFEF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6" name="Freeform 2496"/>
                <p:cNvSpPr>
                  <a:spLocks/>
                </p:cNvSpPr>
                <p:nvPr/>
              </p:nvSpPr>
              <p:spPr bwMode="auto">
                <a:xfrm>
                  <a:off x="3381055" y="1795047"/>
                  <a:ext cx="2462591" cy="2093678"/>
                </a:xfrm>
                <a:custGeom>
                  <a:avLst/>
                  <a:gdLst>
                    <a:gd name="T0" fmla="*/ 616 w 766"/>
                    <a:gd name="T1" fmla="*/ 507 h 651"/>
                    <a:gd name="T2" fmla="*/ 530 w 766"/>
                    <a:gd name="T3" fmla="*/ 444 h 651"/>
                    <a:gd name="T4" fmla="*/ 515 w 766"/>
                    <a:gd name="T5" fmla="*/ 314 h 651"/>
                    <a:gd name="T6" fmla="*/ 428 w 766"/>
                    <a:gd name="T7" fmla="*/ 84 h 651"/>
                    <a:gd name="T8" fmla="*/ 206 w 766"/>
                    <a:gd name="T9" fmla="*/ 16 h 651"/>
                    <a:gd name="T10" fmla="*/ 147 w 766"/>
                    <a:gd name="T11" fmla="*/ 35 h 651"/>
                    <a:gd name="T12" fmla="*/ 25 w 766"/>
                    <a:gd name="T13" fmla="*/ 173 h 651"/>
                    <a:gd name="T14" fmla="*/ 45 w 766"/>
                    <a:gd name="T15" fmla="*/ 415 h 651"/>
                    <a:gd name="T16" fmla="*/ 376 w 766"/>
                    <a:gd name="T17" fmla="*/ 641 h 651"/>
                    <a:gd name="T18" fmla="*/ 629 w 766"/>
                    <a:gd name="T19" fmla="*/ 599 h 651"/>
                    <a:gd name="T20" fmla="*/ 766 w 766"/>
                    <a:gd name="T21" fmla="*/ 536 h 651"/>
                    <a:gd name="T22" fmla="*/ 616 w 766"/>
                    <a:gd name="T23" fmla="*/ 507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6" h="651">
                      <a:moveTo>
                        <a:pt x="616" y="507"/>
                      </a:moveTo>
                      <a:cubicBezTo>
                        <a:pt x="574" y="499"/>
                        <a:pt x="547" y="479"/>
                        <a:pt x="530" y="444"/>
                      </a:cubicBezTo>
                      <a:cubicBezTo>
                        <a:pt x="514" y="411"/>
                        <a:pt x="509" y="366"/>
                        <a:pt x="515" y="314"/>
                      </a:cubicBezTo>
                      <a:cubicBezTo>
                        <a:pt x="524" y="230"/>
                        <a:pt x="491" y="144"/>
                        <a:pt x="428" y="84"/>
                      </a:cubicBezTo>
                      <a:cubicBezTo>
                        <a:pt x="366" y="25"/>
                        <a:pt x="285" y="0"/>
                        <a:pt x="206" y="16"/>
                      </a:cubicBezTo>
                      <a:cubicBezTo>
                        <a:pt x="185" y="20"/>
                        <a:pt x="165" y="26"/>
                        <a:pt x="147" y="35"/>
                      </a:cubicBezTo>
                      <a:cubicBezTo>
                        <a:pt x="89" y="62"/>
                        <a:pt x="47" y="110"/>
                        <a:pt x="25" y="173"/>
                      </a:cubicBezTo>
                      <a:cubicBezTo>
                        <a:pt x="0" y="248"/>
                        <a:pt x="7" y="337"/>
                        <a:pt x="45" y="415"/>
                      </a:cubicBezTo>
                      <a:cubicBezTo>
                        <a:pt x="102" y="536"/>
                        <a:pt x="226" y="620"/>
                        <a:pt x="376" y="641"/>
                      </a:cubicBezTo>
                      <a:cubicBezTo>
                        <a:pt x="442" y="651"/>
                        <a:pt x="558" y="631"/>
                        <a:pt x="629" y="599"/>
                      </a:cubicBezTo>
                      <a:cubicBezTo>
                        <a:pt x="766" y="536"/>
                        <a:pt x="766" y="536"/>
                        <a:pt x="766" y="536"/>
                      </a:cubicBezTo>
                      <a:lnTo>
                        <a:pt x="616" y="507"/>
                      </a:lnTo>
                      <a:close/>
                    </a:path>
                  </a:pathLst>
                </a:custGeom>
                <a:solidFill>
                  <a:srgbClr val="FCFCF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7" name="Freeform 2497"/>
                <p:cNvSpPr>
                  <a:spLocks/>
                </p:cNvSpPr>
                <p:nvPr/>
              </p:nvSpPr>
              <p:spPr bwMode="auto">
                <a:xfrm>
                  <a:off x="3383777" y="1797769"/>
                  <a:ext cx="2457145" cy="2086872"/>
                </a:xfrm>
                <a:custGeom>
                  <a:avLst/>
                  <a:gdLst>
                    <a:gd name="T0" fmla="*/ 615 w 764"/>
                    <a:gd name="T1" fmla="*/ 507 h 649"/>
                    <a:gd name="T2" fmla="*/ 529 w 764"/>
                    <a:gd name="T3" fmla="*/ 443 h 649"/>
                    <a:gd name="T4" fmla="*/ 513 w 764"/>
                    <a:gd name="T5" fmla="*/ 313 h 649"/>
                    <a:gd name="T6" fmla="*/ 427 w 764"/>
                    <a:gd name="T7" fmla="*/ 83 h 649"/>
                    <a:gd name="T8" fmla="*/ 205 w 764"/>
                    <a:gd name="T9" fmla="*/ 15 h 649"/>
                    <a:gd name="T10" fmla="*/ 146 w 764"/>
                    <a:gd name="T11" fmla="*/ 34 h 649"/>
                    <a:gd name="T12" fmla="*/ 25 w 764"/>
                    <a:gd name="T13" fmla="*/ 173 h 649"/>
                    <a:gd name="T14" fmla="*/ 44 w 764"/>
                    <a:gd name="T15" fmla="*/ 414 h 649"/>
                    <a:gd name="T16" fmla="*/ 375 w 764"/>
                    <a:gd name="T17" fmla="*/ 640 h 649"/>
                    <a:gd name="T18" fmla="*/ 627 w 764"/>
                    <a:gd name="T19" fmla="*/ 597 h 649"/>
                    <a:gd name="T20" fmla="*/ 764 w 764"/>
                    <a:gd name="T21" fmla="*/ 535 h 649"/>
                    <a:gd name="T22" fmla="*/ 615 w 764"/>
                    <a:gd name="T23" fmla="*/ 507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4" h="649">
                      <a:moveTo>
                        <a:pt x="615" y="507"/>
                      </a:moveTo>
                      <a:cubicBezTo>
                        <a:pt x="573" y="499"/>
                        <a:pt x="545" y="478"/>
                        <a:pt x="529" y="443"/>
                      </a:cubicBezTo>
                      <a:cubicBezTo>
                        <a:pt x="513" y="410"/>
                        <a:pt x="508" y="365"/>
                        <a:pt x="513" y="313"/>
                      </a:cubicBezTo>
                      <a:cubicBezTo>
                        <a:pt x="522" y="229"/>
                        <a:pt x="490" y="143"/>
                        <a:pt x="427" y="83"/>
                      </a:cubicBezTo>
                      <a:cubicBezTo>
                        <a:pt x="365" y="25"/>
                        <a:pt x="284" y="0"/>
                        <a:pt x="205" y="15"/>
                      </a:cubicBezTo>
                      <a:cubicBezTo>
                        <a:pt x="184" y="20"/>
                        <a:pt x="164" y="26"/>
                        <a:pt x="146" y="34"/>
                      </a:cubicBezTo>
                      <a:cubicBezTo>
                        <a:pt x="88" y="61"/>
                        <a:pt x="46" y="109"/>
                        <a:pt x="25" y="173"/>
                      </a:cubicBezTo>
                      <a:cubicBezTo>
                        <a:pt x="0" y="247"/>
                        <a:pt x="7" y="335"/>
                        <a:pt x="44" y="414"/>
                      </a:cubicBezTo>
                      <a:cubicBezTo>
                        <a:pt x="101" y="534"/>
                        <a:pt x="225" y="619"/>
                        <a:pt x="375" y="640"/>
                      </a:cubicBezTo>
                      <a:cubicBezTo>
                        <a:pt x="441" y="649"/>
                        <a:pt x="556" y="630"/>
                        <a:pt x="627" y="597"/>
                      </a:cubicBezTo>
                      <a:cubicBezTo>
                        <a:pt x="764" y="535"/>
                        <a:pt x="764" y="535"/>
                        <a:pt x="764" y="535"/>
                      </a:cubicBezTo>
                      <a:lnTo>
                        <a:pt x="615" y="507"/>
                      </a:lnTo>
                      <a:close/>
                    </a:path>
                  </a:pathLst>
                </a:custGeom>
                <a:solidFill>
                  <a:srgbClr val="FBFBFB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8" name="Freeform 2498"/>
                <p:cNvSpPr>
                  <a:spLocks/>
                </p:cNvSpPr>
                <p:nvPr/>
              </p:nvSpPr>
              <p:spPr bwMode="auto">
                <a:xfrm>
                  <a:off x="3383777" y="1797769"/>
                  <a:ext cx="2450339" cy="2086872"/>
                </a:xfrm>
                <a:custGeom>
                  <a:avLst/>
                  <a:gdLst>
                    <a:gd name="T0" fmla="*/ 615 w 762"/>
                    <a:gd name="T1" fmla="*/ 507 h 649"/>
                    <a:gd name="T2" fmla="*/ 528 w 762"/>
                    <a:gd name="T3" fmla="*/ 443 h 649"/>
                    <a:gd name="T4" fmla="*/ 513 w 762"/>
                    <a:gd name="T5" fmla="*/ 313 h 649"/>
                    <a:gd name="T6" fmla="*/ 427 w 762"/>
                    <a:gd name="T7" fmla="*/ 84 h 649"/>
                    <a:gd name="T8" fmla="*/ 205 w 762"/>
                    <a:gd name="T9" fmla="*/ 16 h 649"/>
                    <a:gd name="T10" fmla="*/ 146 w 762"/>
                    <a:gd name="T11" fmla="*/ 35 h 649"/>
                    <a:gd name="T12" fmla="*/ 25 w 762"/>
                    <a:gd name="T13" fmla="*/ 173 h 649"/>
                    <a:gd name="T14" fmla="*/ 45 w 762"/>
                    <a:gd name="T15" fmla="*/ 414 h 649"/>
                    <a:gd name="T16" fmla="*/ 375 w 762"/>
                    <a:gd name="T17" fmla="*/ 639 h 649"/>
                    <a:gd name="T18" fmla="*/ 627 w 762"/>
                    <a:gd name="T19" fmla="*/ 597 h 649"/>
                    <a:gd name="T20" fmla="*/ 762 w 762"/>
                    <a:gd name="T21" fmla="*/ 536 h 649"/>
                    <a:gd name="T22" fmla="*/ 615 w 762"/>
                    <a:gd name="T23" fmla="*/ 507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2" h="649">
                      <a:moveTo>
                        <a:pt x="615" y="507"/>
                      </a:moveTo>
                      <a:cubicBezTo>
                        <a:pt x="572" y="499"/>
                        <a:pt x="545" y="479"/>
                        <a:pt x="528" y="443"/>
                      </a:cubicBezTo>
                      <a:cubicBezTo>
                        <a:pt x="512" y="410"/>
                        <a:pt x="507" y="365"/>
                        <a:pt x="513" y="313"/>
                      </a:cubicBezTo>
                      <a:cubicBezTo>
                        <a:pt x="522" y="229"/>
                        <a:pt x="489" y="143"/>
                        <a:pt x="427" y="84"/>
                      </a:cubicBezTo>
                      <a:cubicBezTo>
                        <a:pt x="365" y="25"/>
                        <a:pt x="284" y="0"/>
                        <a:pt x="205" y="16"/>
                      </a:cubicBezTo>
                      <a:cubicBezTo>
                        <a:pt x="184" y="20"/>
                        <a:pt x="165" y="26"/>
                        <a:pt x="146" y="35"/>
                      </a:cubicBezTo>
                      <a:cubicBezTo>
                        <a:pt x="89" y="62"/>
                        <a:pt x="47" y="110"/>
                        <a:pt x="25" y="173"/>
                      </a:cubicBezTo>
                      <a:cubicBezTo>
                        <a:pt x="0" y="248"/>
                        <a:pt x="7" y="335"/>
                        <a:pt x="45" y="414"/>
                      </a:cubicBezTo>
                      <a:cubicBezTo>
                        <a:pt x="102" y="534"/>
                        <a:pt x="226" y="618"/>
                        <a:pt x="375" y="639"/>
                      </a:cubicBezTo>
                      <a:cubicBezTo>
                        <a:pt x="441" y="649"/>
                        <a:pt x="556" y="629"/>
                        <a:pt x="627" y="597"/>
                      </a:cubicBezTo>
                      <a:cubicBezTo>
                        <a:pt x="762" y="536"/>
                        <a:pt x="762" y="536"/>
                        <a:pt x="762" y="536"/>
                      </a:cubicBezTo>
                      <a:lnTo>
                        <a:pt x="615" y="507"/>
                      </a:lnTo>
                      <a:close/>
                    </a:path>
                  </a:pathLst>
                </a:custGeom>
                <a:solidFill>
                  <a:srgbClr val="F9F9F9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9" name="Freeform 2499"/>
                <p:cNvSpPr>
                  <a:spLocks/>
                </p:cNvSpPr>
                <p:nvPr/>
              </p:nvSpPr>
              <p:spPr bwMode="auto">
                <a:xfrm>
                  <a:off x="3387861" y="1801853"/>
                  <a:ext cx="2440810" cy="2080066"/>
                </a:xfrm>
                <a:custGeom>
                  <a:avLst/>
                  <a:gdLst>
                    <a:gd name="T0" fmla="*/ 613 w 759"/>
                    <a:gd name="T1" fmla="*/ 507 h 647"/>
                    <a:gd name="T2" fmla="*/ 527 w 759"/>
                    <a:gd name="T3" fmla="*/ 442 h 647"/>
                    <a:gd name="T4" fmla="*/ 511 w 759"/>
                    <a:gd name="T5" fmla="*/ 312 h 647"/>
                    <a:gd name="T6" fmla="*/ 425 w 759"/>
                    <a:gd name="T7" fmla="*/ 83 h 647"/>
                    <a:gd name="T8" fmla="*/ 204 w 759"/>
                    <a:gd name="T9" fmla="*/ 16 h 647"/>
                    <a:gd name="T10" fmla="*/ 146 w 759"/>
                    <a:gd name="T11" fmla="*/ 34 h 647"/>
                    <a:gd name="T12" fmla="*/ 25 w 759"/>
                    <a:gd name="T13" fmla="*/ 172 h 647"/>
                    <a:gd name="T14" fmla="*/ 44 w 759"/>
                    <a:gd name="T15" fmla="*/ 413 h 647"/>
                    <a:gd name="T16" fmla="*/ 374 w 759"/>
                    <a:gd name="T17" fmla="*/ 638 h 647"/>
                    <a:gd name="T18" fmla="*/ 626 w 759"/>
                    <a:gd name="T19" fmla="*/ 596 h 647"/>
                    <a:gd name="T20" fmla="*/ 759 w 759"/>
                    <a:gd name="T21" fmla="*/ 535 h 647"/>
                    <a:gd name="T22" fmla="*/ 613 w 759"/>
                    <a:gd name="T23" fmla="*/ 507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9" h="647">
                      <a:moveTo>
                        <a:pt x="613" y="507"/>
                      </a:moveTo>
                      <a:cubicBezTo>
                        <a:pt x="571" y="498"/>
                        <a:pt x="544" y="478"/>
                        <a:pt x="527" y="442"/>
                      </a:cubicBezTo>
                      <a:cubicBezTo>
                        <a:pt x="511" y="409"/>
                        <a:pt x="506" y="364"/>
                        <a:pt x="511" y="312"/>
                      </a:cubicBezTo>
                      <a:cubicBezTo>
                        <a:pt x="520" y="228"/>
                        <a:pt x="488" y="143"/>
                        <a:pt x="425" y="83"/>
                      </a:cubicBezTo>
                      <a:cubicBezTo>
                        <a:pt x="364" y="25"/>
                        <a:pt x="283" y="0"/>
                        <a:pt x="204" y="16"/>
                      </a:cubicBezTo>
                      <a:cubicBezTo>
                        <a:pt x="183" y="20"/>
                        <a:pt x="164" y="26"/>
                        <a:pt x="146" y="34"/>
                      </a:cubicBezTo>
                      <a:cubicBezTo>
                        <a:pt x="88" y="61"/>
                        <a:pt x="46" y="109"/>
                        <a:pt x="25" y="172"/>
                      </a:cubicBezTo>
                      <a:cubicBezTo>
                        <a:pt x="0" y="247"/>
                        <a:pt x="7" y="334"/>
                        <a:pt x="44" y="413"/>
                      </a:cubicBezTo>
                      <a:cubicBezTo>
                        <a:pt x="101" y="532"/>
                        <a:pt x="225" y="617"/>
                        <a:pt x="374" y="638"/>
                      </a:cubicBezTo>
                      <a:cubicBezTo>
                        <a:pt x="440" y="647"/>
                        <a:pt x="555" y="628"/>
                        <a:pt x="626" y="596"/>
                      </a:cubicBezTo>
                      <a:cubicBezTo>
                        <a:pt x="759" y="535"/>
                        <a:pt x="759" y="535"/>
                        <a:pt x="759" y="535"/>
                      </a:cubicBezTo>
                      <a:lnTo>
                        <a:pt x="613" y="507"/>
                      </a:lnTo>
                      <a:close/>
                    </a:path>
                  </a:pathLst>
                </a:custGeom>
                <a:solidFill>
                  <a:srgbClr val="F8F8F8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0" name="Freeform 2500"/>
                <p:cNvSpPr>
                  <a:spLocks/>
                </p:cNvSpPr>
                <p:nvPr/>
              </p:nvSpPr>
              <p:spPr bwMode="auto">
                <a:xfrm>
                  <a:off x="3387861" y="1804576"/>
                  <a:ext cx="2434003" cy="2073259"/>
                </a:xfrm>
                <a:custGeom>
                  <a:avLst/>
                  <a:gdLst>
                    <a:gd name="T0" fmla="*/ 613 w 757"/>
                    <a:gd name="T1" fmla="*/ 506 h 645"/>
                    <a:gd name="T2" fmla="*/ 526 w 757"/>
                    <a:gd name="T3" fmla="*/ 442 h 645"/>
                    <a:gd name="T4" fmla="*/ 511 w 757"/>
                    <a:gd name="T5" fmla="*/ 311 h 645"/>
                    <a:gd name="T6" fmla="*/ 425 w 757"/>
                    <a:gd name="T7" fmla="*/ 82 h 645"/>
                    <a:gd name="T8" fmla="*/ 204 w 757"/>
                    <a:gd name="T9" fmla="*/ 15 h 645"/>
                    <a:gd name="T10" fmla="*/ 146 w 757"/>
                    <a:gd name="T11" fmla="*/ 34 h 645"/>
                    <a:gd name="T12" fmla="*/ 25 w 757"/>
                    <a:gd name="T13" fmla="*/ 171 h 645"/>
                    <a:gd name="T14" fmla="*/ 44 w 757"/>
                    <a:gd name="T15" fmla="*/ 411 h 645"/>
                    <a:gd name="T16" fmla="*/ 374 w 757"/>
                    <a:gd name="T17" fmla="*/ 636 h 645"/>
                    <a:gd name="T18" fmla="*/ 626 w 757"/>
                    <a:gd name="T19" fmla="*/ 594 h 645"/>
                    <a:gd name="T20" fmla="*/ 757 w 757"/>
                    <a:gd name="T21" fmla="*/ 534 h 645"/>
                    <a:gd name="T22" fmla="*/ 613 w 757"/>
                    <a:gd name="T23" fmla="*/ 506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7" h="645">
                      <a:moveTo>
                        <a:pt x="613" y="506"/>
                      </a:moveTo>
                      <a:cubicBezTo>
                        <a:pt x="571" y="498"/>
                        <a:pt x="543" y="477"/>
                        <a:pt x="526" y="442"/>
                      </a:cubicBezTo>
                      <a:cubicBezTo>
                        <a:pt x="510" y="408"/>
                        <a:pt x="505" y="363"/>
                        <a:pt x="511" y="311"/>
                      </a:cubicBezTo>
                      <a:cubicBezTo>
                        <a:pt x="520" y="227"/>
                        <a:pt x="488" y="142"/>
                        <a:pt x="425" y="82"/>
                      </a:cubicBezTo>
                      <a:cubicBezTo>
                        <a:pt x="364" y="24"/>
                        <a:pt x="283" y="0"/>
                        <a:pt x="204" y="15"/>
                      </a:cubicBezTo>
                      <a:cubicBezTo>
                        <a:pt x="184" y="19"/>
                        <a:pt x="164" y="25"/>
                        <a:pt x="146" y="34"/>
                      </a:cubicBezTo>
                      <a:cubicBezTo>
                        <a:pt x="88" y="61"/>
                        <a:pt x="46" y="108"/>
                        <a:pt x="25" y="171"/>
                      </a:cubicBezTo>
                      <a:cubicBezTo>
                        <a:pt x="0" y="246"/>
                        <a:pt x="7" y="333"/>
                        <a:pt x="44" y="411"/>
                      </a:cubicBezTo>
                      <a:cubicBezTo>
                        <a:pt x="102" y="531"/>
                        <a:pt x="225" y="615"/>
                        <a:pt x="374" y="636"/>
                      </a:cubicBezTo>
                      <a:cubicBezTo>
                        <a:pt x="440" y="645"/>
                        <a:pt x="555" y="626"/>
                        <a:pt x="626" y="594"/>
                      </a:cubicBezTo>
                      <a:cubicBezTo>
                        <a:pt x="757" y="534"/>
                        <a:pt x="757" y="534"/>
                        <a:pt x="757" y="534"/>
                      </a:cubicBezTo>
                      <a:lnTo>
                        <a:pt x="613" y="506"/>
                      </a:lnTo>
                      <a:close/>
                    </a:path>
                  </a:pathLst>
                </a:custGeom>
                <a:solidFill>
                  <a:srgbClr val="F6F6F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1" name="Freeform 2501"/>
                <p:cNvSpPr>
                  <a:spLocks/>
                </p:cNvSpPr>
                <p:nvPr/>
              </p:nvSpPr>
              <p:spPr bwMode="auto">
                <a:xfrm>
                  <a:off x="3390584" y="1804576"/>
                  <a:ext cx="2428558" cy="2073259"/>
                </a:xfrm>
                <a:custGeom>
                  <a:avLst/>
                  <a:gdLst>
                    <a:gd name="T0" fmla="*/ 612 w 755"/>
                    <a:gd name="T1" fmla="*/ 507 h 645"/>
                    <a:gd name="T2" fmla="*/ 525 w 755"/>
                    <a:gd name="T3" fmla="*/ 442 h 645"/>
                    <a:gd name="T4" fmla="*/ 509 w 755"/>
                    <a:gd name="T5" fmla="*/ 311 h 645"/>
                    <a:gd name="T6" fmla="*/ 424 w 755"/>
                    <a:gd name="T7" fmla="*/ 83 h 645"/>
                    <a:gd name="T8" fmla="*/ 203 w 755"/>
                    <a:gd name="T9" fmla="*/ 16 h 645"/>
                    <a:gd name="T10" fmla="*/ 145 w 755"/>
                    <a:gd name="T11" fmla="*/ 34 h 645"/>
                    <a:gd name="T12" fmla="*/ 25 w 755"/>
                    <a:gd name="T13" fmla="*/ 171 h 645"/>
                    <a:gd name="T14" fmla="*/ 44 w 755"/>
                    <a:gd name="T15" fmla="*/ 411 h 645"/>
                    <a:gd name="T16" fmla="*/ 373 w 755"/>
                    <a:gd name="T17" fmla="*/ 636 h 645"/>
                    <a:gd name="T18" fmla="*/ 624 w 755"/>
                    <a:gd name="T19" fmla="*/ 594 h 645"/>
                    <a:gd name="T20" fmla="*/ 755 w 755"/>
                    <a:gd name="T21" fmla="*/ 534 h 645"/>
                    <a:gd name="T22" fmla="*/ 612 w 755"/>
                    <a:gd name="T23" fmla="*/ 507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5" h="645">
                      <a:moveTo>
                        <a:pt x="612" y="507"/>
                      </a:moveTo>
                      <a:cubicBezTo>
                        <a:pt x="570" y="498"/>
                        <a:pt x="542" y="478"/>
                        <a:pt x="525" y="442"/>
                      </a:cubicBezTo>
                      <a:cubicBezTo>
                        <a:pt x="509" y="408"/>
                        <a:pt x="504" y="363"/>
                        <a:pt x="509" y="311"/>
                      </a:cubicBezTo>
                      <a:cubicBezTo>
                        <a:pt x="518" y="227"/>
                        <a:pt x="486" y="142"/>
                        <a:pt x="424" y="83"/>
                      </a:cubicBezTo>
                      <a:cubicBezTo>
                        <a:pt x="362" y="25"/>
                        <a:pt x="282" y="0"/>
                        <a:pt x="203" y="16"/>
                      </a:cubicBezTo>
                      <a:cubicBezTo>
                        <a:pt x="183" y="20"/>
                        <a:pt x="163" y="26"/>
                        <a:pt x="145" y="34"/>
                      </a:cubicBezTo>
                      <a:cubicBezTo>
                        <a:pt x="88" y="61"/>
                        <a:pt x="46" y="108"/>
                        <a:pt x="25" y="171"/>
                      </a:cubicBezTo>
                      <a:cubicBezTo>
                        <a:pt x="0" y="246"/>
                        <a:pt x="7" y="333"/>
                        <a:pt x="44" y="411"/>
                      </a:cubicBezTo>
                      <a:cubicBezTo>
                        <a:pt x="101" y="531"/>
                        <a:pt x="224" y="615"/>
                        <a:pt x="373" y="636"/>
                      </a:cubicBezTo>
                      <a:cubicBezTo>
                        <a:pt x="439" y="645"/>
                        <a:pt x="554" y="626"/>
                        <a:pt x="624" y="594"/>
                      </a:cubicBezTo>
                      <a:cubicBezTo>
                        <a:pt x="755" y="534"/>
                        <a:pt x="755" y="534"/>
                        <a:pt x="755" y="534"/>
                      </a:cubicBezTo>
                      <a:lnTo>
                        <a:pt x="612" y="507"/>
                      </a:lnTo>
                      <a:close/>
                    </a:path>
                  </a:pathLst>
                </a:custGeom>
                <a:solidFill>
                  <a:srgbClr val="F5F5F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2" name="Freeform 2502"/>
                <p:cNvSpPr>
                  <a:spLocks/>
                </p:cNvSpPr>
                <p:nvPr/>
              </p:nvSpPr>
              <p:spPr bwMode="auto">
                <a:xfrm>
                  <a:off x="3390584" y="1807298"/>
                  <a:ext cx="2421752" cy="2067814"/>
                </a:xfrm>
                <a:custGeom>
                  <a:avLst/>
                  <a:gdLst>
                    <a:gd name="T0" fmla="*/ 612 w 753"/>
                    <a:gd name="T1" fmla="*/ 506 h 643"/>
                    <a:gd name="T2" fmla="*/ 524 w 753"/>
                    <a:gd name="T3" fmla="*/ 441 h 643"/>
                    <a:gd name="T4" fmla="*/ 509 w 753"/>
                    <a:gd name="T5" fmla="*/ 310 h 643"/>
                    <a:gd name="T6" fmla="*/ 423 w 753"/>
                    <a:gd name="T7" fmla="*/ 82 h 643"/>
                    <a:gd name="T8" fmla="*/ 203 w 753"/>
                    <a:gd name="T9" fmla="*/ 15 h 643"/>
                    <a:gd name="T10" fmla="*/ 145 w 753"/>
                    <a:gd name="T11" fmla="*/ 34 h 643"/>
                    <a:gd name="T12" fmla="*/ 25 w 753"/>
                    <a:gd name="T13" fmla="*/ 170 h 643"/>
                    <a:gd name="T14" fmla="*/ 44 w 753"/>
                    <a:gd name="T15" fmla="*/ 410 h 643"/>
                    <a:gd name="T16" fmla="*/ 373 w 753"/>
                    <a:gd name="T17" fmla="*/ 634 h 643"/>
                    <a:gd name="T18" fmla="*/ 624 w 753"/>
                    <a:gd name="T19" fmla="*/ 592 h 643"/>
                    <a:gd name="T20" fmla="*/ 753 w 753"/>
                    <a:gd name="T21" fmla="*/ 533 h 643"/>
                    <a:gd name="T22" fmla="*/ 612 w 753"/>
                    <a:gd name="T23" fmla="*/ 50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3" h="643">
                      <a:moveTo>
                        <a:pt x="612" y="506"/>
                      </a:moveTo>
                      <a:cubicBezTo>
                        <a:pt x="570" y="498"/>
                        <a:pt x="541" y="477"/>
                        <a:pt x="524" y="441"/>
                      </a:cubicBezTo>
                      <a:cubicBezTo>
                        <a:pt x="508" y="408"/>
                        <a:pt x="503" y="362"/>
                        <a:pt x="509" y="310"/>
                      </a:cubicBezTo>
                      <a:cubicBezTo>
                        <a:pt x="517" y="226"/>
                        <a:pt x="486" y="141"/>
                        <a:pt x="423" y="82"/>
                      </a:cubicBezTo>
                      <a:cubicBezTo>
                        <a:pt x="362" y="24"/>
                        <a:pt x="282" y="0"/>
                        <a:pt x="203" y="15"/>
                      </a:cubicBezTo>
                      <a:cubicBezTo>
                        <a:pt x="183" y="19"/>
                        <a:pt x="163" y="25"/>
                        <a:pt x="145" y="34"/>
                      </a:cubicBezTo>
                      <a:cubicBezTo>
                        <a:pt x="88" y="61"/>
                        <a:pt x="46" y="108"/>
                        <a:pt x="25" y="170"/>
                      </a:cubicBezTo>
                      <a:cubicBezTo>
                        <a:pt x="0" y="245"/>
                        <a:pt x="7" y="332"/>
                        <a:pt x="44" y="410"/>
                      </a:cubicBezTo>
                      <a:cubicBezTo>
                        <a:pt x="101" y="529"/>
                        <a:pt x="224" y="613"/>
                        <a:pt x="373" y="634"/>
                      </a:cubicBezTo>
                      <a:cubicBezTo>
                        <a:pt x="439" y="643"/>
                        <a:pt x="554" y="624"/>
                        <a:pt x="624" y="592"/>
                      </a:cubicBezTo>
                      <a:cubicBezTo>
                        <a:pt x="753" y="533"/>
                        <a:pt x="753" y="533"/>
                        <a:pt x="753" y="533"/>
                      </a:cubicBezTo>
                      <a:lnTo>
                        <a:pt x="612" y="506"/>
                      </a:lnTo>
                      <a:close/>
                    </a:path>
                  </a:pathLst>
                </a:custGeom>
                <a:solidFill>
                  <a:srgbClr val="F3F4F4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3" name="Freeform 2503"/>
                <p:cNvSpPr>
                  <a:spLocks/>
                </p:cNvSpPr>
                <p:nvPr/>
              </p:nvSpPr>
              <p:spPr bwMode="auto">
                <a:xfrm>
                  <a:off x="3393307" y="1807298"/>
                  <a:ext cx="2412223" cy="2067814"/>
                </a:xfrm>
                <a:custGeom>
                  <a:avLst/>
                  <a:gdLst>
                    <a:gd name="T0" fmla="*/ 611 w 750"/>
                    <a:gd name="T1" fmla="*/ 507 h 643"/>
                    <a:gd name="T2" fmla="*/ 523 w 750"/>
                    <a:gd name="T3" fmla="*/ 441 h 643"/>
                    <a:gd name="T4" fmla="*/ 507 w 750"/>
                    <a:gd name="T5" fmla="*/ 310 h 643"/>
                    <a:gd name="T6" fmla="*/ 422 w 750"/>
                    <a:gd name="T7" fmla="*/ 83 h 643"/>
                    <a:gd name="T8" fmla="*/ 203 w 750"/>
                    <a:gd name="T9" fmla="*/ 16 h 643"/>
                    <a:gd name="T10" fmla="*/ 145 w 750"/>
                    <a:gd name="T11" fmla="*/ 34 h 643"/>
                    <a:gd name="T12" fmla="*/ 25 w 750"/>
                    <a:gd name="T13" fmla="*/ 171 h 643"/>
                    <a:gd name="T14" fmla="*/ 44 w 750"/>
                    <a:gd name="T15" fmla="*/ 410 h 643"/>
                    <a:gd name="T16" fmla="*/ 373 w 750"/>
                    <a:gd name="T17" fmla="*/ 634 h 643"/>
                    <a:gd name="T18" fmla="*/ 623 w 750"/>
                    <a:gd name="T19" fmla="*/ 592 h 643"/>
                    <a:gd name="T20" fmla="*/ 750 w 750"/>
                    <a:gd name="T21" fmla="*/ 534 h 643"/>
                    <a:gd name="T22" fmla="*/ 611 w 750"/>
                    <a:gd name="T23" fmla="*/ 507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0" h="643">
                      <a:moveTo>
                        <a:pt x="611" y="507"/>
                      </a:moveTo>
                      <a:cubicBezTo>
                        <a:pt x="568" y="498"/>
                        <a:pt x="540" y="477"/>
                        <a:pt x="523" y="441"/>
                      </a:cubicBezTo>
                      <a:cubicBezTo>
                        <a:pt x="507" y="408"/>
                        <a:pt x="502" y="362"/>
                        <a:pt x="507" y="310"/>
                      </a:cubicBezTo>
                      <a:cubicBezTo>
                        <a:pt x="516" y="226"/>
                        <a:pt x="484" y="142"/>
                        <a:pt x="422" y="83"/>
                      </a:cubicBezTo>
                      <a:cubicBezTo>
                        <a:pt x="361" y="25"/>
                        <a:pt x="281" y="0"/>
                        <a:pt x="203" y="16"/>
                      </a:cubicBezTo>
                      <a:cubicBezTo>
                        <a:pt x="182" y="20"/>
                        <a:pt x="163" y="26"/>
                        <a:pt x="145" y="34"/>
                      </a:cubicBezTo>
                      <a:cubicBezTo>
                        <a:pt x="87" y="61"/>
                        <a:pt x="46" y="108"/>
                        <a:pt x="25" y="171"/>
                      </a:cubicBezTo>
                      <a:cubicBezTo>
                        <a:pt x="0" y="245"/>
                        <a:pt x="7" y="332"/>
                        <a:pt x="44" y="410"/>
                      </a:cubicBezTo>
                      <a:cubicBezTo>
                        <a:pt x="101" y="529"/>
                        <a:pt x="224" y="613"/>
                        <a:pt x="373" y="634"/>
                      </a:cubicBezTo>
                      <a:cubicBezTo>
                        <a:pt x="438" y="643"/>
                        <a:pt x="553" y="624"/>
                        <a:pt x="623" y="592"/>
                      </a:cubicBezTo>
                      <a:cubicBezTo>
                        <a:pt x="750" y="534"/>
                        <a:pt x="750" y="534"/>
                        <a:pt x="750" y="534"/>
                      </a:cubicBezTo>
                      <a:lnTo>
                        <a:pt x="611" y="507"/>
                      </a:lnTo>
                      <a:close/>
                    </a:path>
                  </a:pathLst>
                </a:custGeom>
                <a:solidFill>
                  <a:srgbClr val="F2F2F3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4" name="Freeform 2504"/>
                <p:cNvSpPr>
                  <a:spLocks/>
                </p:cNvSpPr>
                <p:nvPr/>
              </p:nvSpPr>
              <p:spPr bwMode="auto">
                <a:xfrm>
                  <a:off x="3393307" y="1811382"/>
                  <a:ext cx="2409500" cy="2061007"/>
                </a:xfrm>
                <a:custGeom>
                  <a:avLst/>
                  <a:gdLst>
                    <a:gd name="T0" fmla="*/ 611 w 749"/>
                    <a:gd name="T1" fmla="*/ 506 h 641"/>
                    <a:gd name="T2" fmla="*/ 522 w 749"/>
                    <a:gd name="T3" fmla="*/ 440 h 641"/>
                    <a:gd name="T4" fmla="*/ 507 w 749"/>
                    <a:gd name="T5" fmla="*/ 309 h 641"/>
                    <a:gd name="T6" fmla="*/ 422 w 749"/>
                    <a:gd name="T7" fmla="*/ 82 h 641"/>
                    <a:gd name="T8" fmla="*/ 203 w 749"/>
                    <a:gd name="T9" fmla="*/ 15 h 641"/>
                    <a:gd name="T10" fmla="*/ 145 w 749"/>
                    <a:gd name="T11" fmla="*/ 34 h 641"/>
                    <a:gd name="T12" fmla="*/ 25 w 749"/>
                    <a:gd name="T13" fmla="*/ 170 h 641"/>
                    <a:gd name="T14" fmla="*/ 44 w 749"/>
                    <a:gd name="T15" fmla="*/ 408 h 641"/>
                    <a:gd name="T16" fmla="*/ 373 w 749"/>
                    <a:gd name="T17" fmla="*/ 632 h 641"/>
                    <a:gd name="T18" fmla="*/ 623 w 749"/>
                    <a:gd name="T19" fmla="*/ 590 h 641"/>
                    <a:gd name="T20" fmla="*/ 749 w 749"/>
                    <a:gd name="T21" fmla="*/ 533 h 641"/>
                    <a:gd name="T22" fmla="*/ 611 w 749"/>
                    <a:gd name="T23" fmla="*/ 50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9" h="641">
                      <a:moveTo>
                        <a:pt x="611" y="506"/>
                      </a:moveTo>
                      <a:cubicBezTo>
                        <a:pt x="568" y="498"/>
                        <a:pt x="540" y="477"/>
                        <a:pt x="522" y="440"/>
                      </a:cubicBezTo>
                      <a:cubicBezTo>
                        <a:pt x="506" y="407"/>
                        <a:pt x="501" y="361"/>
                        <a:pt x="507" y="309"/>
                      </a:cubicBezTo>
                      <a:cubicBezTo>
                        <a:pt x="515" y="226"/>
                        <a:pt x="484" y="141"/>
                        <a:pt x="422" y="82"/>
                      </a:cubicBezTo>
                      <a:cubicBezTo>
                        <a:pt x="361" y="24"/>
                        <a:pt x="281" y="0"/>
                        <a:pt x="203" y="15"/>
                      </a:cubicBezTo>
                      <a:cubicBezTo>
                        <a:pt x="182" y="19"/>
                        <a:pt x="163" y="25"/>
                        <a:pt x="145" y="34"/>
                      </a:cubicBezTo>
                      <a:cubicBezTo>
                        <a:pt x="88" y="60"/>
                        <a:pt x="46" y="107"/>
                        <a:pt x="25" y="170"/>
                      </a:cubicBezTo>
                      <a:cubicBezTo>
                        <a:pt x="0" y="244"/>
                        <a:pt x="7" y="331"/>
                        <a:pt x="44" y="408"/>
                      </a:cubicBezTo>
                      <a:cubicBezTo>
                        <a:pt x="101" y="527"/>
                        <a:pt x="224" y="611"/>
                        <a:pt x="373" y="632"/>
                      </a:cubicBezTo>
                      <a:cubicBezTo>
                        <a:pt x="438" y="641"/>
                        <a:pt x="552" y="622"/>
                        <a:pt x="623" y="590"/>
                      </a:cubicBezTo>
                      <a:cubicBezTo>
                        <a:pt x="749" y="533"/>
                        <a:pt x="749" y="533"/>
                        <a:pt x="749" y="533"/>
                      </a:cubicBezTo>
                      <a:lnTo>
                        <a:pt x="611" y="506"/>
                      </a:lnTo>
                      <a:close/>
                    </a:path>
                  </a:pathLst>
                </a:custGeom>
                <a:solidFill>
                  <a:srgbClr val="F0F1F1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5" name="Freeform 2505"/>
                <p:cNvSpPr>
                  <a:spLocks/>
                </p:cNvSpPr>
                <p:nvPr/>
              </p:nvSpPr>
              <p:spPr bwMode="auto">
                <a:xfrm>
                  <a:off x="3397390" y="1811382"/>
                  <a:ext cx="2398610" cy="2061007"/>
                </a:xfrm>
                <a:custGeom>
                  <a:avLst/>
                  <a:gdLst>
                    <a:gd name="T0" fmla="*/ 610 w 746"/>
                    <a:gd name="T1" fmla="*/ 507 h 641"/>
                    <a:gd name="T2" fmla="*/ 521 w 746"/>
                    <a:gd name="T3" fmla="*/ 441 h 641"/>
                    <a:gd name="T4" fmla="*/ 505 w 746"/>
                    <a:gd name="T5" fmla="*/ 308 h 641"/>
                    <a:gd name="T6" fmla="*/ 420 w 746"/>
                    <a:gd name="T7" fmla="*/ 82 h 641"/>
                    <a:gd name="T8" fmla="*/ 202 w 746"/>
                    <a:gd name="T9" fmla="*/ 16 h 641"/>
                    <a:gd name="T10" fmla="*/ 144 w 746"/>
                    <a:gd name="T11" fmla="*/ 34 h 641"/>
                    <a:gd name="T12" fmla="*/ 25 w 746"/>
                    <a:gd name="T13" fmla="*/ 170 h 641"/>
                    <a:gd name="T14" fmla="*/ 44 w 746"/>
                    <a:gd name="T15" fmla="*/ 408 h 641"/>
                    <a:gd name="T16" fmla="*/ 372 w 746"/>
                    <a:gd name="T17" fmla="*/ 632 h 641"/>
                    <a:gd name="T18" fmla="*/ 622 w 746"/>
                    <a:gd name="T19" fmla="*/ 590 h 641"/>
                    <a:gd name="T20" fmla="*/ 746 w 746"/>
                    <a:gd name="T21" fmla="*/ 533 h 641"/>
                    <a:gd name="T22" fmla="*/ 610 w 746"/>
                    <a:gd name="T23" fmla="*/ 507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6" h="641">
                      <a:moveTo>
                        <a:pt x="610" y="507"/>
                      </a:moveTo>
                      <a:cubicBezTo>
                        <a:pt x="567" y="498"/>
                        <a:pt x="538" y="477"/>
                        <a:pt x="521" y="441"/>
                      </a:cubicBezTo>
                      <a:cubicBezTo>
                        <a:pt x="505" y="407"/>
                        <a:pt x="499" y="361"/>
                        <a:pt x="505" y="308"/>
                      </a:cubicBezTo>
                      <a:cubicBezTo>
                        <a:pt x="514" y="226"/>
                        <a:pt x="482" y="141"/>
                        <a:pt x="420" y="82"/>
                      </a:cubicBezTo>
                      <a:cubicBezTo>
                        <a:pt x="359" y="25"/>
                        <a:pt x="280" y="0"/>
                        <a:pt x="202" y="16"/>
                      </a:cubicBezTo>
                      <a:cubicBezTo>
                        <a:pt x="181" y="20"/>
                        <a:pt x="162" y="26"/>
                        <a:pt x="144" y="34"/>
                      </a:cubicBezTo>
                      <a:cubicBezTo>
                        <a:pt x="87" y="61"/>
                        <a:pt x="46" y="108"/>
                        <a:pt x="25" y="170"/>
                      </a:cubicBezTo>
                      <a:cubicBezTo>
                        <a:pt x="0" y="244"/>
                        <a:pt x="7" y="331"/>
                        <a:pt x="44" y="408"/>
                      </a:cubicBezTo>
                      <a:cubicBezTo>
                        <a:pt x="101" y="527"/>
                        <a:pt x="223" y="611"/>
                        <a:pt x="372" y="632"/>
                      </a:cubicBezTo>
                      <a:cubicBezTo>
                        <a:pt x="437" y="641"/>
                        <a:pt x="551" y="622"/>
                        <a:pt x="622" y="590"/>
                      </a:cubicBezTo>
                      <a:cubicBezTo>
                        <a:pt x="746" y="533"/>
                        <a:pt x="746" y="533"/>
                        <a:pt x="746" y="533"/>
                      </a:cubicBezTo>
                      <a:lnTo>
                        <a:pt x="610" y="507"/>
                      </a:lnTo>
                      <a:close/>
                    </a:path>
                  </a:pathLst>
                </a:custGeom>
                <a:solidFill>
                  <a:srgbClr val="EFEFF0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6" name="Freeform 2506"/>
                <p:cNvSpPr>
                  <a:spLocks/>
                </p:cNvSpPr>
                <p:nvPr/>
              </p:nvSpPr>
              <p:spPr bwMode="auto">
                <a:xfrm>
                  <a:off x="3397390" y="1814105"/>
                  <a:ext cx="2391803" cy="2054201"/>
                </a:xfrm>
                <a:custGeom>
                  <a:avLst/>
                  <a:gdLst>
                    <a:gd name="T0" fmla="*/ 610 w 744"/>
                    <a:gd name="T1" fmla="*/ 506 h 639"/>
                    <a:gd name="T2" fmla="*/ 520 w 744"/>
                    <a:gd name="T3" fmla="*/ 440 h 639"/>
                    <a:gd name="T4" fmla="*/ 505 w 744"/>
                    <a:gd name="T5" fmla="*/ 307 h 639"/>
                    <a:gd name="T6" fmla="*/ 420 w 744"/>
                    <a:gd name="T7" fmla="*/ 82 h 639"/>
                    <a:gd name="T8" fmla="*/ 202 w 744"/>
                    <a:gd name="T9" fmla="*/ 15 h 639"/>
                    <a:gd name="T10" fmla="*/ 144 w 744"/>
                    <a:gd name="T11" fmla="*/ 34 h 639"/>
                    <a:gd name="T12" fmla="*/ 25 w 744"/>
                    <a:gd name="T13" fmla="*/ 169 h 639"/>
                    <a:gd name="T14" fmla="*/ 44 w 744"/>
                    <a:gd name="T15" fmla="*/ 407 h 639"/>
                    <a:gd name="T16" fmla="*/ 372 w 744"/>
                    <a:gd name="T17" fmla="*/ 630 h 639"/>
                    <a:gd name="T18" fmla="*/ 621 w 744"/>
                    <a:gd name="T19" fmla="*/ 588 h 639"/>
                    <a:gd name="T20" fmla="*/ 744 w 744"/>
                    <a:gd name="T21" fmla="*/ 532 h 639"/>
                    <a:gd name="T22" fmla="*/ 610 w 744"/>
                    <a:gd name="T23" fmla="*/ 506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4" h="639">
                      <a:moveTo>
                        <a:pt x="610" y="506"/>
                      </a:moveTo>
                      <a:cubicBezTo>
                        <a:pt x="567" y="498"/>
                        <a:pt x="538" y="477"/>
                        <a:pt x="520" y="440"/>
                      </a:cubicBezTo>
                      <a:cubicBezTo>
                        <a:pt x="504" y="406"/>
                        <a:pt x="499" y="360"/>
                        <a:pt x="505" y="307"/>
                      </a:cubicBezTo>
                      <a:cubicBezTo>
                        <a:pt x="513" y="225"/>
                        <a:pt x="482" y="140"/>
                        <a:pt x="420" y="82"/>
                      </a:cubicBezTo>
                      <a:cubicBezTo>
                        <a:pt x="359" y="24"/>
                        <a:pt x="280" y="0"/>
                        <a:pt x="202" y="15"/>
                      </a:cubicBezTo>
                      <a:cubicBezTo>
                        <a:pt x="181" y="19"/>
                        <a:pt x="162" y="25"/>
                        <a:pt x="144" y="34"/>
                      </a:cubicBezTo>
                      <a:cubicBezTo>
                        <a:pt x="87" y="60"/>
                        <a:pt x="46" y="107"/>
                        <a:pt x="25" y="169"/>
                      </a:cubicBezTo>
                      <a:cubicBezTo>
                        <a:pt x="0" y="243"/>
                        <a:pt x="7" y="330"/>
                        <a:pt x="44" y="407"/>
                      </a:cubicBezTo>
                      <a:cubicBezTo>
                        <a:pt x="101" y="526"/>
                        <a:pt x="223" y="609"/>
                        <a:pt x="372" y="630"/>
                      </a:cubicBezTo>
                      <a:cubicBezTo>
                        <a:pt x="437" y="639"/>
                        <a:pt x="551" y="620"/>
                        <a:pt x="621" y="588"/>
                      </a:cubicBezTo>
                      <a:cubicBezTo>
                        <a:pt x="744" y="532"/>
                        <a:pt x="744" y="532"/>
                        <a:pt x="744" y="532"/>
                      </a:cubicBezTo>
                      <a:lnTo>
                        <a:pt x="610" y="506"/>
                      </a:lnTo>
                      <a:close/>
                    </a:path>
                  </a:pathLst>
                </a:custGeom>
                <a:solidFill>
                  <a:srgbClr val="EDEEE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7" name="Freeform 2507"/>
                <p:cNvSpPr>
                  <a:spLocks/>
                </p:cNvSpPr>
                <p:nvPr/>
              </p:nvSpPr>
              <p:spPr bwMode="auto">
                <a:xfrm>
                  <a:off x="3400113" y="1814105"/>
                  <a:ext cx="2383635" cy="2054201"/>
                </a:xfrm>
                <a:custGeom>
                  <a:avLst/>
                  <a:gdLst>
                    <a:gd name="T0" fmla="*/ 609 w 741"/>
                    <a:gd name="T1" fmla="*/ 507 h 639"/>
                    <a:gd name="T2" fmla="*/ 519 w 741"/>
                    <a:gd name="T3" fmla="*/ 440 h 639"/>
                    <a:gd name="T4" fmla="*/ 503 w 741"/>
                    <a:gd name="T5" fmla="*/ 307 h 639"/>
                    <a:gd name="T6" fmla="*/ 419 w 741"/>
                    <a:gd name="T7" fmla="*/ 82 h 639"/>
                    <a:gd name="T8" fmla="*/ 201 w 741"/>
                    <a:gd name="T9" fmla="*/ 16 h 639"/>
                    <a:gd name="T10" fmla="*/ 144 w 741"/>
                    <a:gd name="T11" fmla="*/ 34 h 639"/>
                    <a:gd name="T12" fmla="*/ 25 w 741"/>
                    <a:gd name="T13" fmla="*/ 169 h 639"/>
                    <a:gd name="T14" fmla="*/ 44 w 741"/>
                    <a:gd name="T15" fmla="*/ 407 h 639"/>
                    <a:gd name="T16" fmla="*/ 371 w 741"/>
                    <a:gd name="T17" fmla="*/ 630 h 639"/>
                    <a:gd name="T18" fmla="*/ 620 w 741"/>
                    <a:gd name="T19" fmla="*/ 588 h 639"/>
                    <a:gd name="T20" fmla="*/ 741 w 741"/>
                    <a:gd name="T21" fmla="*/ 532 h 639"/>
                    <a:gd name="T22" fmla="*/ 609 w 741"/>
                    <a:gd name="T23" fmla="*/ 507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1" h="639">
                      <a:moveTo>
                        <a:pt x="609" y="507"/>
                      </a:moveTo>
                      <a:cubicBezTo>
                        <a:pt x="565" y="498"/>
                        <a:pt x="536" y="477"/>
                        <a:pt x="519" y="440"/>
                      </a:cubicBezTo>
                      <a:cubicBezTo>
                        <a:pt x="503" y="406"/>
                        <a:pt x="497" y="360"/>
                        <a:pt x="503" y="307"/>
                      </a:cubicBezTo>
                      <a:cubicBezTo>
                        <a:pt x="512" y="225"/>
                        <a:pt x="480" y="141"/>
                        <a:pt x="419" y="82"/>
                      </a:cubicBezTo>
                      <a:cubicBezTo>
                        <a:pt x="358" y="25"/>
                        <a:pt x="279" y="0"/>
                        <a:pt x="201" y="16"/>
                      </a:cubicBezTo>
                      <a:cubicBezTo>
                        <a:pt x="181" y="20"/>
                        <a:pt x="161" y="26"/>
                        <a:pt x="144" y="34"/>
                      </a:cubicBezTo>
                      <a:cubicBezTo>
                        <a:pt x="87" y="61"/>
                        <a:pt x="46" y="107"/>
                        <a:pt x="25" y="169"/>
                      </a:cubicBezTo>
                      <a:cubicBezTo>
                        <a:pt x="0" y="243"/>
                        <a:pt x="7" y="329"/>
                        <a:pt x="44" y="407"/>
                      </a:cubicBezTo>
                      <a:cubicBezTo>
                        <a:pt x="100" y="525"/>
                        <a:pt x="223" y="609"/>
                        <a:pt x="371" y="630"/>
                      </a:cubicBezTo>
                      <a:cubicBezTo>
                        <a:pt x="436" y="639"/>
                        <a:pt x="550" y="620"/>
                        <a:pt x="620" y="588"/>
                      </a:cubicBezTo>
                      <a:cubicBezTo>
                        <a:pt x="741" y="532"/>
                        <a:pt x="741" y="532"/>
                        <a:pt x="741" y="532"/>
                      </a:cubicBezTo>
                      <a:lnTo>
                        <a:pt x="609" y="507"/>
                      </a:lnTo>
                      <a:close/>
                    </a:path>
                  </a:pathLst>
                </a:custGeom>
                <a:solidFill>
                  <a:srgbClr val="ECEDED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8" name="Freeform 2508"/>
                <p:cNvSpPr>
                  <a:spLocks/>
                </p:cNvSpPr>
                <p:nvPr/>
              </p:nvSpPr>
              <p:spPr bwMode="auto">
                <a:xfrm>
                  <a:off x="3400113" y="1818189"/>
                  <a:ext cx="2379551" cy="2047394"/>
                </a:xfrm>
                <a:custGeom>
                  <a:avLst/>
                  <a:gdLst>
                    <a:gd name="T0" fmla="*/ 609 w 740"/>
                    <a:gd name="T1" fmla="*/ 506 h 637"/>
                    <a:gd name="T2" fmla="*/ 518 w 740"/>
                    <a:gd name="T3" fmla="*/ 439 h 637"/>
                    <a:gd name="T4" fmla="*/ 503 w 740"/>
                    <a:gd name="T5" fmla="*/ 306 h 637"/>
                    <a:gd name="T6" fmla="*/ 418 w 740"/>
                    <a:gd name="T7" fmla="*/ 82 h 637"/>
                    <a:gd name="T8" fmla="*/ 201 w 740"/>
                    <a:gd name="T9" fmla="*/ 15 h 637"/>
                    <a:gd name="T10" fmla="*/ 144 w 740"/>
                    <a:gd name="T11" fmla="*/ 34 h 637"/>
                    <a:gd name="T12" fmla="*/ 25 w 740"/>
                    <a:gd name="T13" fmla="*/ 169 h 637"/>
                    <a:gd name="T14" fmla="*/ 44 w 740"/>
                    <a:gd name="T15" fmla="*/ 406 h 637"/>
                    <a:gd name="T16" fmla="*/ 371 w 740"/>
                    <a:gd name="T17" fmla="*/ 628 h 637"/>
                    <a:gd name="T18" fmla="*/ 620 w 740"/>
                    <a:gd name="T19" fmla="*/ 586 h 637"/>
                    <a:gd name="T20" fmla="*/ 740 w 740"/>
                    <a:gd name="T21" fmla="*/ 532 h 637"/>
                    <a:gd name="T22" fmla="*/ 609 w 740"/>
                    <a:gd name="T23" fmla="*/ 506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0" h="637">
                      <a:moveTo>
                        <a:pt x="609" y="506"/>
                      </a:moveTo>
                      <a:cubicBezTo>
                        <a:pt x="565" y="498"/>
                        <a:pt x="536" y="476"/>
                        <a:pt x="518" y="439"/>
                      </a:cubicBezTo>
                      <a:cubicBezTo>
                        <a:pt x="502" y="405"/>
                        <a:pt x="497" y="359"/>
                        <a:pt x="503" y="306"/>
                      </a:cubicBezTo>
                      <a:cubicBezTo>
                        <a:pt x="511" y="224"/>
                        <a:pt x="480" y="140"/>
                        <a:pt x="418" y="82"/>
                      </a:cubicBezTo>
                      <a:cubicBezTo>
                        <a:pt x="358" y="24"/>
                        <a:pt x="279" y="0"/>
                        <a:pt x="201" y="15"/>
                      </a:cubicBezTo>
                      <a:cubicBezTo>
                        <a:pt x="181" y="19"/>
                        <a:pt x="161" y="25"/>
                        <a:pt x="144" y="34"/>
                      </a:cubicBezTo>
                      <a:cubicBezTo>
                        <a:pt x="87" y="60"/>
                        <a:pt x="46" y="107"/>
                        <a:pt x="25" y="169"/>
                      </a:cubicBezTo>
                      <a:cubicBezTo>
                        <a:pt x="0" y="242"/>
                        <a:pt x="7" y="328"/>
                        <a:pt x="44" y="406"/>
                      </a:cubicBezTo>
                      <a:cubicBezTo>
                        <a:pt x="101" y="524"/>
                        <a:pt x="223" y="607"/>
                        <a:pt x="371" y="628"/>
                      </a:cubicBezTo>
                      <a:cubicBezTo>
                        <a:pt x="436" y="637"/>
                        <a:pt x="550" y="618"/>
                        <a:pt x="620" y="586"/>
                      </a:cubicBezTo>
                      <a:cubicBezTo>
                        <a:pt x="740" y="532"/>
                        <a:pt x="740" y="532"/>
                        <a:pt x="740" y="532"/>
                      </a:cubicBezTo>
                      <a:lnTo>
                        <a:pt x="609" y="506"/>
                      </a:lnTo>
                      <a:close/>
                    </a:path>
                  </a:pathLst>
                </a:custGeom>
                <a:solidFill>
                  <a:srgbClr val="EAEBE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99" name="Freeform 2509"/>
                <p:cNvSpPr>
                  <a:spLocks/>
                </p:cNvSpPr>
                <p:nvPr/>
              </p:nvSpPr>
              <p:spPr bwMode="auto">
                <a:xfrm>
                  <a:off x="3402836" y="1820911"/>
                  <a:ext cx="2371384" cy="2044672"/>
                </a:xfrm>
                <a:custGeom>
                  <a:avLst/>
                  <a:gdLst>
                    <a:gd name="T0" fmla="*/ 608 w 737"/>
                    <a:gd name="T1" fmla="*/ 506 h 636"/>
                    <a:gd name="T2" fmla="*/ 517 w 737"/>
                    <a:gd name="T3" fmla="*/ 439 h 636"/>
                    <a:gd name="T4" fmla="*/ 501 w 737"/>
                    <a:gd name="T5" fmla="*/ 305 h 636"/>
                    <a:gd name="T6" fmla="*/ 417 w 737"/>
                    <a:gd name="T7" fmla="*/ 81 h 636"/>
                    <a:gd name="T8" fmla="*/ 200 w 737"/>
                    <a:gd name="T9" fmla="*/ 15 h 636"/>
                    <a:gd name="T10" fmla="*/ 143 w 737"/>
                    <a:gd name="T11" fmla="*/ 33 h 636"/>
                    <a:gd name="T12" fmla="*/ 25 w 737"/>
                    <a:gd name="T13" fmla="*/ 168 h 636"/>
                    <a:gd name="T14" fmla="*/ 44 w 737"/>
                    <a:gd name="T15" fmla="*/ 404 h 636"/>
                    <a:gd name="T16" fmla="*/ 370 w 737"/>
                    <a:gd name="T17" fmla="*/ 626 h 636"/>
                    <a:gd name="T18" fmla="*/ 619 w 737"/>
                    <a:gd name="T19" fmla="*/ 585 h 636"/>
                    <a:gd name="T20" fmla="*/ 737 w 737"/>
                    <a:gd name="T21" fmla="*/ 531 h 636"/>
                    <a:gd name="T22" fmla="*/ 608 w 737"/>
                    <a:gd name="T23" fmla="*/ 50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7" h="636">
                      <a:moveTo>
                        <a:pt x="608" y="506"/>
                      </a:moveTo>
                      <a:cubicBezTo>
                        <a:pt x="564" y="497"/>
                        <a:pt x="535" y="476"/>
                        <a:pt x="517" y="439"/>
                      </a:cubicBezTo>
                      <a:cubicBezTo>
                        <a:pt x="501" y="404"/>
                        <a:pt x="495" y="358"/>
                        <a:pt x="501" y="305"/>
                      </a:cubicBezTo>
                      <a:cubicBezTo>
                        <a:pt x="510" y="223"/>
                        <a:pt x="478" y="139"/>
                        <a:pt x="417" y="81"/>
                      </a:cubicBezTo>
                      <a:cubicBezTo>
                        <a:pt x="357" y="24"/>
                        <a:pt x="278" y="0"/>
                        <a:pt x="200" y="15"/>
                      </a:cubicBezTo>
                      <a:cubicBezTo>
                        <a:pt x="180" y="19"/>
                        <a:pt x="161" y="25"/>
                        <a:pt x="143" y="33"/>
                      </a:cubicBezTo>
                      <a:cubicBezTo>
                        <a:pt x="86" y="60"/>
                        <a:pt x="45" y="106"/>
                        <a:pt x="25" y="168"/>
                      </a:cubicBezTo>
                      <a:cubicBezTo>
                        <a:pt x="0" y="241"/>
                        <a:pt x="7" y="327"/>
                        <a:pt x="44" y="404"/>
                      </a:cubicBezTo>
                      <a:cubicBezTo>
                        <a:pt x="100" y="523"/>
                        <a:pt x="222" y="606"/>
                        <a:pt x="370" y="626"/>
                      </a:cubicBezTo>
                      <a:cubicBezTo>
                        <a:pt x="435" y="636"/>
                        <a:pt x="549" y="616"/>
                        <a:pt x="619" y="585"/>
                      </a:cubicBezTo>
                      <a:cubicBezTo>
                        <a:pt x="737" y="531"/>
                        <a:pt x="737" y="531"/>
                        <a:pt x="737" y="531"/>
                      </a:cubicBezTo>
                      <a:lnTo>
                        <a:pt x="608" y="506"/>
                      </a:lnTo>
                      <a:close/>
                    </a:path>
                  </a:pathLst>
                </a:custGeom>
                <a:solidFill>
                  <a:srgbClr val="E9EAEA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0" name="Freeform 2510"/>
                <p:cNvSpPr>
                  <a:spLocks/>
                </p:cNvSpPr>
                <p:nvPr/>
              </p:nvSpPr>
              <p:spPr bwMode="auto">
                <a:xfrm>
                  <a:off x="3406920" y="1820911"/>
                  <a:ext cx="2360493" cy="2041949"/>
                </a:xfrm>
                <a:custGeom>
                  <a:avLst/>
                  <a:gdLst>
                    <a:gd name="T0" fmla="*/ 607 w 734"/>
                    <a:gd name="T1" fmla="*/ 506 h 635"/>
                    <a:gd name="T2" fmla="*/ 516 w 734"/>
                    <a:gd name="T3" fmla="*/ 439 h 635"/>
                    <a:gd name="T4" fmla="*/ 499 w 734"/>
                    <a:gd name="T5" fmla="*/ 305 h 635"/>
                    <a:gd name="T6" fmla="*/ 416 w 734"/>
                    <a:gd name="T7" fmla="*/ 81 h 635"/>
                    <a:gd name="T8" fmla="*/ 199 w 734"/>
                    <a:gd name="T9" fmla="*/ 15 h 635"/>
                    <a:gd name="T10" fmla="*/ 142 w 734"/>
                    <a:gd name="T11" fmla="*/ 34 h 635"/>
                    <a:gd name="T12" fmla="*/ 24 w 734"/>
                    <a:gd name="T13" fmla="*/ 168 h 635"/>
                    <a:gd name="T14" fmla="*/ 43 w 734"/>
                    <a:gd name="T15" fmla="*/ 404 h 635"/>
                    <a:gd name="T16" fmla="*/ 369 w 734"/>
                    <a:gd name="T17" fmla="*/ 626 h 635"/>
                    <a:gd name="T18" fmla="*/ 617 w 734"/>
                    <a:gd name="T19" fmla="*/ 584 h 635"/>
                    <a:gd name="T20" fmla="*/ 734 w 734"/>
                    <a:gd name="T21" fmla="*/ 531 h 635"/>
                    <a:gd name="T22" fmla="*/ 607 w 734"/>
                    <a:gd name="T23" fmla="*/ 506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4" h="635">
                      <a:moveTo>
                        <a:pt x="607" y="506"/>
                      </a:moveTo>
                      <a:cubicBezTo>
                        <a:pt x="563" y="498"/>
                        <a:pt x="533" y="476"/>
                        <a:pt x="516" y="439"/>
                      </a:cubicBezTo>
                      <a:cubicBezTo>
                        <a:pt x="499" y="405"/>
                        <a:pt x="494" y="358"/>
                        <a:pt x="499" y="305"/>
                      </a:cubicBezTo>
                      <a:cubicBezTo>
                        <a:pt x="508" y="223"/>
                        <a:pt x="477" y="139"/>
                        <a:pt x="416" y="81"/>
                      </a:cubicBezTo>
                      <a:cubicBezTo>
                        <a:pt x="355" y="24"/>
                        <a:pt x="277" y="0"/>
                        <a:pt x="199" y="15"/>
                      </a:cubicBezTo>
                      <a:cubicBezTo>
                        <a:pt x="179" y="19"/>
                        <a:pt x="160" y="25"/>
                        <a:pt x="142" y="34"/>
                      </a:cubicBezTo>
                      <a:cubicBezTo>
                        <a:pt x="86" y="60"/>
                        <a:pt x="45" y="106"/>
                        <a:pt x="24" y="168"/>
                      </a:cubicBezTo>
                      <a:cubicBezTo>
                        <a:pt x="0" y="241"/>
                        <a:pt x="6" y="327"/>
                        <a:pt x="43" y="404"/>
                      </a:cubicBezTo>
                      <a:cubicBezTo>
                        <a:pt x="99" y="522"/>
                        <a:pt x="221" y="605"/>
                        <a:pt x="369" y="626"/>
                      </a:cubicBezTo>
                      <a:cubicBezTo>
                        <a:pt x="434" y="635"/>
                        <a:pt x="548" y="616"/>
                        <a:pt x="617" y="584"/>
                      </a:cubicBezTo>
                      <a:cubicBezTo>
                        <a:pt x="734" y="531"/>
                        <a:pt x="734" y="531"/>
                        <a:pt x="734" y="531"/>
                      </a:cubicBezTo>
                      <a:lnTo>
                        <a:pt x="607" y="506"/>
                      </a:lnTo>
                      <a:close/>
                    </a:path>
                  </a:pathLst>
                </a:custGeom>
                <a:solidFill>
                  <a:srgbClr val="E7E8E9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1" name="Freeform 2511"/>
                <p:cNvSpPr>
                  <a:spLocks/>
                </p:cNvSpPr>
                <p:nvPr/>
              </p:nvSpPr>
              <p:spPr bwMode="auto">
                <a:xfrm>
                  <a:off x="3406920" y="1823634"/>
                  <a:ext cx="2353687" cy="2039227"/>
                </a:xfrm>
                <a:custGeom>
                  <a:avLst/>
                  <a:gdLst>
                    <a:gd name="T0" fmla="*/ 607 w 732"/>
                    <a:gd name="T1" fmla="*/ 506 h 634"/>
                    <a:gd name="T2" fmla="*/ 515 w 732"/>
                    <a:gd name="T3" fmla="*/ 438 h 634"/>
                    <a:gd name="T4" fmla="*/ 499 w 732"/>
                    <a:gd name="T5" fmla="*/ 304 h 634"/>
                    <a:gd name="T6" fmla="*/ 415 w 732"/>
                    <a:gd name="T7" fmla="*/ 81 h 634"/>
                    <a:gd name="T8" fmla="*/ 199 w 732"/>
                    <a:gd name="T9" fmla="*/ 15 h 634"/>
                    <a:gd name="T10" fmla="*/ 142 w 732"/>
                    <a:gd name="T11" fmla="*/ 33 h 634"/>
                    <a:gd name="T12" fmla="*/ 25 w 732"/>
                    <a:gd name="T13" fmla="*/ 167 h 634"/>
                    <a:gd name="T14" fmla="*/ 44 w 732"/>
                    <a:gd name="T15" fmla="*/ 403 h 634"/>
                    <a:gd name="T16" fmla="*/ 369 w 732"/>
                    <a:gd name="T17" fmla="*/ 624 h 634"/>
                    <a:gd name="T18" fmla="*/ 617 w 732"/>
                    <a:gd name="T19" fmla="*/ 583 h 634"/>
                    <a:gd name="T20" fmla="*/ 732 w 732"/>
                    <a:gd name="T21" fmla="*/ 530 h 634"/>
                    <a:gd name="T22" fmla="*/ 607 w 732"/>
                    <a:gd name="T23" fmla="*/ 506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2" h="634">
                      <a:moveTo>
                        <a:pt x="607" y="506"/>
                      </a:moveTo>
                      <a:cubicBezTo>
                        <a:pt x="562" y="497"/>
                        <a:pt x="533" y="475"/>
                        <a:pt x="515" y="438"/>
                      </a:cubicBezTo>
                      <a:cubicBezTo>
                        <a:pt x="499" y="404"/>
                        <a:pt x="493" y="357"/>
                        <a:pt x="499" y="304"/>
                      </a:cubicBezTo>
                      <a:cubicBezTo>
                        <a:pt x="508" y="222"/>
                        <a:pt x="476" y="139"/>
                        <a:pt x="415" y="81"/>
                      </a:cubicBezTo>
                      <a:cubicBezTo>
                        <a:pt x="355" y="24"/>
                        <a:pt x="277" y="0"/>
                        <a:pt x="199" y="15"/>
                      </a:cubicBezTo>
                      <a:cubicBezTo>
                        <a:pt x="179" y="19"/>
                        <a:pt x="160" y="25"/>
                        <a:pt x="142" y="33"/>
                      </a:cubicBezTo>
                      <a:cubicBezTo>
                        <a:pt x="86" y="59"/>
                        <a:pt x="45" y="106"/>
                        <a:pt x="25" y="167"/>
                      </a:cubicBezTo>
                      <a:cubicBezTo>
                        <a:pt x="0" y="240"/>
                        <a:pt x="7" y="326"/>
                        <a:pt x="44" y="403"/>
                      </a:cubicBezTo>
                      <a:cubicBezTo>
                        <a:pt x="100" y="521"/>
                        <a:pt x="222" y="604"/>
                        <a:pt x="369" y="624"/>
                      </a:cubicBezTo>
                      <a:cubicBezTo>
                        <a:pt x="434" y="634"/>
                        <a:pt x="547" y="614"/>
                        <a:pt x="617" y="583"/>
                      </a:cubicBezTo>
                      <a:cubicBezTo>
                        <a:pt x="732" y="530"/>
                        <a:pt x="732" y="530"/>
                        <a:pt x="732" y="530"/>
                      </a:cubicBezTo>
                      <a:lnTo>
                        <a:pt x="607" y="506"/>
                      </a:lnTo>
                      <a:close/>
                    </a:path>
                  </a:pathLst>
                </a:custGeom>
                <a:solidFill>
                  <a:srgbClr val="E6E7E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2" name="Freeform 2512"/>
                <p:cNvSpPr>
                  <a:spLocks/>
                </p:cNvSpPr>
                <p:nvPr/>
              </p:nvSpPr>
              <p:spPr bwMode="auto">
                <a:xfrm>
                  <a:off x="3409642" y="1823634"/>
                  <a:ext cx="2348241" cy="2035143"/>
                </a:xfrm>
                <a:custGeom>
                  <a:avLst/>
                  <a:gdLst>
                    <a:gd name="T0" fmla="*/ 605 w 730"/>
                    <a:gd name="T1" fmla="*/ 506 h 633"/>
                    <a:gd name="T2" fmla="*/ 514 w 730"/>
                    <a:gd name="T3" fmla="*/ 438 h 633"/>
                    <a:gd name="T4" fmla="*/ 497 w 730"/>
                    <a:gd name="T5" fmla="*/ 304 h 633"/>
                    <a:gd name="T6" fmla="*/ 414 w 730"/>
                    <a:gd name="T7" fmla="*/ 81 h 633"/>
                    <a:gd name="T8" fmla="*/ 199 w 730"/>
                    <a:gd name="T9" fmla="*/ 15 h 633"/>
                    <a:gd name="T10" fmla="*/ 142 w 730"/>
                    <a:gd name="T11" fmla="*/ 34 h 633"/>
                    <a:gd name="T12" fmla="*/ 24 w 730"/>
                    <a:gd name="T13" fmla="*/ 167 h 633"/>
                    <a:gd name="T14" fmla="*/ 43 w 730"/>
                    <a:gd name="T15" fmla="*/ 403 h 633"/>
                    <a:gd name="T16" fmla="*/ 368 w 730"/>
                    <a:gd name="T17" fmla="*/ 624 h 633"/>
                    <a:gd name="T18" fmla="*/ 616 w 730"/>
                    <a:gd name="T19" fmla="*/ 582 h 633"/>
                    <a:gd name="T20" fmla="*/ 730 w 730"/>
                    <a:gd name="T21" fmla="*/ 530 h 633"/>
                    <a:gd name="T22" fmla="*/ 605 w 730"/>
                    <a:gd name="T23" fmla="*/ 506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0" h="633">
                      <a:moveTo>
                        <a:pt x="605" y="506"/>
                      </a:moveTo>
                      <a:cubicBezTo>
                        <a:pt x="561" y="498"/>
                        <a:pt x="531" y="476"/>
                        <a:pt x="514" y="438"/>
                      </a:cubicBezTo>
                      <a:cubicBezTo>
                        <a:pt x="497" y="404"/>
                        <a:pt x="492" y="357"/>
                        <a:pt x="497" y="304"/>
                      </a:cubicBezTo>
                      <a:cubicBezTo>
                        <a:pt x="506" y="222"/>
                        <a:pt x="475" y="139"/>
                        <a:pt x="414" y="81"/>
                      </a:cubicBezTo>
                      <a:cubicBezTo>
                        <a:pt x="354" y="24"/>
                        <a:pt x="275" y="0"/>
                        <a:pt x="199" y="15"/>
                      </a:cubicBezTo>
                      <a:cubicBezTo>
                        <a:pt x="178" y="19"/>
                        <a:pt x="159" y="25"/>
                        <a:pt x="142" y="34"/>
                      </a:cubicBezTo>
                      <a:cubicBezTo>
                        <a:pt x="85" y="60"/>
                        <a:pt x="45" y="106"/>
                        <a:pt x="24" y="167"/>
                      </a:cubicBezTo>
                      <a:cubicBezTo>
                        <a:pt x="0" y="240"/>
                        <a:pt x="6" y="326"/>
                        <a:pt x="43" y="403"/>
                      </a:cubicBezTo>
                      <a:cubicBezTo>
                        <a:pt x="99" y="520"/>
                        <a:pt x="221" y="603"/>
                        <a:pt x="368" y="624"/>
                      </a:cubicBezTo>
                      <a:cubicBezTo>
                        <a:pt x="433" y="633"/>
                        <a:pt x="546" y="614"/>
                        <a:pt x="616" y="582"/>
                      </a:cubicBezTo>
                      <a:cubicBezTo>
                        <a:pt x="730" y="530"/>
                        <a:pt x="730" y="530"/>
                        <a:pt x="730" y="530"/>
                      </a:cubicBezTo>
                      <a:lnTo>
                        <a:pt x="605" y="506"/>
                      </a:lnTo>
                      <a:close/>
                    </a:path>
                  </a:pathLst>
                </a:custGeom>
                <a:solidFill>
                  <a:srgbClr val="E4E5E6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3" name="Freeform 2513"/>
                <p:cNvSpPr>
                  <a:spLocks/>
                </p:cNvSpPr>
                <p:nvPr/>
              </p:nvSpPr>
              <p:spPr bwMode="auto">
                <a:xfrm>
                  <a:off x="3409642" y="1827718"/>
                  <a:ext cx="2341435" cy="2028336"/>
                </a:xfrm>
                <a:custGeom>
                  <a:avLst/>
                  <a:gdLst>
                    <a:gd name="T0" fmla="*/ 605 w 728"/>
                    <a:gd name="T1" fmla="*/ 506 h 631"/>
                    <a:gd name="T2" fmla="*/ 513 w 728"/>
                    <a:gd name="T3" fmla="*/ 437 h 631"/>
                    <a:gd name="T4" fmla="*/ 497 w 728"/>
                    <a:gd name="T5" fmla="*/ 303 h 631"/>
                    <a:gd name="T6" fmla="*/ 413 w 728"/>
                    <a:gd name="T7" fmla="*/ 80 h 631"/>
                    <a:gd name="T8" fmla="*/ 199 w 728"/>
                    <a:gd name="T9" fmla="*/ 15 h 631"/>
                    <a:gd name="T10" fmla="*/ 142 w 728"/>
                    <a:gd name="T11" fmla="*/ 33 h 631"/>
                    <a:gd name="T12" fmla="*/ 25 w 728"/>
                    <a:gd name="T13" fmla="*/ 167 h 631"/>
                    <a:gd name="T14" fmla="*/ 44 w 728"/>
                    <a:gd name="T15" fmla="*/ 401 h 631"/>
                    <a:gd name="T16" fmla="*/ 368 w 728"/>
                    <a:gd name="T17" fmla="*/ 622 h 631"/>
                    <a:gd name="T18" fmla="*/ 616 w 728"/>
                    <a:gd name="T19" fmla="*/ 581 h 631"/>
                    <a:gd name="T20" fmla="*/ 728 w 728"/>
                    <a:gd name="T21" fmla="*/ 530 h 631"/>
                    <a:gd name="T22" fmla="*/ 605 w 728"/>
                    <a:gd name="T23" fmla="*/ 50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8" h="631">
                      <a:moveTo>
                        <a:pt x="605" y="506"/>
                      </a:moveTo>
                      <a:cubicBezTo>
                        <a:pt x="561" y="497"/>
                        <a:pt x="531" y="475"/>
                        <a:pt x="513" y="437"/>
                      </a:cubicBezTo>
                      <a:cubicBezTo>
                        <a:pt x="497" y="403"/>
                        <a:pt x="491" y="356"/>
                        <a:pt x="497" y="303"/>
                      </a:cubicBezTo>
                      <a:cubicBezTo>
                        <a:pt x="506" y="221"/>
                        <a:pt x="474" y="138"/>
                        <a:pt x="413" y="80"/>
                      </a:cubicBezTo>
                      <a:cubicBezTo>
                        <a:pt x="354" y="24"/>
                        <a:pt x="275" y="0"/>
                        <a:pt x="199" y="15"/>
                      </a:cubicBezTo>
                      <a:cubicBezTo>
                        <a:pt x="179" y="19"/>
                        <a:pt x="159" y="25"/>
                        <a:pt x="142" y="33"/>
                      </a:cubicBezTo>
                      <a:cubicBezTo>
                        <a:pt x="86" y="59"/>
                        <a:pt x="45" y="105"/>
                        <a:pt x="25" y="167"/>
                      </a:cubicBezTo>
                      <a:cubicBezTo>
                        <a:pt x="0" y="239"/>
                        <a:pt x="7" y="325"/>
                        <a:pt x="44" y="401"/>
                      </a:cubicBezTo>
                      <a:cubicBezTo>
                        <a:pt x="100" y="519"/>
                        <a:pt x="221" y="602"/>
                        <a:pt x="368" y="622"/>
                      </a:cubicBezTo>
                      <a:cubicBezTo>
                        <a:pt x="433" y="631"/>
                        <a:pt x="546" y="612"/>
                        <a:pt x="616" y="581"/>
                      </a:cubicBezTo>
                      <a:cubicBezTo>
                        <a:pt x="728" y="530"/>
                        <a:pt x="728" y="530"/>
                        <a:pt x="728" y="530"/>
                      </a:cubicBezTo>
                      <a:lnTo>
                        <a:pt x="605" y="506"/>
                      </a:lnTo>
                      <a:close/>
                    </a:path>
                  </a:pathLst>
                </a:custGeom>
                <a:solidFill>
                  <a:srgbClr val="E3E4E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4" name="Freeform 2514"/>
                <p:cNvSpPr>
                  <a:spLocks/>
                </p:cNvSpPr>
                <p:nvPr/>
              </p:nvSpPr>
              <p:spPr bwMode="auto">
                <a:xfrm>
                  <a:off x="3413726" y="1827718"/>
                  <a:ext cx="2330545" cy="2028336"/>
                </a:xfrm>
                <a:custGeom>
                  <a:avLst/>
                  <a:gdLst>
                    <a:gd name="T0" fmla="*/ 604 w 725"/>
                    <a:gd name="T1" fmla="*/ 507 h 631"/>
                    <a:gd name="T2" fmla="*/ 512 w 725"/>
                    <a:gd name="T3" fmla="*/ 438 h 631"/>
                    <a:gd name="T4" fmla="*/ 495 w 725"/>
                    <a:gd name="T5" fmla="*/ 303 h 631"/>
                    <a:gd name="T6" fmla="*/ 412 w 725"/>
                    <a:gd name="T7" fmla="*/ 81 h 631"/>
                    <a:gd name="T8" fmla="*/ 198 w 725"/>
                    <a:gd name="T9" fmla="*/ 15 h 631"/>
                    <a:gd name="T10" fmla="*/ 141 w 725"/>
                    <a:gd name="T11" fmla="*/ 34 h 631"/>
                    <a:gd name="T12" fmla="*/ 24 w 725"/>
                    <a:gd name="T13" fmla="*/ 167 h 631"/>
                    <a:gd name="T14" fmla="*/ 43 w 725"/>
                    <a:gd name="T15" fmla="*/ 401 h 631"/>
                    <a:gd name="T16" fmla="*/ 367 w 725"/>
                    <a:gd name="T17" fmla="*/ 622 h 631"/>
                    <a:gd name="T18" fmla="*/ 615 w 725"/>
                    <a:gd name="T19" fmla="*/ 580 h 631"/>
                    <a:gd name="T20" fmla="*/ 725 w 725"/>
                    <a:gd name="T21" fmla="*/ 530 h 631"/>
                    <a:gd name="T22" fmla="*/ 604 w 725"/>
                    <a:gd name="T23" fmla="*/ 507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5" h="631">
                      <a:moveTo>
                        <a:pt x="604" y="507"/>
                      </a:moveTo>
                      <a:cubicBezTo>
                        <a:pt x="560" y="498"/>
                        <a:pt x="530" y="476"/>
                        <a:pt x="512" y="438"/>
                      </a:cubicBezTo>
                      <a:cubicBezTo>
                        <a:pt x="495" y="403"/>
                        <a:pt x="490" y="357"/>
                        <a:pt x="495" y="303"/>
                      </a:cubicBezTo>
                      <a:cubicBezTo>
                        <a:pt x="504" y="222"/>
                        <a:pt x="473" y="139"/>
                        <a:pt x="412" y="81"/>
                      </a:cubicBezTo>
                      <a:cubicBezTo>
                        <a:pt x="352" y="24"/>
                        <a:pt x="274" y="0"/>
                        <a:pt x="198" y="15"/>
                      </a:cubicBezTo>
                      <a:cubicBezTo>
                        <a:pt x="178" y="19"/>
                        <a:pt x="159" y="25"/>
                        <a:pt x="141" y="34"/>
                      </a:cubicBezTo>
                      <a:cubicBezTo>
                        <a:pt x="85" y="60"/>
                        <a:pt x="45" y="106"/>
                        <a:pt x="24" y="167"/>
                      </a:cubicBezTo>
                      <a:cubicBezTo>
                        <a:pt x="0" y="239"/>
                        <a:pt x="7" y="325"/>
                        <a:pt x="43" y="401"/>
                      </a:cubicBezTo>
                      <a:cubicBezTo>
                        <a:pt x="99" y="519"/>
                        <a:pt x="220" y="601"/>
                        <a:pt x="367" y="622"/>
                      </a:cubicBezTo>
                      <a:cubicBezTo>
                        <a:pt x="432" y="631"/>
                        <a:pt x="545" y="612"/>
                        <a:pt x="615" y="580"/>
                      </a:cubicBezTo>
                      <a:cubicBezTo>
                        <a:pt x="725" y="530"/>
                        <a:pt x="725" y="530"/>
                        <a:pt x="725" y="530"/>
                      </a:cubicBezTo>
                      <a:lnTo>
                        <a:pt x="604" y="507"/>
                      </a:lnTo>
                      <a:close/>
                    </a:path>
                  </a:pathLst>
                </a:custGeom>
                <a:solidFill>
                  <a:srgbClr val="E1E3E3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5" name="Freeform 2515"/>
                <p:cNvSpPr>
                  <a:spLocks/>
                </p:cNvSpPr>
                <p:nvPr/>
              </p:nvSpPr>
              <p:spPr bwMode="auto">
                <a:xfrm>
                  <a:off x="3413726" y="1830441"/>
                  <a:ext cx="2325099" cy="2022891"/>
                </a:xfrm>
                <a:custGeom>
                  <a:avLst/>
                  <a:gdLst>
                    <a:gd name="T0" fmla="*/ 604 w 723"/>
                    <a:gd name="T1" fmla="*/ 506 h 629"/>
                    <a:gd name="T2" fmla="*/ 511 w 723"/>
                    <a:gd name="T3" fmla="*/ 437 h 629"/>
                    <a:gd name="T4" fmla="*/ 495 w 723"/>
                    <a:gd name="T5" fmla="*/ 302 h 629"/>
                    <a:gd name="T6" fmla="*/ 412 w 723"/>
                    <a:gd name="T7" fmla="*/ 80 h 629"/>
                    <a:gd name="T8" fmla="*/ 198 w 723"/>
                    <a:gd name="T9" fmla="*/ 15 h 629"/>
                    <a:gd name="T10" fmla="*/ 141 w 723"/>
                    <a:gd name="T11" fmla="*/ 33 h 629"/>
                    <a:gd name="T12" fmla="*/ 25 w 723"/>
                    <a:gd name="T13" fmla="*/ 166 h 629"/>
                    <a:gd name="T14" fmla="*/ 43 w 723"/>
                    <a:gd name="T15" fmla="*/ 400 h 629"/>
                    <a:gd name="T16" fmla="*/ 367 w 723"/>
                    <a:gd name="T17" fmla="*/ 620 h 629"/>
                    <a:gd name="T18" fmla="*/ 614 w 723"/>
                    <a:gd name="T19" fmla="*/ 579 h 629"/>
                    <a:gd name="T20" fmla="*/ 723 w 723"/>
                    <a:gd name="T21" fmla="*/ 529 h 629"/>
                    <a:gd name="T22" fmla="*/ 604 w 723"/>
                    <a:gd name="T23" fmla="*/ 506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3" h="629">
                      <a:moveTo>
                        <a:pt x="604" y="506"/>
                      </a:moveTo>
                      <a:cubicBezTo>
                        <a:pt x="559" y="497"/>
                        <a:pt x="529" y="475"/>
                        <a:pt x="511" y="437"/>
                      </a:cubicBezTo>
                      <a:cubicBezTo>
                        <a:pt x="495" y="402"/>
                        <a:pt x="489" y="356"/>
                        <a:pt x="495" y="302"/>
                      </a:cubicBezTo>
                      <a:cubicBezTo>
                        <a:pt x="504" y="221"/>
                        <a:pt x="472" y="138"/>
                        <a:pt x="412" y="80"/>
                      </a:cubicBezTo>
                      <a:cubicBezTo>
                        <a:pt x="352" y="24"/>
                        <a:pt x="274" y="0"/>
                        <a:pt x="198" y="15"/>
                      </a:cubicBezTo>
                      <a:cubicBezTo>
                        <a:pt x="178" y="19"/>
                        <a:pt x="159" y="25"/>
                        <a:pt x="141" y="33"/>
                      </a:cubicBezTo>
                      <a:cubicBezTo>
                        <a:pt x="86" y="59"/>
                        <a:pt x="45" y="105"/>
                        <a:pt x="25" y="166"/>
                      </a:cubicBezTo>
                      <a:cubicBezTo>
                        <a:pt x="0" y="238"/>
                        <a:pt x="7" y="324"/>
                        <a:pt x="43" y="400"/>
                      </a:cubicBezTo>
                      <a:cubicBezTo>
                        <a:pt x="99" y="517"/>
                        <a:pt x="220" y="600"/>
                        <a:pt x="367" y="620"/>
                      </a:cubicBezTo>
                      <a:cubicBezTo>
                        <a:pt x="432" y="629"/>
                        <a:pt x="545" y="610"/>
                        <a:pt x="614" y="579"/>
                      </a:cubicBezTo>
                      <a:cubicBezTo>
                        <a:pt x="723" y="529"/>
                        <a:pt x="723" y="529"/>
                        <a:pt x="723" y="529"/>
                      </a:cubicBezTo>
                      <a:lnTo>
                        <a:pt x="604" y="506"/>
                      </a:lnTo>
                      <a:close/>
                    </a:path>
                  </a:pathLst>
                </a:custGeom>
                <a:solidFill>
                  <a:srgbClr val="E0E1E2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6" name="Freeform 2516"/>
                <p:cNvSpPr>
                  <a:spLocks/>
                </p:cNvSpPr>
                <p:nvPr/>
              </p:nvSpPr>
              <p:spPr bwMode="auto">
                <a:xfrm>
                  <a:off x="3416449" y="1830441"/>
                  <a:ext cx="2318293" cy="2022891"/>
                </a:xfrm>
                <a:custGeom>
                  <a:avLst/>
                  <a:gdLst>
                    <a:gd name="T0" fmla="*/ 603 w 721"/>
                    <a:gd name="T1" fmla="*/ 507 h 629"/>
                    <a:gd name="T2" fmla="*/ 510 w 721"/>
                    <a:gd name="T3" fmla="*/ 437 h 629"/>
                    <a:gd name="T4" fmla="*/ 493 w 721"/>
                    <a:gd name="T5" fmla="*/ 302 h 629"/>
                    <a:gd name="T6" fmla="*/ 410 w 721"/>
                    <a:gd name="T7" fmla="*/ 81 h 629"/>
                    <a:gd name="T8" fmla="*/ 197 w 721"/>
                    <a:gd name="T9" fmla="*/ 15 h 629"/>
                    <a:gd name="T10" fmla="*/ 141 w 721"/>
                    <a:gd name="T11" fmla="*/ 34 h 629"/>
                    <a:gd name="T12" fmla="*/ 24 w 721"/>
                    <a:gd name="T13" fmla="*/ 166 h 629"/>
                    <a:gd name="T14" fmla="*/ 43 w 721"/>
                    <a:gd name="T15" fmla="*/ 400 h 629"/>
                    <a:gd name="T16" fmla="*/ 366 w 721"/>
                    <a:gd name="T17" fmla="*/ 620 h 629"/>
                    <a:gd name="T18" fmla="*/ 613 w 721"/>
                    <a:gd name="T19" fmla="*/ 578 h 629"/>
                    <a:gd name="T20" fmla="*/ 721 w 721"/>
                    <a:gd name="T21" fmla="*/ 529 h 629"/>
                    <a:gd name="T22" fmla="*/ 603 w 721"/>
                    <a:gd name="T23" fmla="*/ 507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1" h="629">
                      <a:moveTo>
                        <a:pt x="603" y="507"/>
                      </a:moveTo>
                      <a:cubicBezTo>
                        <a:pt x="558" y="498"/>
                        <a:pt x="528" y="475"/>
                        <a:pt x="510" y="437"/>
                      </a:cubicBezTo>
                      <a:cubicBezTo>
                        <a:pt x="493" y="402"/>
                        <a:pt x="488" y="356"/>
                        <a:pt x="493" y="302"/>
                      </a:cubicBezTo>
                      <a:cubicBezTo>
                        <a:pt x="502" y="221"/>
                        <a:pt x="471" y="138"/>
                        <a:pt x="410" y="81"/>
                      </a:cubicBezTo>
                      <a:cubicBezTo>
                        <a:pt x="351" y="24"/>
                        <a:pt x="273" y="0"/>
                        <a:pt x="197" y="15"/>
                      </a:cubicBezTo>
                      <a:cubicBezTo>
                        <a:pt x="177" y="19"/>
                        <a:pt x="158" y="25"/>
                        <a:pt x="141" y="34"/>
                      </a:cubicBezTo>
                      <a:cubicBezTo>
                        <a:pt x="85" y="59"/>
                        <a:pt x="45" y="105"/>
                        <a:pt x="24" y="166"/>
                      </a:cubicBezTo>
                      <a:cubicBezTo>
                        <a:pt x="0" y="238"/>
                        <a:pt x="7" y="324"/>
                        <a:pt x="43" y="400"/>
                      </a:cubicBezTo>
                      <a:cubicBezTo>
                        <a:pt x="99" y="517"/>
                        <a:pt x="220" y="599"/>
                        <a:pt x="366" y="620"/>
                      </a:cubicBezTo>
                      <a:cubicBezTo>
                        <a:pt x="431" y="629"/>
                        <a:pt x="544" y="610"/>
                        <a:pt x="613" y="578"/>
                      </a:cubicBezTo>
                      <a:cubicBezTo>
                        <a:pt x="721" y="529"/>
                        <a:pt x="721" y="529"/>
                        <a:pt x="721" y="529"/>
                      </a:cubicBezTo>
                      <a:lnTo>
                        <a:pt x="603" y="507"/>
                      </a:lnTo>
                      <a:close/>
                    </a:path>
                  </a:pathLst>
                </a:custGeom>
                <a:solidFill>
                  <a:srgbClr val="DEE0E0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7" name="Freeform 2517"/>
                <p:cNvSpPr>
                  <a:spLocks/>
                </p:cNvSpPr>
                <p:nvPr/>
              </p:nvSpPr>
              <p:spPr bwMode="auto">
                <a:xfrm>
                  <a:off x="3416449" y="1833163"/>
                  <a:ext cx="2311486" cy="2016084"/>
                </a:xfrm>
                <a:custGeom>
                  <a:avLst/>
                  <a:gdLst>
                    <a:gd name="T0" fmla="*/ 603 w 719"/>
                    <a:gd name="T1" fmla="*/ 506 h 627"/>
                    <a:gd name="T2" fmla="*/ 509 w 719"/>
                    <a:gd name="T3" fmla="*/ 436 h 627"/>
                    <a:gd name="T4" fmla="*/ 493 w 719"/>
                    <a:gd name="T5" fmla="*/ 301 h 627"/>
                    <a:gd name="T6" fmla="*/ 410 w 719"/>
                    <a:gd name="T7" fmla="*/ 80 h 627"/>
                    <a:gd name="T8" fmla="*/ 197 w 719"/>
                    <a:gd name="T9" fmla="*/ 15 h 627"/>
                    <a:gd name="T10" fmla="*/ 141 w 719"/>
                    <a:gd name="T11" fmla="*/ 33 h 627"/>
                    <a:gd name="T12" fmla="*/ 25 w 719"/>
                    <a:gd name="T13" fmla="*/ 165 h 627"/>
                    <a:gd name="T14" fmla="*/ 43 w 719"/>
                    <a:gd name="T15" fmla="*/ 399 h 627"/>
                    <a:gd name="T16" fmla="*/ 366 w 719"/>
                    <a:gd name="T17" fmla="*/ 618 h 627"/>
                    <a:gd name="T18" fmla="*/ 613 w 719"/>
                    <a:gd name="T19" fmla="*/ 577 h 627"/>
                    <a:gd name="T20" fmla="*/ 719 w 719"/>
                    <a:gd name="T21" fmla="*/ 528 h 627"/>
                    <a:gd name="T22" fmla="*/ 603 w 719"/>
                    <a:gd name="T23" fmla="*/ 506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9" h="627">
                      <a:moveTo>
                        <a:pt x="603" y="506"/>
                      </a:moveTo>
                      <a:cubicBezTo>
                        <a:pt x="558" y="497"/>
                        <a:pt x="527" y="475"/>
                        <a:pt x="509" y="436"/>
                      </a:cubicBezTo>
                      <a:cubicBezTo>
                        <a:pt x="493" y="402"/>
                        <a:pt x="487" y="355"/>
                        <a:pt x="493" y="301"/>
                      </a:cubicBezTo>
                      <a:cubicBezTo>
                        <a:pt x="501" y="220"/>
                        <a:pt x="471" y="137"/>
                        <a:pt x="410" y="80"/>
                      </a:cubicBezTo>
                      <a:cubicBezTo>
                        <a:pt x="351" y="24"/>
                        <a:pt x="273" y="0"/>
                        <a:pt x="197" y="15"/>
                      </a:cubicBezTo>
                      <a:cubicBezTo>
                        <a:pt x="177" y="19"/>
                        <a:pt x="158" y="25"/>
                        <a:pt x="141" y="33"/>
                      </a:cubicBezTo>
                      <a:cubicBezTo>
                        <a:pt x="85" y="59"/>
                        <a:pt x="45" y="105"/>
                        <a:pt x="25" y="165"/>
                      </a:cubicBezTo>
                      <a:cubicBezTo>
                        <a:pt x="0" y="238"/>
                        <a:pt x="7" y="323"/>
                        <a:pt x="43" y="399"/>
                      </a:cubicBezTo>
                      <a:cubicBezTo>
                        <a:pt x="99" y="515"/>
                        <a:pt x="220" y="598"/>
                        <a:pt x="366" y="618"/>
                      </a:cubicBezTo>
                      <a:cubicBezTo>
                        <a:pt x="431" y="627"/>
                        <a:pt x="543" y="608"/>
                        <a:pt x="613" y="577"/>
                      </a:cubicBezTo>
                      <a:cubicBezTo>
                        <a:pt x="719" y="528"/>
                        <a:pt x="719" y="528"/>
                        <a:pt x="719" y="528"/>
                      </a:cubicBezTo>
                      <a:lnTo>
                        <a:pt x="603" y="506"/>
                      </a:lnTo>
                      <a:close/>
                    </a:path>
                  </a:pathLst>
                </a:custGeom>
                <a:solidFill>
                  <a:srgbClr val="DDDEDF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8" name="Freeform 2518"/>
                <p:cNvSpPr>
                  <a:spLocks/>
                </p:cNvSpPr>
                <p:nvPr/>
              </p:nvSpPr>
              <p:spPr bwMode="auto">
                <a:xfrm>
                  <a:off x="3419171" y="1837247"/>
                  <a:ext cx="2303319" cy="2012001"/>
                </a:xfrm>
                <a:custGeom>
                  <a:avLst/>
                  <a:gdLst>
                    <a:gd name="T0" fmla="*/ 602 w 716"/>
                    <a:gd name="T1" fmla="*/ 506 h 626"/>
                    <a:gd name="T2" fmla="*/ 508 w 716"/>
                    <a:gd name="T3" fmla="*/ 436 h 626"/>
                    <a:gd name="T4" fmla="*/ 491 w 716"/>
                    <a:gd name="T5" fmla="*/ 300 h 626"/>
                    <a:gd name="T6" fmla="*/ 409 w 716"/>
                    <a:gd name="T7" fmla="*/ 79 h 626"/>
                    <a:gd name="T8" fmla="*/ 196 w 716"/>
                    <a:gd name="T9" fmla="*/ 14 h 626"/>
                    <a:gd name="T10" fmla="*/ 140 w 716"/>
                    <a:gd name="T11" fmla="*/ 33 h 626"/>
                    <a:gd name="T12" fmla="*/ 24 w 716"/>
                    <a:gd name="T13" fmla="*/ 164 h 626"/>
                    <a:gd name="T14" fmla="*/ 43 w 716"/>
                    <a:gd name="T15" fmla="*/ 397 h 626"/>
                    <a:gd name="T16" fmla="*/ 365 w 716"/>
                    <a:gd name="T17" fmla="*/ 617 h 626"/>
                    <a:gd name="T18" fmla="*/ 612 w 716"/>
                    <a:gd name="T19" fmla="*/ 575 h 626"/>
                    <a:gd name="T20" fmla="*/ 716 w 716"/>
                    <a:gd name="T21" fmla="*/ 528 h 626"/>
                    <a:gd name="T22" fmla="*/ 602 w 716"/>
                    <a:gd name="T23" fmla="*/ 50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6" h="626">
                      <a:moveTo>
                        <a:pt x="602" y="506"/>
                      </a:moveTo>
                      <a:cubicBezTo>
                        <a:pt x="557" y="497"/>
                        <a:pt x="526" y="474"/>
                        <a:pt x="508" y="436"/>
                      </a:cubicBezTo>
                      <a:cubicBezTo>
                        <a:pt x="491" y="401"/>
                        <a:pt x="486" y="354"/>
                        <a:pt x="491" y="300"/>
                      </a:cubicBezTo>
                      <a:cubicBezTo>
                        <a:pt x="500" y="219"/>
                        <a:pt x="469" y="137"/>
                        <a:pt x="409" y="79"/>
                      </a:cubicBezTo>
                      <a:cubicBezTo>
                        <a:pt x="350" y="23"/>
                        <a:pt x="272" y="0"/>
                        <a:pt x="196" y="14"/>
                      </a:cubicBezTo>
                      <a:cubicBezTo>
                        <a:pt x="176" y="18"/>
                        <a:pt x="157" y="24"/>
                        <a:pt x="140" y="33"/>
                      </a:cubicBezTo>
                      <a:cubicBezTo>
                        <a:pt x="85" y="58"/>
                        <a:pt x="45" y="104"/>
                        <a:pt x="24" y="164"/>
                      </a:cubicBezTo>
                      <a:cubicBezTo>
                        <a:pt x="0" y="237"/>
                        <a:pt x="7" y="321"/>
                        <a:pt x="43" y="397"/>
                      </a:cubicBezTo>
                      <a:cubicBezTo>
                        <a:pt x="99" y="514"/>
                        <a:pt x="219" y="596"/>
                        <a:pt x="365" y="617"/>
                      </a:cubicBezTo>
                      <a:cubicBezTo>
                        <a:pt x="430" y="626"/>
                        <a:pt x="542" y="607"/>
                        <a:pt x="612" y="575"/>
                      </a:cubicBezTo>
                      <a:cubicBezTo>
                        <a:pt x="716" y="528"/>
                        <a:pt x="716" y="528"/>
                        <a:pt x="716" y="528"/>
                      </a:cubicBezTo>
                      <a:lnTo>
                        <a:pt x="602" y="506"/>
                      </a:lnTo>
                      <a:close/>
                    </a:path>
                  </a:pathLst>
                </a:custGeom>
                <a:solidFill>
                  <a:srgbClr val="DBDDD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09" name="Freeform 2519"/>
                <p:cNvSpPr>
                  <a:spLocks/>
                </p:cNvSpPr>
                <p:nvPr/>
              </p:nvSpPr>
              <p:spPr bwMode="auto">
                <a:xfrm>
                  <a:off x="3419171" y="1837247"/>
                  <a:ext cx="2296512" cy="2009278"/>
                </a:xfrm>
                <a:custGeom>
                  <a:avLst/>
                  <a:gdLst>
                    <a:gd name="T0" fmla="*/ 602 w 714"/>
                    <a:gd name="T1" fmla="*/ 506 h 625"/>
                    <a:gd name="T2" fmla="*/ 507 w 714"/>
                    <a:gd name="T3" fmla="*/ 436 h 625"/>
                    <a:gd name="T4" fmla="*/ 491 w 714"/>
                    <a:gd name="T5" fmla="*/ 299 h 625"/>
                    <a:gd name="T6" fmla="*/ 408 w 714"/>
                    <a:gd name="T7" fmla="*/ 80 h 625"/>
                    <a:gd name="T8" fmla="*/ 196 w 714"/>
                    <a:gd name="T9" fmla="*/ 15 h 625"/>
                    <a:gd name="T10" fmla="*/ 140 w 714"/>
                    <a:gd name="T11" fmla="*/ 33 h 625"/>
                    <a:gd name="T12" fmla="*/ 25 w 714"/>
                    <a:gd name="T13" fmla="*/ 165 h 625"/>
                    <a:gd name="T14" fmla="*/ 43 w 714"/>
                    <a:gd name="T15" fmla="*/ 397 h 625"/>
                    <a:gd name="T16" fmla="*/ 365 w 714"/>
                    <a:gd name="T17" fmla="*/ 616 h 625"/>
                    <a:gd name="T18" fmla="*/ 611 w 714"/>
                    <a:gd name="T19" fmla="*/ 575 h 625"/>
                    <a:gd name="T20" fmla="*/ 714 w 714"/>
                    <a:gd name="T21" fmla="*/ 528 h 625"/>
                    <a:gd name="T22" fmla="*/ 602 w 714"/>
                    <a:gd name="T23" fmla="*/ 506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4" h="625">
                      <a:moveTo>
                        <a:pt x="602" y="506"/>
                      </a:moveTo>
                      <a:cubicBezTo>
                        <a:pt x="556" y="497"/>
                        <a:pt x="526" y="474"/>
                        <a:pt x="507" y="436"/>
                      </a:cubicBezTo>
                      <a:cubicBezTo>
                        <a:pt x="491" y="401"/>
                        <a:pt x="485" y="354"/>
                        <a:pt x="491" y="299"/>
                      </a:cubicBezTo>
                      <a:cubicBezTo>
                        <a:pt x="499" y="219"/>
                        <a:pt x="469" y="137"/>
                        <a:pt x="408" y="80"/>
                      </a:cubicBezTo>
                      <a:cubicBezTo>
                        <a:pt x="349" y="24"/>
                        <a:pt x="272" y="0"/>
                        <a:pt x="196" y="15"/>
                      </a:cubicBezTo>
                      <a:cubicBezTo>
                        <a:pt x="176" y="19"/>
                        <a:pt x="158" y="25"/>
                        <a:pt x="140" y="33"/>
                      </a:cubicBezTo>
                      <a:cubicBezTo>
                        <a:pt x="85" y="59"/>
                        <a:pt x="45" y="104"/>
                        <a:pt x="25" y="165"/>
                      </a:cubicBezTo>
                      <a:cubicBezTo>
                        <a:pt x="0" y="237"/>
                        <a:pt x="7" y="321"/>
                        <a:pt x="43" y="397"/>
                      </a:cubicBezTo>
                      <a:cubicBezTo>
                        <a:pt x="99" y="514"/>
                        <a:pt x="219" y="596"/>
                        <a:pt x="365" y="616"/>
                      </a:cubicBezTo>
                      <a:cubicBezTo>
                        <a:pt x="430" y="625"/>
                        <a:pt x="542" y="606"/>
                        <a:pt x="611" y="575"/>
                      </a:cubicBezTo>
                      <a:cubicBezTo>
                        <a:pt x="714" y="528"/>
                        <a:pt x="714" y="528"/>
                        <a:pt x="714" y="528"/>
                      </a:cubicBezTo>
                      <a:lnTo>
                        <a:pt x="602" y="506"/>
                      </a:lnTo>
                      <a:close/>
                    </a:path>
                  </a:pathLst>
                </a:custGeom>
                <a:solidFill>
                  <a:srgbClr val="DADCD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0" name="Freeform 2520"/>
                <p:cNvSpPr>
                  <a:spLocks/>
                </p:cNvSpPr>
                <p:nvPr/>
              </p:nvSpPr>
              <p:spPr bwMode="auto">
                <a:xfrm>
                  <a:off x="3423255" y="1839970"/>
                  <a:ext cx="2289706" cy="2006555"/>
                </a:xfrm>
                <a:custGeom>
                  <a:avLst/>
                  <a:gdLst>
                    <a:gd name="T0" fmla="*/ 601 w 712"/>
                    <a:gd name="T1" fmla="*/ 506 h 624"/>
                    <a:gd name="T2" fmla="*/ 506 w 712"/>
                    <a:gd name="T3" fmla="*/ 435 h 624"/>
                    <a:gd name="T4" fmla="*/ 489 w 712"/>
                    <a:gd name="T5" fmla="*/ 298 h 624"/>
                    <a:gd name="T6" fmla="*/ 407 w 712"/>
                    <a:gd name="T7" fmla="*/ 79 h 624"/>
                    <a:gd name="T8" fmla="*/ 195 w 712"/>
                    <a:gd name="T9" fmla="*/ 14 h 624"/>
                    <a:gd name="T10" fmla="*/ 139 w 712"/>
                    <a:gd name="T11" fmla="*/ 32 h 624"/>
                    <a:gd name="T12" fmla="*/ 24 w 712"/>
                    <a:gd name="T13" fmla="*/ 164 h 624"/>
                    <a:gd name="T14" fmla="*/ 43 w 712"/>
                    <a:gd name="T15" fmla="*/ 396 h 624"/>
                    <a:gd name="T16" fmla="*/ 364 w 712"/>
                    <a:gd name="T17" fmla="*/ 615 h 624"/>
                    <a:gd name="T18" fmla="*/ 610 w 712"/>
                    <a:gd name="T19" fmla="*/ 573 h 624"/>
                    <a:gd name="T20" fmla="*/ 712 w 712"/>
                    <a:gd name="T21" fmla="*/ 527 h 624"/>
                    <a:gd name="T22" fmla="*/ 601 w 712"/>
                    <a:gd name="T23" fmla="*/ 506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2" h="624">
                      <a:moveTo>
                        <a:pt x="601" y="506"/>
                      </a:moveTo>
                      <a:cubicBezTo>
                        <a:pt x="555" y="497"/>
                        <a:pt x="524" y="474"/>
                        <a:pt x="506" y="435"/>
                      </a:cubicBezTo>
                      <a:cubicBezTo>
                        <a:pt x="489" y="400"/>
                        <a:pt x="484" y="353"/>
                        <a:pt x="489" y="298"/>
                      </a:cubicBezTo>
                      <a:cubicBezTo>
                        <a:pt x="498" y="218"/>
                        <a:pt x="467" y="136"/>
                        <a:pt x="407" y="79"/>
                      </a:cubicBezTo>
                      <a:cubicBezTo>
                        <a:pt x="348" y="23"/>
                        <a:pt x="271" y="0"/>
                        <a:pt x="195" y="14"/>
                      </a:cubicBezTo>
                      <a:cubicBezTo>
                        <a:pt x="176" y="18"/>
                        <a:pt x="157" y="24"/>
                        <a:pt x="139" y="32"/>
                      </a:cubicBezTo>
                      <a:cubicBezTo>
                        <a:pt x="84" y="58"/>
                        <a:pt x="44" y="104"/>
                        <a:pt x="24" y="164"/>
                      </a:cubicBezTo>
                      <a:cubicBezTo>
                        <a:pt x="0" y="236"/>
                        <a:pt x="7" y="320"/>
                        <a:pt x="43" y="396"/>
                      </a:cubicBezTo>
                      <a:cubicBezTo>
                        <a:pt x="98" y="512"/>
                        <a:pt x="219" y="594"/>
                        <a:pt x="364" y="615"/>
                      </a:cubicBezTo>
                      <a:cubicBezTo>
                        <a:pt x="428" y="624"/>
                        <a:pt x="541" y="605"/>
                        <a:pt x="610" y="573"/>
                      </a:cubicBezTo>
                      <a:cubicBezTo>
                        <a:pt x="712" y="527"/>
                        <a:pt x="712" y="527"/>
                        <a:pt x="712" y="527"/>
                      </a:cubicBezTo>
                      <a:lnTo>
                        <a:pt x="601" y="506"/>
                      </a:lnTo>
                      <a:close/>
                    </a:path>
                  </a:pathLst>
                </a:custGeom>
                <a:solidFill>
                  <a:srgbClr val="D8DADB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1" name="Freeform 2521"/>
                <p:cNvSpPr>
                  <a:spLocks/>
                </p:cNvSpPr>
                <p:nvPr/>
              </p:nvSpPr>
              <p:spPr bwMode="auto">
                <a:xfrm>
                  <a:off x="3423255" y="1839970"/>
                  <a:ext cx="2282899" cy="2002471"/>
                </a:xfrm>
                <a:custGeom>
                  <a:avLst/>
                  <a:gdLst>
                    <a:gd name="T0" fmla="*/ 601 w 710"/>
                    <a:gd name="T1" fmla="*/ 506 h 623"/>
                    <a:gd name="T2" fmla="*/ 505 w 710"/>
                    <a:gd name="T3" fmla="*/ 435 h 623"/>
                    <a:gd name="T4" fmla="*/ 489 w 710"/>
                    <a:gd name="T5" fmla="*/ 298 h 623"/>
                    <a:gd name="T6" fmla="*/ 407 w 710"/>
                    <a:gd name="T7" fmla="*/ 80 h 623"/>
                    <a:gd name="T8" fmla="*/ 196 w 710"/>
                    <a:gd name="T9" fmla="*/ 15 h 623"/>
                    <a:gd name="T10" fmla="*/ 140 w 710"/>
                    <a:gd name="T11" fmla="*/ 33 h 623"/>
                    <a:gd name="T12" fmla="*/ 25 w 710"/>
                    <a:gd name="T13" fmla="*/ 164 h 623"/>
                    <a:gd name="T14" fmla="*/ 43 w 710"/>
                    <a:gd name="T15" fmla="*/ 396 h 623"/>
                    <a:gd name="T16" fmla="*/ 365 w 710"/>
                    <a:gd name="T17" fmla="*/ 614 h 623"/>
                    <a:gd name="T18" fmla="*/ 610 w 710"/>
                    <a:gd name="T19" fmla="*/ 573 h 623"/>
                    <a:gd name="T20" fmla="*/ 710 w 710"/>
                    <a:gd name="T21" fmla="*/ 527 h 623"/>
                    <a:gd name="T22" fmla="*/ 601 w 710"/>
                    <a:gd name="T23" fmla="*/ 506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0" h="623">
                      <a:moveTo>
                        <a:pt x="601" y="506"/>
                      </a:moveTo>
                      <a:cubicBezTo>
                        <a:pt x="555" y="497"/>
                        <a:pt x="524" y="474"/>
                        <a:pt x="505" y="435"/>
                      </a:cubicBezTo>
                      <a:cubicBezTo>
                        <a:pt x="489" y="400"/>
                        <a:pt x="483" y="353"/>
                        <a:pt x="489" y="298"/>
                      </a:cubicBezTo>
                      <a:cubicBezTo>
                        <a:pt x="497" y="218"/>
                        <a:pt x="467" y="136"/>
                        <a:pt x="407" y="80"/>
                      </a:cubicBezTo>
                      <a:cubicBezTo>
                        <a:pt x="348" y="24"/>
                        <a:pt x="271" y="0"/>
                        <a:pt x="196" y="15"/>
                      </a:cubicBezTo>
                      <a:cubicBezTo>
                        <a:pt x="176" y="19"/>
                        <a:pt x="157" y="25"/>
                        <a:pt x="140" y="33"/>
                      </a:cubicBezTo>
                      <a:cubicBezTo>
                        <a:pt x="85" y="59"/>
                        <a:pt x="45" y="104"/>
                        <a:pt x="25" y="164"/>
                      </a:cubicBezTo>
                      <a:cubicBezTo>
                        <a:pt x="0" y="236"/>
                        <a:pt x="7" y="320"/>
                        <a:pt x="43" y="396"/>
                      </a:cubicBezTo>
                      <a:cubicBezTo>
                        <a:pt x="99" y="512"/>
                        <a:pt x="219" y="594"/>
                        <a:pt x="365" y="614"/>
                      </a:cubicBezTo>
                      <a:cubicBezTo>
                        <a:pt x="428" y="623"/>
                        <a:pt x="541" y="604"/>
                        <a:pt x="610" y="573"/>
                      </a:cubicBezTo>
                      <a:cubicBezTo>
                        <a:pt x="710" y="527"/>
                        <a:pt x="710" y="527"/>
                        <a:pt x="710" y="527"/>
                      </a:cubicBezTo>
                      <a:lnTo>
                        <a:pt x="601" y="506"/>
                      </a:lnTo>
                      <a:close/>
                    </a:path>
                  </a:pathLst>
                </a:custGeom>
                <a:solidFill>
                  <a:srgbClr val="D7D9DA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2" name="Freeform 2522"/>
                <p:cNvSpPr>
                  <a:spLocks/>
                </p:cNvSpPr>
                <p:nvPr/>
              </p:nvSpPr>
              <p:spPr bwMode="auto">
                <a:xfrm>
                  <a:off x="3425978" y="1842692"/>
                  <a:ext cx="2273370" cy="1999749"/>
                </a:xfrm>
                <a:custGeom>
                  <a:avLst/>
                  <a:gdLst>
                    <a:gd name="T0" fmla="*/ 600 w 707"/>
                    <a:gd name="T1" fmla="*/ 506 h 622"/>
                    <a:gd name="T2" fmla="*/ 504 w 707"/>
                    <a:gd name="T3" fmla="*/ 434 h 622"/>
                    <a:gd name="T4" fmla="*/ 487 w 707"/>
                    <a:gd name="T5" fmla="*/ 297 h 622"/>
                    <a:gd name="T6" fmla="*/ 405 w 707"/>
                    <a:gd name="T7" fmla="*/ 79 h 622"/>
                    <a:gd name="T8" fmla="*/ 195 w 707"/>
                    <a:gd name="T9" fmla="*/ 15 h 622"/>
                    <a:gd name="T10" fmla="*/ 139 w 707"/>
                    <a:gd name="T11" fmla="*/ 32 h 622"/>
                    <a:gd name="T12" fmla="*/ 24 w 707"/>
                    <a:gd name="T13" fmla="*/ 163 h 622"/>
                    <a:gd name="T14" fmla="*/ 43 w 707"/>
                    <a:gd name="T15" fmla="*/ 394 h 622"/>
                    <a:gd name="T16" fmla="*/ 364 w 707"/>
                    <a:gd name="T17" fmla="*/ 613 h 622"/>
                    <a:gd name="T18" fmla="*/ 609 w 707"/>
                    <a:gd name="T19" fmla="*/ 571 h 622"/>
                    <a:gd name="T20" fmla="*/ 707 w 707"/>
                    <a:gd name="T21" fmla="*/ 526 h 622"/>
                    <a:gd name="T22" fmla="*/ 600 w 707"/>
                    <a:gd name="T23" fmla="*/ 506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7" h="622">
                      <a:moveTo>
                        <a:pt x="600" y="506"/>
                      </a:moveTo>
                      <a:cubicBezTo>
                        <a:pt x="554" y="497"/>
                        <a:pt x="522" y="474"/>
                        <a:pt x="504" y="434"/>
                      </a:cubicBezTo>
                      <a:cubicBezTo>
                        <a:pt x="487" y="399"/>
                        <a:pt x="482" y="352"/>
                        <a:pt x="487" y="297"/>
                      </a:cubicBezTo>
                      <a:cubicBezTo>
                        <a:pt x="496" y="217"/>
                        <a:pt x="465" y="136"/>
                        <a:pt x="405" y="79"/>
                      </a:cubicBezTo>
                      <a:cubicBezTo>
                        <a:pt x="347" y="23"/>
                        <a:pt x="270" y="0"/>
                        <a:pt x="195" y="15"/>
                      </a:cubicBezTo>
                      <a:cubicBezTo>
                        <a:pt x="175" y="18"/>
                        <a:pt x="156" y="24"/>
                        <a:pt x="139" y="32"/>
                      </a:cubicBezTo>
                      <a:cubicBezTo>
                        <a:pt x="84" y="58"/>
                        <a:pt x="44" y="103"/>
                        <a:pt x="24" y="163"/>
                      </a:cubicBezTo>
                      <a:cubicBezTo>
                        <a:pt x="0" y="235"/>
                        <a:pt x="7" y="319"/>
                        <a:pt x="43" y="394"/>
                      </a:cubicBezTo>
                      <a:cubicBezTo>
                        <a:pt x="98" y="511"/>
                        <a:pt x="218" y="592"/>
                        <a:pt x="364" y="613"/>
                      </a:cubicBezTo>
                      <a:cubicBezTo>
                        <a:pt x="427" y="622"/>
                        <a:pt x="540" y="603"/>
                        <a:pt x="609" y="571"/>
                      </a:cubicBezTo>
                      <a:cubicBezTo>
                        <a:pt x="707" y="526"/>
                        <a:pt x="707" y="526"/>
                        <a:pt x="707" y="526"/>
                      </a:cubicBezTo>
                      <a:lnTo>
                        <a:pt x="600" y="506"/>
                      </a:lnTo>
                      <a:close/>
                    </a:path>
                  </a:pathLst>
                </a:custGeom>
                <a:solidFill>
                  <a:srgbClr val="D5D7D8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3" name="Freeform 2523"/>
                <p:cNvSpPr>
                  <a:spLocks/>
                </p:cNvSpPr>
                <p:nvPr/>
              </p:nvSpPr>
              <p:spPr bwMode="auto">
                <a:xfrm>
                  <a:off x="3425978" y="1842692"/>
                  <a:ext cx="2270647" cy="1997026"/>
                </a:xfrm>
                <a:custGeom>
                  <a:avLst/>
                  <a:gdLst>
                    <a:gd name="T0" fmla="*/ 600 w 706"/>
                    <a:gd name="T1" fmla="*/ 506 h 621"/>
                    <a:gd name="T2" fmla="*/ 503 w 706"/>
                    <a:gd name="T3" fmla="*/ 435 h 621"/>
                    <a:gd name="T4" fmla="*/ 487 w 706"/>
                    <a:gd name="T5" fmla="*/ 297 h 621"/>
                    <a:gd name="T6" fmla="*/ 405 w 706"/>
                    <a:gd name="T7" fmla="*/ 79 h 621"/>
                    <a:gd name="T8" fmla="*/ 195 w 706"/>
                    <a:gd name="T9" fmla="*/ 15 h 621"/>
                    <a:gd name="T10" fmla="*/ 139 w 706"/>
                    <a:gd name="T11" fmla="*/ 33 h 621"/>
                    <a:gd name="T12" fmla="*/ 25 w 706"/>
                    <a:gd name="T13" fmla="*/ 163 h 621"/>
                    <a:gd name="T14" fmla="*/ 43 w 706"/>
                    <a:gd name="T15" fmla="*/ 394 h 621"/>
                    <a:gd name="T16" fmla="*/ 364 w 706"/>
                    <a:gd name="T17" fmla="*/ 612 h 621"/>
                    <a:gd name="T18" fmla="*/ 609 w 706"/>
                    <a:gd name="T19" fmla="*/ 571 h 621"/>
                    <a:gd name="T20" fmla="*/ 706 w 706"/>
                    <a:gd name="T21" fmla="*/ 527 h 621"/>
                    <a:gd name="T22" fmla="*/ 600 w 706"/>
                    <a:gd name="T23" fmla="*/ 506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6" h="621">
                      <a:moveTo>
                        <a:pt x="600" y="506"/>
                      </a:moveTo>
                      <a:cubicBezTo>
                        <a:pt x="553" y="497"/>
                        <a:pt x="522" y="474"/>
                        <a:pt x="503" y="435"/>
                      </a:cubicBezTo>
                      <a:cubicBezTo>
                        <a:pt x="487" y="399"/>
                        <a:pt x="481" y="352"/>
                        <a:pt x="487" y="297"/>
                      </a:cubicBezTo>
                      <a:cubicBezTo>
                        <a:pt x="495" y="217"/>
                        <a:pt x="465" y="136"/>
                        <a:pt x="405" y="79"/>
                      </a:cubicBezTo>
                      <a:cubicBezTo>
                        <a:pt x="347" y="24"/>
                        <a:pt x="270" y="0"/>
                        <a:pt x="195" y="15"/>
                      </a:cubicBezTo>
                      <a:cubicBezTo>
                        <a:pt x="175" y="19"/>
                        <a:pt x="156" y="25"/>
                        <a:pt x="139" y="33"/>
                      </a:cubicBezTo>
                      <a:cubicBezTo>
                        <a:pt x="84" y="58"/>
                        <a:pt x="45" y="104"/>
                        <a:pt x="25" y="163"/>
                      </a:cubicBezTo>
                      <a:cubicBezTo>
                        <a:pt x="0" y="235"/>
                        <a:pt x="7" y="319"/>
                        <a:pt x="43" y="394"/>
                      </a:cubicBezTo>
                      <a:cubicBezTo>
                        <a:pt x="99" y="510"/>
                        <a:pt x="218" y="592"/>
                        <a:pt x="364" y="612"/>
                      </a:cubicBezTo>
                      <a:cubicBezTo>
                        <a:pt x="427" y="621"/>
                        <a:pt x="540" y="602"/>
                        <a:pt x="609" y="571"/>
                      </a:cubicBezTo>
                      <a:cubicBezTo>
                        <a:pt x="706" y="527"/>
                        <a:pt x="706" y="527"/>
                        <a:pt x="706" y="527"/>
                      </a:cubicBezTo>
                      <a:lnTo>
                        <a:pt x="600" y="506"/>
                      </a:lnTo>
                      <a:close/>
                    </a:path>
                  </a:pathLst>
                </a:custGeom>
                <a:solidFill>
                  <a:srgbClr val="D4D6D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4" name="Freeform 2524"/>
                <p:cNvSpPr>
                  <a:spLocks/>
                </p:cNvSpPr>
                <p:nvPr/>
              </p:nvSpPr>
              <p:spPr bwMode="auto">
                <a:xfrm>
                  <a:off x="3428700" y="1846776"/>
                  <a:ext cx="2261118" cy="1992942"/>
                </a:xfrm>
                <a:custGeom>
                  <a:avLst/>
                  <a:gdLst>
                    <a:gd name="T0" fmla="*/ 598 w 703"/>
                    <a:gd name="T1" fmla="*/ 506 h 620"/>
                    <a:gd name="T2" fmla="*/ 502 w 703"/>
                    <a:gd name="T3" fmla="*/ 434 h 620"/>
                    <a:gd name="T4" fmla="*/ 485 w 703"/>
                    <a:gd name="T5" fmla="*/ 296 h 620"/>
                    <a:gd name="T6" fmla="*/ 404 w 703"/>
                    <a:gd name="T7" fmla="*/ 79 h 620"/>
                    <a:gd name="T8" fmla="*/ 194 w 703"/>
                    <a:gd name="T9" fmla="*/ 15 h 620"/>
                    <a:gd name="T10" fmla="*/ 138 w 703"/>
                    <a:gd name="T11" fmla="*/ 32 h 620"/>
                    <a:gd name="T12" fmla="*/ 24 w 703"/>
                    <a:gd name="T13" fmla="*/ 163 h 620"/>
                    <a:gd name="T14" fmla="*/ 43 w 703"/>
                    <a:gd name="T15" fmla="*/ 393 h 620"/>
                    <a:gd name="T16" fmla="*/ 363 w 703"/>
                    <a:gd name="T17" fmla="*/ 611 h 620"/>
                    <a:gd name="T18" fmla="*/ 607 w 703"/>
                    <a:gd name="T19" fmla="*/ 569 h 620"/>
                    <a:gd name="T20" fmla="*/ 703 w 703"/>
                    <a:gd name="T21" fmla="*/ 526 h 620"/>
                    <a:gd name="T22" fmla="*/ 598 w 703"/>
                    <a:gd name="T23" fmla="*/ 506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3" h="620">
                      <a:moveTo>
                        <a:pt x="598" y="506"/>
                      </a:moveTo>
                      <a:cubicBezTo>
                        <a:pt x="552" y="497"/>
                        <a:pt x="521" y="473"/>
                        <a:pt x="502" y="434"/>
                      </a:cubicBezTo>
                      <a:cubicBezTo>
                        <a:pt x="485" y="398"/>
                        <a:pt x="479" y="351"/>
                        <a:pt x="485" y="296"/>
                      </a:cubicBezTo>
                      <a:cubicBezTo>
                        <a:pt x="494" y="216"/>
                        <a:pt x="463" y="135"/>
                        <a:pt x="404" y="79"/>
                      </a:cubicBezTo>
                      <a:cubicBezTo>
                        <a:pt x="345" y="23"/>
                        <a:pt x="269" y="0"/>
                        <a:pt x="194" y="15"/>
                      </a:cubicBezTo>
                      <a:cubicBezTo>
                        <a:pt x="174" y="18"/>
                        <a:pt x="156" y="24"/>
                        <a:pt x="138" y="32"/>
                      </a:cubicBezTo>
                      <a:cubicBezTo>
                        <a:pt x="84" y="58"/>
                        <a:pt x="44" y="103"/>
                        <a:pt x="24" y="163"/>
                      </a:cubicBezTo>
                      <a:cubicBezTo>
                        <a:pt x="0" y="234"/>
                        <a:pt x="7" y="318"/>
                        <a:pt x="43" y="393"/>
                      </a:cubicBezTo>
                      <a:cubicBezTo>
                        <a:pt x="98" y="509"/>
                        <a:pt x="218" y="590"/>
                        <a:pt x="363" y="611"/>
                      </a:cubicBezTo>
                      <a:cubicBezTo>
                        <a:pt x="426" y="620"/>
                        <a:pt x="538" y="601"/>
                        <a:pt x="607" y="569"/>
                      </a:cubicBezTo>
                      <a:cubicBezTo>
                        <a:pt x="703" y="526"/>
                        <a:pt x="703" y="526"/>
                        <a:pt x="703" y="526"/>
                      </a:cubicBezTo>
                      <a:lnTo>
                        <a:pt x="598" y="506"/>
                      </a:lnTo>
                      <a:close/>
                    </a:path>
                  </a:pathLst>
                </a:custGeom>
                <a:solidFill>
                  <a:srgbClr val="D2D4D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5" name="Freeform 2525"/>
                <p:cNvSpPr>
                  <a:spLocks/>
                </p:cNvSpPr>
                <p:nvPr/>
              </p:nvSpPr>
              <p:spPr bwMode="auto">
                <a:xfrm>
                  <a:off x="3432784" y="1846776"/>
                  <a:ext cx="2250228" cy="1990220"/>
                </a:xfrm>
                <a:custGeom>
                  <a:avLst/>
                  <a:gdLst>
                    <a:gd name="T0" fmla="*/ 597 w 700"/>
                    <a:gd name="T1" fmla="*/ 506 h 619"/>
                    <a:gd name="T2" fmla="*/ 501 w 700"/>
                    <a:gd name="T3" fmla="*/ 434 h 619"/>
                    <a:gd name="T4" fmla="*/ 484 w 700"/>
                    <a:gd name="T5" fmla="*/ 296 h 619"/>
                    <a:gd name="T6" fmla="*/ 402 w 700"/>
                    <a:gd name="T7" fmla="*/ 79 h 619"/>
                    <a:gd name="T8" fmla="*/ 193 w 700"/>
                    <a:gd name="T9" fmla="*/ 15 h 619"/>
                    <a:gd name="T10" fmla="*/ 138 w 700"/>
                    <a:gd name="T11" fmla="*/ 33 h 619"/>
                    <a:gd name="T12" fmla="*/ 24 w 700"/>
                    <a:gd name="T13" fmla="*/ 163 h 619"/>
                    <a:gd name="T14" fmla="*/ 42 w 700"/>
                    <a:gd name="T15" fmla="*/ 393 h 619"/>
                    <a:gd name="T16" fmla="*/ 362 w 700"/>
                    <a:gd name="T17" fmla="*/ 610 h 619"/>
                    <a:gd name="T18" fmla="*/ 606 w 700"/>
                    <a:gd name="T19" fmla="*/ 569 h 619"/>
                    <a:gd name="T20" fmla="*/ 700 w 700"/>
                    <a:gd name="T21" fmla="*/ 526 h 619"/>
                    <a:gd name="T22" fmla="*/ 597 w 700"/>
                    <a:gd name="T23" fmla="*/ 50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0" h="619">
                      <a:moveTo>
                        <a:pt x="597" y="506"/>
                      </a:moveTo>
                      <a:cubicBezTo>
                        <a:pt x="551" y="497"/>
                        <a:pt x="519" y="474"/>
                        <a:pt x="501" y="434"/>
                      </a:cubicBezTo>
                      <a:cubicBezTo>
                        <a:pt x="484" y="399"/>
                        <a:pt x="478" y="351"/>
                        <a:pt x="484" y="296"/>
                      </a:cubicBezTo>
                      <a:cubicBezTo>
                        <a:pt x="492" y="217"/>
                        <a:pt x="462" y="135"/>
                        <a:pt x="402" y="79"/>
                      </a:cubicBezTo>
                      <a:cubicBezTo>
                        <a:pt x="344" y="24"/>
                        <a:pt x="268" y="0"/>
                        <a:pt x="193" y="15"/>
                      </a:cubicBezTo>
                      <a:cubicBezTo>
                        <a:pt x="173" y="19"/>
                        <a:pt x="155" y="25"/>
                        <a:pt x="138" y="33"/>
                      </a:cubicBezTo>
                      <a:cubicBezTo>
                        <a:pt x="83" y="58"/>
                        <a:pt x="44" y="103"/>
                        <a:pt x="24" y="163"/>
                      </a:cubicBezTo>
                      <a:cubicBezTo>
                        <a:pt x="0" y="234"/>
                        <a:pt x="6" y="318"/>
                        <a:pt x="42" y="393"/>
                      </a:cubicBezTo>
                      <a:cubicBezTo>
                        <a:pt x="97" y="508"/>
                        <a:pt x="217" y="590"/>
                        <a:pt x="362" y="610"/>
                      </a:cubicBezTo>
                      <a:cubicBezTo>
                        <a:pt x="425" y="619"/>
                        <a:pt x="537" y="600"/>
                        <a:pt x="606" y="569"/>
                      </a:cubicBezTo>
                      <a:cubicBezTo>
                        <a:pt x="700" y="526"/>
                        <a:pt x="700" y="526"/>
                        <a:pt x="700" y="526"/>
                      </a:cubicBezTo>
                      <a:lnTo>
                        <a:pt x="597" y="506"/>
                      </a:lnTo>
                      <a:close/>
                    </a:path>
                  </a:pathLst>
                </a:custGeom>
                <a:solidFill>
                  <a:srgbClr val="D1D3D4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6" name="Freeform 2527"/>
                <p:cNvSpPr>
                  <a:spLocks/>
                </p:cNvSpPr>
                <p:nvPr/>
              </p:nvSpPr>
              <p:spPr bwMode="auto">
                <a:xfrm>
                  <a:off x="3513101" y="1827718"/>
                  <a:ext cx="2141324" cy="1976607"/>
                </a:xfrm>
                <a:custGeom>
                  <a:avLst/>
                  <a:gdLst>
                    <a:gd name="T0" fmla="*/ 584 w 666"/>
                    <a:gd name="T1" fmla="*/ 515 h 615"/>
                    <a:gd name="T2" fmla="*/ 504 w 666"/>
                    <a:gd name="T3" fmla="*/ 426 h 615"/>
                    <a:gd name="T4" fmla="*/ 508 w 666"/>
                    <a:gd name="T5" fmla="*/ 288 h 615"/>
                    <a:gd name="T6" fmla="*/ 425 w 666"/>
                    <a:gd name="T7" fmla="*/ 73 h 615"/>
                    <a:gd name="T8" fmla="*/ 206 w 666"/>
                    <a:gd name="T9" fmla="*/ 19 h 615"/>
                    <a:gd name="T10" fmla="*/ 147 w 666"/>
                    <a:gd name="T11" fmla="*/ 39 h 615"/>
                    <a:gd name="T12" fmla="*/ 26 w 666"/>
                    <a:gd name="T13" fmla="*/ 175 h 615"/>
                    <a:gd name="T14" fmla="*/ 43 w 666"/>
                    <a:gd name="T15" fmla="*/ 405 h 615"/>
                    <a:gd name="T16" fmla="*/ 376 w 666"/>
                    <a:gd name="T17" fmla="*/ 609 h 615"/>
                    <a:gd name="T18" fmla="*/ 634 w 666"/>
                    <a:gd name="T19" fmla="*/ 556 h 615"/>
                    <a:gd name="T20" fmla="*/ 666 w 666"/>
                    <a:gd name="T21" fmla="*/ 531 h 615"/>
                    <a:gd name="T22" fmla="*/ 584 w 666"/>
                    <a:gd name="T23" fmla="*/ 515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6" h="615">
                      <a:moveTo>
                        <a:pt x="584" y="515"/>
                      </a:moveTo>
                      <a:cubicBezTo>
                        <a:pt x="535" y="508"/>
                        <a:pt x="515" y="468"/>
                        <a:pt x="504" y="426"/>
                      </a:cubicBezTo>
                      <a:cubicBezTo>
                        <a:pt x="489" y="371"/>
                        <a:pt x="502" y="343"/>
                        <a:pt x="508" y="288"/>
                      </a:cubicBezTo>
                      <a:cubicBezTo>
                        <a:pt x="518" y="207"/>
                        <a:pt x="487" y="127"/>
                        <a:pt x="425" y="73"/>
                      </a:cubicBezTo>
                      <a:cubicBezTo>
                        <a:pt x="365" y="20"/>
                        <a:pt x="285" y="0"/>
                        <a:pt x="206" y="19"/>
                      </a:cubicBezTo>
                      <a:cubicBezTo>
                        <a:pt x="185" y="23"/>
                        <a:pt x="165" y="30"/>
                        <a:pt x="147" y="39"/>
                      </a:cubicBezTo>
                      <a:cubicBezTo>
                        <a:pt x="89" y="67"/>
                        <a:pt x="47" y="114"/>
                        <a:pt x="26" y="175"/>
                      </a:cubicBezTo>
                      <a:cubicBezTo>
                        <a:pt x="0" y="248"/>
                        <a:pt x="6" y="332"/>
                        <a:pt x="43" y="405"/>
                      </a:cubicBezTo>
                      <a:cubicBezTo>
                        <a:pt x="99" y="519"/>
                        <a:pt x="224" y="595"/>
                        <a:pt x="376" y="609"/>
                      </a:cubicBezTo>
                      <a:cubicBezTo>
                        <a:pt x="443" y="615"/>
                        <a:pt x="561" y="591"/>
                        <a:pt x="634" y="556"/>
                      </a:cubicBezTo>
                      <a:cubicBezTo>
                        <a:pt x="666" y="531"/>
                        <a:pt x="666" y="531"/>
                        <a:pt x="666" y="531"/>
                      </a:cubicBezTo>
                      <a:lnTo>
                        <a:pt x="584" y="515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7" name="Freeform 2566"/>
                <p:cNvSpPr>
                  <a:spLocks/>
                </p:cNvSpPr>
                <p:nvPr/>
              </p:nvSpPr>
              <p:spPr bwMode="auto">
                <a:xfrm>
                  <a:off x="3419852" y="1784156"/>
                  <a:ext cx="2401332" cy="2074621"/>
                </a:xfrm>
                <a:custGeom>
                  <a:avLst/>
                  <a:gdLst>
                    <a:gd name="T0" fmla="*/ 637 w 747"/>
                    <a:gd name="T1" fmla="*/ 524 h 645"/>
                    <a:gd name="T2" fmla="*/ 534 w 747"/>
                    <a:gd name="T3" fmla="*/ 450 h 645"/>
                    <a:gd name="T4" fmla="*/ 518 w 747"/>
                    <a:gd name="T5" fmla="*/ 306 h 645"/>
                    <a:gd name="T6" fmla="*/ 434 w 747"/>
                    <a:gd name="T7" fmla="*/ 80 h 645"/>
                    <a:gd name="T8" fmla="*/ 211 w 747"/>
                    <a:gd name="T9" fmla="*/ 17 h 645"/>
                    <a:gd name="T10" fmla="*/ 151 w 747"/>
                    <a:gd name="T11" fmla="*/ 36 h 645"/>
                    <a:gd name="T12" fmla="*/ 27 w 747"/>
                    <a:gd name="T13" fmla="*/ 174 h 645"/>
                    <a:gd name="T14" fmla="*/ 43 w 747"/>
                    <a:gd name="T15" fmla="*/ 414 h 645"/>
                    <a:gd name="T16" fmla="*/ 382 w 747"/>
                    <a:gd name="T17" fmla="*/ 636 h 645"/>
                    <a:gd name="T18" fmla="*/ 645 w 747"/>
                    <a:gd name="T19" fmla="*/ 589 h 645"/>
                    <a:gd name="T20" fmla="*/ 747 w 747"/>
                    <a:gd name="T21" fmla="*/ 543 h 645"/>
                    <a:gd name="T22" fmla="*/ 637 w 747"/>
                    <a:gd name="T23" fmla="*/ 524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7" h="645">
                      <a:moveTo>
                        <a:pt x="637" y="524"/>
                      </a:moveTo>
                      <a:cubicBezTo>
                        <a:pt x="587" y="515"/>
                        <a:pt x="554" y="491"/>
                        <a:pt x="534" y="450"/>
                      </a:cubicBezTo>
                      <a:cubicBezTo>
                        <a:pt x="517" y="413"/>
                        <a:pt x="511" y="363"/>
                        <a:pt x="518" y="306"/>
                      </a:cubicBezTo>
                      <a:cubicBezTo>
                        <a:pt x="529" y="223"/>
                        <a:pt x="497" y="138"/>
                        <a:pt x="434" y="80"/>
                      </a:cubicBezTo>
                      <a:cubicBezTo>
                        <a:pt x="373" y="23"/>
                        <a:pt x="291" y="0"/>
                        <a:pt x="211" y="17"/>
                      </a:cubicBezTo>
                      <a:cubicBezTo>
                        <a:pt x="190" y="21"/>
                        <a:pt x="170" y="28"/>
                        <a:pt x="151" y="36"/>
                      </a:cubicBezTo>
                      <a:cubicBezTo>
                        <a:pt x="92" y="64"/>
                        <a:pt x="49" y="111"/>
                        <a:pt x="27" y="174"/>
                      </a:cubicBezTo>
                      <a:cubicBezTo>
                        <a:pt x="0" y="249"/>
                        <a:pt x="6" y="336"/>
                        <a:pt x="43" y="414"/>
                      </a:cubicBezTo>
                      <a:cubicBezTo>
                        <a:pt x="100" y="534"/>
                        <a:pt x="227" y="617"/>
                        <a:pt x="382" y="636"/>
                      </a:cubicBezTo>
                      <a:cubicBezTo>
                        <a:pt x="451" y="645"/>
                        <a:pt x="571" y="623"/>
                        <a:pt x="645" y="589"/>
                      </a:cubicBezTo>
                      <a:cubicBezTo>
                        <a:pt x="747" y="543"/>
                        <a:pt x="747" y="543"/>
                        <a:pt x="747" y="543"/>
                      </a:cubicBezTo>
                      <a:lnTo>
                        <a:pt x="637" y="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r="17400000" algn="b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8" name="Freeform 2573"/>
                <p:cNvSpPr>
                  <a:spLocks/>
                </p:cNvSpPr>
                <p:nvPr/>
              </p:nvSpPr>
              <p:spPr bwMode="auto">
                <a:xfrm>
                  <a:off x="3462052" y="1843287"/>
                  <a:ext cx="2003833" cy="1897651"/>
                </a:xfrm>
                <a:custGeom>
                  <a:avLst/>
                  <a:gdLst>
                    <a:gd name="T0" fmla="*/ 623 w 623"/>
                    <a:gd name="T1" fmla="*/ 538 h 590"/>
                    <a:gd name="T2" fmla="*/ 476 w 623"/>
                    <a:gd name="T3" fmla="*/ 282 h 590"/>
                    <a:gd name="T4" fmla="*/ 210 w 623"/>
                    <a:gd name="T5" fmla="*/ 31 h 590"/>
                    <a:gd name="T6" fmla="*/ 66 w 623"/>
                    <a:gd name="T7" fmla="*/ 380 h 590"/>
                    <a:gd name="T8" fmla="*/ 379 w 623"/>
                    <a:gd name="T9" fmla="*/ 582 h 590"/>
                    <a:gd name="T10" fmla="*/ 623 w 623"/>
                    <a:gd name="T11" fmla="*/ 538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590">
                      <a:moveTo>
                        <a:pt x="623" y="538"/>
                      </a:moveTo>
                      <a:cubicBezTo>
                        <a:pt x="492" y="516"/>
                        <a:pt x="462" y="398"/>
                        <a:pt x="476" y="282"/>
                      </a:cubicBezTo>
                      <a:cubicBezTo>
                        <a:pt x="495" y="133"/>
                        <a:pt x="360" y="0"/>
                        <a:pt x="210" y="31"/>
                      </a:cubicBezTo>
                      <a:cubicBezTo>
                        <a:pt x="44" y="65"/>
                        <a:pt x="0" y="242"/>
                        <a:pt x="66" y="380"/>
                      </a:cubicBezTo>
                      <a:cubicBezTo>
                        <a:pt x="123" y="498"/>
                        <a:pt x="249" y="566"/>
                        <a:pt x="379" y="582"/>
                      </a:cubicBezTo>
                      <a:cubicBezTo>
                        <a:pt x="437" y="590"/>
                        <a:pt x="551" y="571"/>
                        <a:pt x="623" y="5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scene3d>
                  <a:camera prst="orthographicFront"/>
                  <a:lightRig rig="soft" dir="t">
                    <a:rot lat="0" lon="0" rev="2400000"/>
                  </a:lightRig>
                </a:scene3d>
                <a:sp3d>
                  <a:bevelT w="114300" h="1460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19" name="Freeform 2582"/>
                <p:cNvSpPr>
                  <a:spLocks noEditPoints="1"/>
                </p:cNvSpPr>
                <p:nvPr/>
              </p:nvSpPr>
              <p:spPr bwMode="auto">
                <a:xfrm>
                  <a:off x="3620304" y="1984948"/>
                  <a:ext cx="1607695" cy="1688012"/>
                </a:xfrm>
                <a:custGeom>
                  <a:avLst/>
                  <a:gdLst>
                    <a:gd name="T0" fmla="*/ 474 w 500"/>
                    <a:gd name="T1" fmla="*/ 509 h 525"/>
                    <a:gd name="T2" fmla="*/ 439 w 500"/>
                    <a:gd name="T3" fmla="*/ 516 h 525"/>
                    <a:gd name="T4" fmla="*/ 488 w 500"/>
                    <a:gd name="T5" fmla="*/ 483 h 525"/>
                    <a:gd name="T6" fmla="*/ 415 w 500"/>
                    <a:gd name="T7" fmla="*/ 519 h 525"/>
                    <a:gd name="T8" fmla="*/ 403 w 500"/>
                    <a:gd name="T9" fmla="*/ 520 h 525"/>
                    <a:gd name="T10" fmla="*/ 380 w 500"/>
                    <a:gd name="T11" fmla="*/ 523 h 525"/>
                    <a:gd name="T12" fmla="*/ 480 w 500"/>
                    <a:gd name="T13" fmla="*/ 477 h 525"/>
                    <a:gd name="T14" fmla="*/ 355 w 500"/>
                    <a:gd name="T15" fmla="*/ 525 h 525"/>
                    <a:gd name="T16" fmla="*/ 331 w 500"/>
                    <a:gd name="T17" fmla="*/ 524 h 525"/>
                    <a:gd name="T18" fmla="*/ 461 w 500"/>
                    <a:gd name="T19" fmla="*/ 461 h 525"/>
                    <a:gd name="T20" fmla="*/ 445 w 500"/>
                    <a:gd name="T21" fmla="*/ 442 h 525"/>
                    <a:gd name="T22" fmla="*/ 271 w 500"/>
                    <a:gd name="T23" fmla="*/ 513 h 525"/>
                    <a:gd name="T24" fmla="*/ 247 w 500"/>
                    <a:gd name="T25" fmla="*/ 506 h 525"/>
                    <a:gd name="T26" fmla="*/ 426 w 500"/>
                    <a:gd name="T27" fmla="*/ 410 h 525"/>
                    <a:gd name="T28" fmla="*/ 225 w 500"/>
                    <a:gd name="T29" fmla="*/ 497 h 525"/>
                    <a:gd name="T30" fmla="*/ 418 w 500"/>
                    <a:gd name="T31" fmla="*/ 388 h 525"/>
                    <a:gd name="T32" fmla="*/ 215 w 500"/>
                    <a:gd name="T33" fmla="*/ 494 h 525"/>
                    <a:gd name="T34" fmla="*/ 192 w 500"/>
                    <a:gd name="T35" fmla="*/ 485 h 525"/>
                    <a:gd name="T36" fmla="*/ 414 w 500"/>
                    <a:gd name="T37" fmla="*/ 378 h 525"/>
                    <a:gd name="T38" fmla="*/ 408 w 500"/>
                    <a:gd name="T39" fmla="*/ 354 h 525"/>
                    <a:gd name="T40" fmla="*/ 139 w 500"/>
                    <a:gd name="T41" fmla="*/ 455 h 525"/>
                    <a:gd name="T42" fmla="*/ 403 w 500"/>
                    <a:gd name="T43" fmla="*/ 318 h 525"/>
                    <a:gd name="T44" fmla="*/ 120 w 500"/>
                    <a:gd name="T45" fmla="*/ 440 h 525"/>
                    <a:gd name="T46" fmla="*/ 403 w 500"/>
                    <a:gd name="T47" fmla="*/ 294 h 525"/>
                    <a:gd name="T48" fmla="*/ 111 w 500"/>
                    <a:gd name="T49" fmla="*/ 433 h 525"/>
                    <a:gd name="T50" fmla="*/ 403 w 500"/>
                    <a:gd name="T51" fmla="*/ 282 h 525"/>
                    <a:gd name="T52" fmla="*/ 92 w 500"/>
                    <a:gd name="T53" fmla="*/ 417 h 525"/>
                    <a:gd name="T54" fmla="*/ 75 w 500"/>
                    <a:gd name="T55" fmla="*/ 400 h 525"/>
                    <a:gd name="T56" fmla="*/ 406 w 500"/>
                    <a:gd name="T57" fmla="*/ 233 h 525"/>
                    <a:gd name="T58" fmla="*/ 53 w 500"/>
                    <a:gd name="T59" fmla="*/ 371 h 525"/>
                    <a:gd name="T60" fmla="*/ 407 w 500"/>
                    <a:gd name="T61" fmla="*/ 197 h 525"/>
                    <a:gd name="T62" fmla="*/ 47 w 500"/>
                    <a:gd name="T63" fmla="*/ 361 h 525"/>
                    <a:gd name="T64" fmla="*/ 406 w 500"/>
                    <a:gd name="T65" fmla="*/ 185 h 525"/>
                    <a:gd name="T66" fmla="*/ 35 w 500"/>
                    <a:gd name="T67" fmla="*/ 341 h 525"/>
                    <a:gd name="T68" fmla="*/ 401 w 500"/>
                    <a:gd name="T69" fmla="*/ 162 h 525"/>
                    <a:gd name="T70" fmla="*/ 24 w 500"/>
                    <a:gd name="T71" fmla="*/ 319 h 525"/>
                    <a:gd name="T72" fmla="*/ 15 w 500"/>
                    <a:gd name="T73" fmla="*/ 297 h 525"/>
                    <a:gd name="T74" fmla="*/ 378 w 500"/>
                    <a:gd name="T75" fmla="*/ 106 h 525"/>
                    <a:gd name="T76" fmla="*/ 5 w 500"/>
                    <a:gd name="T77" fmla="*/ 261 h 525"/>
                    <a:gd name="T78" fmla="*/ 366 w 500"/>
                    <a:gd name="T79" fmla="*/ 85 h 525"/>
                    <a:gd name="T80" fmla="*/ 3 w 500"/>
                    <a:gd name="T81" fmla="*/ 237 h 525"/>
                    <a:gd name="T82" fmla="*/ 358 w 500"/>
                    <a:gd name="T83" fmla="*/ 77 h 525"/>
                    <a:gd name="T84" fmla="*/ 2 w 500"/>
                    <a:gd name="T85" fmla="*/ 226 h 525"/>
                    <a:gd name="T86" fmla="*/ 342 w 500"/>
                    <a:gd name="T87" fmla="*/ 59 h 525"/>
                    <a:gd name="T88" fmla="*/ 2 w 500"/>
                    <a:gd name="T89" fmla="*/ 202 h 525"/>
                    <a:gd name="T90" fmla="*/ 322 w 500"/>
                    <a:gd name="T91" fmla="*/ 44 h 525"/>
                    <a:gd name="T92" fmla="*/ 303 w 500"/>
                    <a:gd name="T93" fmla="*/ 30 h 525"/>
                    <a:gd name="T94" fmla="*/ 7 w 500"/>
                    <a:gd name="T95" fmla="*/ 153 h 525"/>
                    <a:gd name="T96" fmla="*/ 270 w 500"/>
                    <a:gd name="T97" fmla="*/ 13 h 525"/>
                    <a:gd name="T98" fmla="*/ 18 w 500"/>
                    <a:gd name="T99" fmla="*/ 118 h 525"/>
                    <a:gd name="T100" fmla="*/ 247 w 500"/>
                    <a:gd name="T101" fmla="*/ 6 h 525"/>
                    <a:gd name="T102" fmla="*/ 29 w 500"/>
                    <a:gd name="T103" fmla="*/ 96 h 525"/>
                    <a:gd name="T104" fmla="*/ 236 w 500"/>
                    <a:gd name="T105" fmla="*/ 3 h 525"/>
                    <a:gd name="T106" fmla="*/ 36 w 500"/>
                    <a:gd name="T107" fmla="*/ 87 h 525"/>
                    <a:gd name="T108" fmla="*/ 212 w 500"/>
                    <a:gd name="T109" fmla="*/ 2 h 525"/>
                    <a:gd name="T110" fmla="*/ 49 w 500"/>
                    <a:gd name="T111" fmla="*/ 68 h 525"/>
                    <a:gd name="T112" fmla="*/ 66 w 500"/>
                    <a:gd name="T113" fmla="*/ 51 h 525"/>
                    <a:gd name="T114" fmla="*/ 160 w 500"/>
                    <a:gd name="T115" fmla="*/ 6 h 525"/>
                    <a:gd name="T116" fmla="*/ 85 w 500"/>
                    <a:gd name="T117" fmla="*/ 36 h 525"/>
                    <a:gd name="T118" fmla="*/ 129 w 500"/>
                    <a:gd name="T119" fmla="*/ 14 h 525"/>
                    <a:gd name="T120" fmla="*/ 117 w 500"/>
                    <a:gd name="T121" fmla="*/ 18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0" h="525">
                      <a:moveTo>
                        <a:pt x="498" y="503"/>
                      </a:moveTo>
                      <a:cubicBezTo>
                        <a:pt x="494" y="504"/>
                        <a:pt x="490" y="505"/>
                        <a:pt x="486" y="506"/>
                      </a:cubicBezTo>
                      <a:cubicBezTo>
                        <a:pt x="486" y="507"/>
                        <a:pt x="485" y="506"/>
                        <a:pt x="485" y="506"/>
                      </a:cubicBezTo>
                      <a:cubicBezTo>
                        <a:pt x="485" y="505"/>
                        <a:pt x="485" y="505"/>
                        <a:pt x="486" y="505"/>
                      </a:cubicBezTo>
                      <a:cubicBezTo>
                        <a:pt x="490" y="504"/>
                        <a:pt x="494" y="503"/>
                        <a:pt x="498" y="502"/>
                      </a:cubicBezTo>
                      <a:cubicBezTo>
                        <a:pt x="498" y="502"/>
                        <a:pt x="498" y="502"/>
                        <a:pt x="498" y="502"/>
                      </a:cubicBezTo>
                      <a:cubicBezTo>
                        <a:pt x="499" y="503"/>
                        <a:pt x="498" y="503"/>
                        <a:pt x="498" y="503"/>
                      </a:cubicBezTo>
                      <a:cubicBezTo>
                        <a:pt x="498" y="503"/>
                        <a:pt x="498" y="503"/>
                        <a:pt x="498" y="503"/>
                      </a:cubicBezTo>
                      <a:close/>
                      <a:moveTo>
                        <a:pt x="474" y="509"/>
                      </a:moveTo>
                      <a:cubicBezTo>
                        <a:pt x="471" y="510"/>
                        <a:pt x="467" y="511"/>
                        <a:pt x="463" y="512"/>
                      </a:cubicBezTo>
                      <a:cubicBezTo>
                        <a:pt x="462" y="512"/>
                        <a:pt x="462" y="512"/>
                        <a:pt x="462" y="511"/>
                      </a:cubicBezTo>
                      <a:cubicBezTo>
                        <a:pt x="462" y="511"/>
                        <a:pt x="462" y="510"/>
                        <a:pt x="462" y="510"/>
                      </a:cubicBezTo>
                      <a:cubicBezTo>
                        <a:pt x="466" y="510"/>
                        <a:pt x="470" y="509"/>
                        <a:pt x="474" y="508"/>
                      </a:cubicBezTo>
                      <a:cubicBezTo>
                        <a:pt x="475" y="508"/>
                        <a:pt x="475" y="508"/>
                        <a:pt x="475" y="508"/>
                      </a:cubicBezTo>
                      <a:cubicBezTo>
                        <a:pt x="475" y="509"/>
                        <a:pt x="475" y="509"/>
                        <a:pt x="475" y="509"/>
                      </a:cubicBezTo>
                      <a:cubicBezTo>
                        <a:pt x="475" y="509"/>
                        <a:pt x="475" y="509"/>
                        <a:pt x="474" y="509"/>
                      </a:cubicBezTo>
                      <a:close/>
                      <a:moveTo>
                        <a:pt x="451" y="514"/>
                      </a:moveTo>
                      <a:cubicBezTo>
                        <a:pt x="447" y="515"/>
                        <a:pt x="443" y="516"/>
                        <a:pt x="439" y="516"/>
                      </a:cubicBezTo>
                      <a:cubicBezTo>
                        <a:pt x="439" y="516"/>
                        <a:pt x="438" y="516"/>
                        <a:pt x="438" y="516"/>
                      </a:cubicBezTo>
                      <a:cubicBezTo>
                        <a:pt x="438" y="515"/>
                        <a:pt x="438" y="515"/>
                        <a:pt x="439" y="515"/>
                      </a:cubicBezTo>
                      <a:cubicBezTo>
                        <a:pt x="443" y="514"/>
                        <a:pt x="447" y="513"/>
                        <a:pt x="451" y="513"/>
                      </a:cubicBezTo>
                      <a:cubicBezTo>
                        <a:pt x="451" y="513"/>
                        <a:pt x="451" y="513"/>
                        <a:pt x="451" y="513"/>
                      </a:cubicBezTo>
                      <a:cubicBezTo>
                        <a:pt x="451" y="514"/>
                        <a:pt x="451" y="514"/>
                        <a:pt x="451" y="514"/>
                      </a:cubicBezTo>
                      <a:cubicBezTo>
                        <a:pt x="451" y="514"/>
                        <a:pt x="451" y="514"/>
                        <a:pt x="451" y="514"/>
                      </a:cubicBezTo>
                      <a:close/>
                      <a:moveTo>
                        <a:pt x="499" y="490"/>
                      </a:moveTo>
                      <a:cubicBezTo>
                        <a:pt x="495" y="488"/>
                        <a:pt x="492" y="486"/>
                        <a:pt x="489" y="484"/>
                      </a:cubicBezTo>
                      <a:cubicBezTo>
                        <a:pt x="488" y="484"/>
                        <a:pt x="488" y="483"/>
                        <a:pt x="488" y="483"/>
                      </a:cubicBezTo>
                      <a:cubicBezTo>
                        <a:pt x="489" y="482"/>
                        <a:pt x="489" y="482"/>
                        <a:pt x="489" y="482"/>
                      </a:cubicBezTo>
                      <a:cubicBezTo>
                        <a:pt x="493" y="485"/>
                        <a:pt x="496" y="487"/>
                        <a:pt x="500" y="489"/>
                      </a:cubicBezTo>
                      <a:cubicBezTo>
                        <a:pt x="500" y="489"/>
                        <a:pt x="500" y="489"/>
                        <a:pt x="500" y="490"/>
                      </a:cubicBezTo>
                      <a:cubicBezTo>
                        <a:pt x="500" y="490"/>
                        <a:pt x="500" y="490"/>
                        <a:pt x="500" y="490"/>
                      </a:cubicBezTo>
                      <a:cubicBezTo>
                        <a:pt x="499" y="490"/>
                        <a:pt x="499" y="490"/>
                        <a:pt x="499" y="490"/>
                      </a:cubicBezTo>
                      <a:close/>
                      <a:moveTo>
                        <a:pt x="427" y="518"/>
                      </a:moveTo>
                      <a:cubicBezTo>
                        <a:pt x="423" y="519"/>
                        <a:pt x="419" y="520"/>
                        <a:pt x="415" y="520"/>
                      </a:cubicBezTo>
                      <a:cubicBezTo>
                        <a:pt x="415" y="520"/>
                        <a:pt x="414" y="520"/>
                        <a:pt x="414" y="519"/>
                      </a:cubicBezTo>
                      <a:cubicBezTo>
                        <a:pt x="414" y="519"/>
                        <a:pt x="414" y="519"/>
                        <a:pt x="415" y="519"/>
                      </a:cubicBezTo>
                      <a:cubicBezTo>
                        <a:pt x="419" y="518"/>
                        <a:pt x="423" y="517"/>
                        <a:pt x="427" y="517"/>
                      </a:cubicBezTo>
                      <a:cubicBezTo>
                        <a:pt x="427" y="517"/>
                        <a:pt x="428" y="517"/>
                        <a:pt x="428" y="517"/>
                      </a:cubicBezTo>
                      <a:cubicBezTo>
                        <a:pt x="428" y="518"/>
                        <a:pt x="428" y="518"/>
                        <a:pt x="427" y="518"/>
                      </a:cubicBezTo>
                      <a:cubicBezTo>
                        <a:pt x="427" y="518"/>
                        <a:pt x="427" y="518"/>
                        <a:pt x="427" y="518"/>
                      </a:cubicBezTo>
                      <a:close/>
                      <a:moveTo>
                        <a:pt x="403" y="522"/>
                      </a:moveTo>
                      <a:cubicBezTo>
                        <a:pt x="399" y="522"/>
                        <a:pt x="395" y="522"/>
                        <a:pt x="391" y="523"/>
                      </a:cubicBezTo>
                      <a:cubicBezTo>
                        <a:pt x="391" y="523"/>
                        <a:pt x="390" y="523"/>
                        <a:pt x="390" y="522"/>
                      </a:cubicBezTo>
                      <a:cubicBezTo>
                        <a:pt x="390" y="522"/>
                        <a:pt x="390" y="521"/>
                        <a:pt x="391" y="521"/>
                      </a:cubicBezTo>
                      <a:cubicBezTo>
                        <a:pt x="395" y="521"/>
                        <a:pt x="399" y="520"/>
                        <a:pt x="403" y="520"/>
                      </a:cubicBezTo>
                      <a:cubicBezTo>
                        <a:pt x="403" y="520"/>
                        <a:pt x="404" y="520"/>
                        <a:pt x="404" y="521"/>
                      </a:cubicBezTo>
                      <a:cubicBezTo>
                        <a:pt x="404" y="521"/>
                        <a:pt x="404" y="521"/>
                        <a:pt x="403" y="521"/>
                      </a:cubicBezTo>
                      <a:cubicBezTo>
                        <a:pt x="403" y="522"/>
                        <a:pt x="403" y="522"/>
                        <a:pt x="403" y="522"/>
                      </a:cubicBezTo>
                      <a:close/>
                      <a:moveTo>
                        <a:pt x="379" y="524"/>
                      </a:moveTo>
                      <a:cubicBezTo>
                        <a:pt x="375" y="524"/>
                        <a:pt x="371" y="524"/>
                        <a:pt x="367" y="524"/>
                      </a:cubicBezTo>
                      <a:cubicBezTo>
                        <a:pt x="366" y="524"/>
                        <a:pt x="366" y="524"/>
                        <a:pt x="366" y="524"/>
                      </a:cubicBezTo>
                      <a:cubicBezTo>
                        <a:pt x="366" y="523"/>
                        <a:pt x="366" y="523"/>
                        <a:pt x="367" y="523"/>
                      </a:cubicBezTo>
                      <a:cubicBezTo>
                        <a:pt x="371" y="523"/>
                        <a:pt x="375" y="523"/>
                        <a:pt x="379" y="522"/>
                      </a:cubicBezTo>
                      <a:cubicBezTo>
                        <a:pt x="379" y="522"/>
                        <a:pt x="380" y="523"/>
                        <a:pt x="380" y="523"/>
                      </a:cubicBezTo>
                      <a:cubicBezTo>
                        <a:pt x="380" y="523"/>
                        <a:pt x="380" y="524"/>
                        <a:pt x="379" y="524"/>
                      </a:cubicBezTo>
                      <a:cubicBezTo>
                        <a:pt x="379" y="524"/>
                        <a:pt x="379" y="524"/>
                        <a:pt x="379" y="524"/>
                      </a:cubicBezTo>
                      <a:close/>
                      <a:moveTo>
                        <a:pt x="479" y="477"/>
                      </a:moveTo>
                      <a:cubicBezTo>
                        <a:pt x="476" y="474"/>
                        <a:pt x="472" y="472"/>
                        <a:pt x="469" y="469"/>
                      </a:cubicBezTo>
                      <a:cubicBezTo>
                        <a:pt x="469" y="469"/>
                        <a:pt x="469" y="468"/>
                        <a:pt x="469" y="468"/>
                      </a:cubicBezTo>
                      <a:cubicBezTo>
                        <a:pt x="470" y="468"/>
                        <a:pt x="470" y="468"/>
                        <a:pt x="470" y="468"/>
                      </a:cubicBezTo>
                      <a:cubicBezTo>
                        <a:pt x="473" y="471"/>
                        <a:pt x="476" y="473"/>
                        <a:pt x="480" y="476"/>
                      </a:cubicBezTo>
                      <a:cubicBezTo>
                        <a:pt x="480" y="476"/>
                        <a:pt x="480" y="476"/>
                        <a:pt x="480" y="477"/>
                      </a:cubicBezTo>
                      <a:cubicBezTo>
                        <a:pt x="480" y="477"/>
                        <a:pt x="480" y="477"/>
                        <a:pt x="480" y="477"/>
                      </a:cubicBezTo>
                      <a:cubicBezTo>
                        <a:pt x="479" y="477"/>
                        <a:pt x="479" y="477"/>
                        <a:pt x="479" y="477"/>
                      </a:cubicBezTo>
                      <a:close/>
                      <a:moveTo>
                        <a:pt x="355" y="525"/>
                      </a:moveTo>
                      <a:cubicBezTo>
                        <a:pt x="351" y="525"/>
                        <a:pt x="347" y="525"/>
                        <a:pt x="343" y="524"/>
                      </a:cubicBezTo>
                      <a:cubicBezTo>
                        <a:pt x="342" y="524"/>
                        <a:pt x="342" y="524"/>
                        <a:pt x="342" y="524"/>
                      </a:cubicBezTo>
                      <a:cubicBezTo>
                        <a:pt x="342" y="523"/>
                        <a:pt x="342" y="523"/>
                        <a:pt x="343" y="523"/>
                      </a:cubicBezTo>
                      <a:cubicBezTo>
                        <a:pt x="347" y="523"/>
                        <a:pt x="351" y="523"/>
                        <a:pt x="355" y="523"/>
                      </a:cubicBezTo>
                      <a:cubicBezTo>
                        <a:pt x="355" y="523"/>
                        <a:pt x="356" y="523"/>
                        <a:pt x="356" y="524"/>
                      </a:cubicBezTo>
                      <a:cubicBezTo>
                        <a:pt x="356" y="524"/>
                        <a:pt x="355" y="524"/>
                        <a:pt x="355" y="525"/>
                      </a:cubicBezTo>
                      <a:cubicBezTo>
                        <a:pt x="355" y="525"/>
                        <a:pt x="355" y="525"/>
                        <a:pt x="355" y="525"/>
                      </a:cubicBezTo>
                      <a:close/>
                      <a:moveTo>
                        <a:pt x="331" y="524"/>
                      </a:moveTo>
                      <a:cubicBezTo>
                        <a:pt x="330" y="524"/>
                        <a:pt x="329" y="523"/>
                        <a:pt x="328" y="523"/>
                      </a:cubicBezTo>
                      <a:cubicBezTo>
                        <a:pt x="325" y="523"/>
                        <a:pt x="322" y="523"/>
                        <a:pt x="319" y="522"/>
                      </a:cubicBezTo>
                      <a:cubicBezTo>
                        <a:pt x="318" y="522"/>
                        <a:pt x="318" y="522"/>
                        <a:pt x="318" y="521"/>
                      </a:cubicBezTo>
                      <a:cubicBezTo>
                        <a:pt x="318" y="521"/>
                        <a:pt x="318" y="521"/>
                        <a:pt x="319" y="521"/>
                      </a:cubicBezTo>
                      <a:cubicBezTo>
                        <a:pt x="322" y="521"/>
                        <a:pt x="325" y="521"/>
                        <a:pt x="328" y="522"/>
                      </a:cubicBezTo>
                      <a:cubicBezTo>
                        <a:pt x="329" y="522"/>
                        <a:pt x="330" y="522"/>
                        <a:pt x="331" y="522"/>
                      </a:cubicBezTo>
                      <a:cubicBezTo>
                        <a:pt x="331" y="522"/>
                        <a:pt x="331" y="523"/>
                        <a:pt x="331" y="523"/>
                      </a:cubicBezTo>
                      <a:cubicBezTo>
                        <a:pt x="331" y="523"/>
                        <a:pt x="331" y="523"/>
                        <a:pt x="331" y="524"/>
                      </a:cubicBezTo>
                      <a:cubicBezTo>
                        <a:pt x="331" y="524"/>
                        <a:pt x="331" y="524"/>
                        <a:pt x="331" y="524"/>
                      </a:cubicBezTo>
                      <a:close/>
                      <a:moveTo>
                        <a:pt x="461" y="461"/>
                      </a:moveTo>
                      <a:cubicBezTo>
                        <a:pt x="458" y="458"/>
                        <a:pt x="455" y="455"/>
                        <a:pt x="452" y="452"/>
                      </a:cubicBezTo>
                      <a:cubicBezTo>
                        <a:pt x="452" y="451"/>
                        <a:pt x="452" y="451"/>
                        <a:pt x="452" y="451"/>
                      </a:cubicBezTo>
                      <a:cubicBezTo>
                        <a:pt x="453" y="450"/>
                        <a:pt x="453" y="451"/>
                        <a:pt x="454" y="451"/>
                      </a:cubicBezTo>
                      <a:cubicBezTo>
                        <a:pt x="456" y="454"/>
                        <a:pt x="459" y="457"/>
                        <a:pt x="462" y="460"/>
                      </a:cubicBezTo>
                      <a:cubicBezTo>
                        <a:pt x="462" y="460"/>
                        <a:pt x="462" y="460"/>
                        <a:pt x="462" y="461"/>
                      </a:cubicBezTo>
                      <a:cubicBezTo>
                        <a:pt x="462" y="461"/>
                        <a:pt x="461" y="461"/>
                        <a:pt x="461" y="461"/>
                      </a:cubicBezTo>
                      <a:cubicBezTo>
                        <a:pt x="461" y="461"/>
                        <a:pt x="461" y="461"/>
                        <a:pt x="461" y="461"/>
                      </a:cubicBezTo>
                      <a:close/>
                      <a:moveTo>
                        <a:pt x="307" y="520"/>
                      </a:moveTo>
                      <a:cubicBezTo>
                        <a:pt x="303" y="520"/>
                        <a:pt x="299" y="519"/>
                        <a:pt x="295" y="518"/>
                      </a:cubicBezTo>
                      <a:cubicBezTo>
                        <a:pt x="294" y="518"/>
                        <a:pt x="294" y="518"/>
                        <a:pt x="294" y="517"/>
                      </a:cubicBezTo>
                      <a:cubicBezTo>
                        <a:pt x="294" y="517"/>
                        <a:pt x="295" y="517"/>
                        <a:pt x="295" y="517"/>
                      </a:cubicBezTo>
                      <a:cubicBezTo>
                        <a:pt x="299" y="517"/>
                        <a:pt x="303" y="518"/>
                        <a:pt x="307" y="519"/>
                      </a:cubicBezTo>
                      <a:cubicBezTo>
                        <a:pt x="307" y="519"/>
                        <a:pt x="308" y="519"/>
                        <a:pt x="308" y="520"/>
                      </a:cubicBezTo>
                      <a:cubicBezTo>
                        <a:pt x="307" y="520"/>
                        <a:pt x="307" y="520"/>
                        <a:pt x="307" y="520"/>
                      </a:cubicBezTo>
                      <a:cubicBezTo>
                        <a:pt x="307" y="520"/>
                        <a:pt x="307" y="520"/>
                        <a:pt x="307" y="520"/>
                      </a:cubicBezTo>
                      <a:close/>
                      <a:moveTo>
                        <a:pt x="445" y="442"/>
                      </a:moveTo>
                      <a:cubicBezTo>
                        <a:pt x="442" y="439"/>
                        <a:pt x="440" y="436"/>
                        <a:pt x="438" y="432"/>
                      </a:cubicBezTo>
                      <a:cubicBezTo>
                        <a:pt x="438" y="432"/>
                        <a:pt x="438" y="432"/>
                        <a:pt x="438" y="431"/>
                      </a:cubicBezTo>
                      <a:cubicBezTo>
                        <a:pt x="439" y="431"/>
                        <a:pt x="439" y="431"/>
                        <a:pt x="439" y="432"/>
                      </a:cubicBezTo>
                      <a:cubicBezTo>
                        <a:pt x="441" y="435"/>
                        <a:pt x="444" y="438"/>
                        <a:pt x="446" y="441"/>
                      </a:cubicBezTo>
                      <a:cubicBezTo>
                        <a:pt x="446" y="442"/>
                        <a:pt x="446" y="442"/>
                        <a:pt x="446" y="442"/>
                      </a:cubicBezTo>
                      <a:cubicBezTo>
                        <a:pt x="446" y="443"/>
                        <a:pt x="446" y="443"/>
                        <a:pt x="446" y="443"/>
                      </a:cubicBezTo>
                      <a:cubicBezTo>
                        <a:pt x="445" y="443"/>
                        <a:pt x="445" y="443"/>
                        <a:pt x="445" y="442"/>
                      </a:cubicBezTo>
                      <a:close/>
                      <a:moveTo>
                        <a:pt x="283" y="516"/>
                      </a:moveTo>
                      <a:cubicBezTo>
                        <a:pt x="279" y="515"/>
                        <a:pt x="275" y="514"/>
                        <a:pt x="271" y="513"/>
                      </a:cubicBezTo>
                      <a:cubicBezTo>
                        <a:pt x="271" y="513"/>
                        <a:pt x="270" y="512"/>
                        <a:pt x="271" y="512"/>
                      </a:cubicBezTo>
                      <a:cubicBezTo>
                        <a:pt x="271" y="512"/>
                        <a:pt x="271" y="511"/>
                        <a:pt x="271" y="511"/>
                      </a:cubicBezTo>
                      <a:cubicBezTo>
                        <a:pt x="275" y="512"/>
                        <a:pt x="279" y="513"/>
                        <a:pt x="283" y="514"/>
                      </a:cubicBezTo>
                      <a:cubicBezTo>
                        <a:pt x="284" y="514"/>
                        <a:pt x="284" y="515"/>
                        <a:pt x="284" y="515"/>
                      </a:cubicBezTo>
                      <a:cubicBezTo>
                        <a:pt x="284" y="515"/>
                        <a:pt x="284" y="516"/>
                        <a:pt x="283" y="516"/>
                      </a:cubicBezTo>
                      <a:cubicBezTo>
                        <a:pt x="283" y="516"/>
                        <a:pt x="283" y="516"/>
                        <a:pt x="283" y="516"/>
                      </a:cubicBezTo>
                      <a:close/>
                      <a:moveTo>
                        <a:pt x="259" y="510"/>
                      </a:moveTo>
                      <a:cubicBezTo>
                        <a:pt x="256" y="509"/>
                        <a:pt x="252" y="508"/>
                        <a:pt x="248" y="506"/>
                      </a:cubicBezTo>
                      <a:cubicBezTo>
                        <a:pt x="247" y="506"/>
                        <a:pt x="247" y="506"/>
                        <a:pt x="247" y="506"/>
                      </a:cubicBezTo>
                      <a:cubicBezTo>
                        <a:pt x="247" y="505"/>
                        <a:pt x="248" y="505"/>
                        <a:pt x="248" y="505"/>
                      </a:cubicBezTo>
                      <a:cubicBezTo>
                        <a:pt x="252" y="506"/>
                        <a:pt x="256" y="507"/>
                        <a:pt x="260" y="508"/>
                      </a:cubicBezTo>
                      <a:cubicBezTo>
                        <a:pt x="260" y="509"/>
                        <a:pt x="260" y="509"/>
                        <a:pt x="260" y="509"/>
                      </a:cubicBezTo>
                      <a:cubicBezTo>
                        <a:pt x="260" y="510"/>
                        <a:pt x="260" y="510"/>
                        <a:pt x="260" y="510"/>
                      </a:cubicBezTo>
                      <a:cubicBezTo>
                        <a:pt x="260" y="510"/>
                        <a:pt x="260" y="510"/>
                        <a:pt x="259" y="510"/>
                      </a:cubicBezTo>
                      <a:close/>
                      <a:moveTo>
                        <a:pt x="432" y="422"/>
                      </a:moveTo>
                      <a:cubicBezTo>
                        <a:pt x="430" y="418"/>
                        <a:pt x="428" y="415"/>
                        <a:pt x="426" y="411"/>
                      </a:cubicBezTo>
                      <a:cubicBezTo>
                        <a:pt x="426" y="411"/>
                        <a:pt x="426" y="410"/>
                        <a:pt x="426" y="410"/>
                      </a:cubicBezTo>
                      <a:cubicBezTo>
                        <a:pt x="426" y="410"/>
                        <a:pt x="426" y="410"/>
                        <a:pt x="426" y="410"/>
                      </a:cubicBezTo>
                      <a:cubicBezTo>
                        <a:pt x="427" y="410"/>
                        <a:pt x="427" y="410"/>
                        <a:pt x="428" y="411"/>
                      </a:cubicBezTo>
                      <a:cubicBezTo>
                        <a:pt x="429" y="414"/>
                        <a:pt x="431" y="418"/>
                        <a:pt x="433" y="421"/>
                      </a:cubicBezTo>
                      <a:cubicBezTo>
                        <a:pt x="433" y="422"/>
                        <a:pt x="433" y="422"/>
                        <a:pt x="433" y="422"/>
                      </a:cubicBezTo>
                      <a:cubicBezTo>
                        <a:pt x="433" y="422"/>
                        <a:pt x="433" y="422"/>
                        <a:pt x="433" y="422"/>
                      </a:cubicBezTo>
                      <a:cubicBezTo>
                        <a:pt x="432" y="422"/>
                        <a:pt x="432" y="422"/>
                        <a:pt x="432" y="422"/>
                      </a:cubicBezTo>
                      <a:close/>
                      <a:moveTo>
                        <a:pt x="236" y="503"/>
                      </a:moveTo>
                      <a:cubicBezTo>
                        <a:pt x="232" y="502"/>
                        <a:pt x="229" y="500"/>
                        <a:pt x="225" y="499"/>
                      </a:cubicBezTo>
                      <a:cubicBezTo>
                        <a:pt x="224" y="499"/>
                        <a:pt x="224" y="498"/>
                        <a:pt x="224" y="498"/>
                      </a:cubicBezTo>
                      <a:cubicBezTo>
                        <a:pt x="225" y="497"/>
                        <a:pt x="225" y="497"/>
                        <a:pt x="225" y="497"/>
                      </a:cubicBezTo>
                      <a:cubicBezTo>
                        <a:pt x="229" y="499"/>
                        <a:pt x="233" y="500"/>
                        <a:pt x="237" y="501"/>
                      </a:cubicBezTo>
                      <a:cubicBezTo>
                        <a:pt x="237" y="502"/>
                        <a:pt x="237" y="502"/>
                        <a:pt x="237" y="502"/>
                      </a:cubicBezTo>
                      <a:cubicBezTo>
                        <a:pt x="237" y="503"/>
                        <a:pt x="237" y="503"/>
                        <a:pt x="237" y="503"/>
                      </a:cubicBezTo>
                      <a:cubicBezTo>
                        <a:pt x="237" y="503"/>
                        <a:pt x="236" y="503"/>
                        <a:pt x="236" y="503"/>
                      </a:cubicBezTo>
                      <a:close/>
                      <a:moveTo>
                        <a:pt x="422" y="401"/>
                      </a:moveTo>
                      <a:cubicBezTo>
                        <a:pt x="422" y="401"/>
                        <a:pt x="421" y="401"/>
                        <a:pt x="421" y="400"/>
                      </a:cubicBezTo>
                      <a:cubicBezTo>
                        <a:pt x="420" y="396"/>
                        <a:pt x="418" y="393"/>
                        <a:pt x="417" y="389"/>
                      </a:cubicBezTo>
                      <a:cubicBezTo>
                        <a:pt x="417" y="388"/>
                        <a:pt x="417" y="388"/>
                        <a:pt x="417" y="388"/>
                      </a:cubicBezTo>
                      <a:cubicBezTo>
                        <a:pt x="418" y="388"/>
                        <a:pt x="418" y="388"/>
                        <a:pt x="418" y="388"/>
                      </a:cubicBezTo>
                      <a:cubicBezTo>
                        <a:pt x="420" y="392"/>
                        <a:pt x="421" y="396"/>
                        <a:pt x="423" y="400"/>
                      </a:cubicBezTo>
                      <a:cubicBezTo>
                        <a:pt x="423" y="400"/>
                        <a:pt x="423" y="400"/>
                        <a:pt x="422" y="401"/>
                      </a:cubicBezTo>
                      <a:cubicBezTo>
                        <a:pt x="422" y="401"/>
                        <a:pt x="422" y="401"/>
                        <a:pt x="422" y="401"/>
                      </a:cubicBezTo>
                      <a:close/>
                      <a:moveTo>
                        <a:pt x="214" y="495"/>
                      </a:moveTo>
                      <a:cubicBezTo>
                        <a:pt x="210" y="493"/>
                        <a:pt x="206" y="491"/>
                        <a:pt x="202" y="490"/>
                      </a:cubicBezTo>
                      <a:cubicBezTo>
                        <a:pt x="202" y="490"/>
                        <a:pt x="202" y="489"/>
                        <a:pt x="202" y="489"/>
                      </a:cubicBezTo>
                      <a:cubicBezTo>
                        <a:pt x="202" y="488"/>
                        <a:pt x="203" y="488"/>
                        <a:pt x="203" y="488"/>
                      </a:cubicBezTo>
                      <a:cubicBezTo>
                        <a:pt x="207" y="490"/>
                        <a:pt x="210" y="492"/>
                        <a:pt x="214" y="493"/>
                      </a:cubicBezTo>
                      <a:cubicBezTo>
                        <a:pt x="215" y="493"/>
                        <a:pt x="215" y="494"/>
                        <a:pt x="215" y="494"/>
                      </a:cubicBezTo>
                      <a:cubicBezTo>
                        <a:pt x="215" y="494"/>
                        <a:pt x="214" y="494"/>
                        <a:pt x="214" y="495"/>
                      </a:cubicBezTo>
                      <a:cubicBezTo>
                        <a:pt x="214" y="495"/>
                        <a:pt x="214" y="495"/>
                        <a:pt x="214" y="495"/>
                      </a:cubicBezTo>
                      <a:close/>
                      <a:moveTo>
                        <a:pt x="191" y="485"/>
                      </a:moveTo>
                      <a:cubicBezTo>
                        <a:pt x="188" y="483"/>
                        <a:pt x="184" y="481"/>
                        <a:pt x="181" y="480"/>
                      </a:cubicBezTo>
                      <a:cubicBezTo>
                        <a:pt x="180" y="479"/>
                        <a:pt x="180" y="479"/>
                        <a:pt x="180" y="479"/>
                      </a:cubicBezTo>
                      <a:cubicBezTo>
                        <a:pt x="180" y="478"/>
                        <a:pt x="181" y="478"/>
                        <a:pt x="181" y="478"/>
                      </a:cubicBezTo>
                      <a:cubicBezTo>
                        <a:pt x="185" y="480"/>
                        <a:pt x="188" y="482"/>
                        <a:pt x="192" y="484"/>
                      </a:cubicBezTo>
                      <a:cubicBezTo>
                        <a:pt x="192" y="484"/>
                        <a:pt x="193" y="484"/>
                        <a:pt x="192" y="485"/>
                      </a:cubicBezTo>
                      <a:cubicBezTo>
                        <a:pt x="192" y="485"/>
                        <a:pt x="192" y="485"/>
                        <a:pt x="192" y="485"/>
                      </a:cubicBezTo>
                      <a:cubicBezTo>
                        <a:pt x="192" y="485"/>
                        <a:pt x="192" y="485"/>
                        <a:pt x="191" y="485"/>
                      </a:cubicBezTo>
                      <a:close/>
                      <a:moveTo>
                        <a:pt x="414" y="378"/>
                      </a:moveTo>
                      <a:cubicBezTo>
                        <a:pt x="414" y="378"/>
                        <a:pt x="413" y="378"/>
                        <a:pt x="413" y="377"/>
                      </a:cubicBezTo>
                      <a:cubicBezTo>
                        <a:pt x="412" y="373"/>
                        <a:pt x="411" y="370"/>
                        <a:pt x="410" y="366"/>
                      </a:cubicBezTo>
                      <a:cubicBezTo>
                        <a:pt x="410" y="365"/>
                        <a:pt x="410" y="365"/>
                        <a:pt x="411" y="365"/>
                      </a:cubicBezTo>
                      <a:cubicBezTo>
                        <a:pt x="411" y="365"/>
                        <a:pt x="411" y="365"/>
                        <a:pt x="412" y="365"/>
                      </a:cubicBezTo>
                      <a:cubicBezTo>
                        <a:pt x="413" y="369"/>
                        <a:pt x="414" y="373"/>
                        <a:pt x="415" y="377"/>
                      </a:cubicBezTo>
                      <a:cubicBezTo>
                        <a:pt x="415" y="377"/>
                        <a:pt x="415" y="378"/>
                        <a:pt x="414" y="378"/>
                      </a:cubicBezTo>
                      <a:cubicBezTo>
                        <a:pt x="414" y="378"/>
                        <a:pt x="414" y="378"/>
                        <a:pt x="414" y="378"/>
                      </a:cubicBezTo>
                      <a:close/>
                      <a:moveTo>
                        <a:pt x="170" y="474"/>
                      </a:moveTo>
                      <a:cubicBezTo>
                        <a:pt x="166" y="472"/>
                        <a:pt x="163" y="470"/>
                        <a:pt x="159" y="468"/>
                      </a:cubicBezTo>
                      <a:cubicBezTo>
                        <a:pt x="159" y="468"/>
                        <a:pt x="159" y="467"/>
                        <a:pt x="159" y="467"/>
                      </a:cubicBezTo>
                      <a:cubicBezTo>
                        <a:pt x="159" y="467"/>
                        <a:pt x="160" y="467"/>
                        <a:pt x="160" y="467"/>
                      </a:cubicBezTo>
                      <a:cubicBezTo>
                        <a:pt x="163" y="469"/>
                        <a:pt x="167" y="471"/>
                        <a:pt x="171" y="473"/>
                      </a:cubicBezTo>
                      <a:cubicBezTo>
                        <a:pt x="171" y="473"/>
                        <a:pt x="171" y="473"/>
                        <a:pt x="171" y="474"/>
                      </a:cubicBezTo>
                      <a:cubicBezTo>
                        <a:pt x="171" y="474"/>
                        <a:pt x="171" y="474"/>
                        <a:pt x="170" y="474"/>
                      </a:cubicBezTo>
                      <a:cubicBezTo>
                        <a:pt x="170" y="474"/>
                        <a:pt x="170" y="474"/>
                        <a:pt x="170" y="474"/>
                      </a:cubicBezTo>
                      <a:close/>
                      <a:moveTo>
                        <a:pt x="408" y="354"/>
                      </a:moveTo>
                      <a:cubicBezTo>
                        <a:pt x="408" y="354"/>
                        <a:pt x="408" y="354"/>
                        <a:pt x="408" y="354"/>
                      </a:cubicBezTo>
                      <a:cubicBezTo>
                        <a:pt x="407" y="350"/>
                        <a:pt x="406" y="346"/>
                        <a:pt x="405" y="342"/>
                      </a:cubicBezTo>
                      <a:cubicBezTo>
                        <a:pt x="405" y="341"/>
                        <a:pt x="406" y="341"/>
                        <a:pt x="406" y="341"/>
                      </a:cubicBezTo>
                      <a:cubicBezTo>
                        <a:pt x="407" y="341"/>
                        <a:pt x="407" y="341"/>
                        <a:pt x="407" y="342"/>
                      </a:cubicBezTo>
                      <a:cubicBezTo>
                        <a:pt x="408" y="346"/>
                        <a:pt x="408" y="350"/>
                        <a:pt x="409" y="353"/>
                      </a:cubicBezTo>
                      <a:cubicBezTo>
                        <a:pt x="409" y="354"/>
                        <a:pt x="409" y="354"/>
                        <a:pt x="409" y="354"/>
                      </a:cubicBezTo>
                      <a:cubicBezTo>
                        <a:pt x="409" y="354"/>
                        <a:pt x="408" y="354"/>
                        <a:pt x="408" y="354"/>
                      </a:cubicBezTo>
                      <a:close/>
                      <a:moveTo>
                        <a:pt x="149" y="462"/>
                      </a:moveTo>
                      <a:cubicBezTo>
                        <a:pt x="145" y="460"/>
                        <a:pt x="142" y="457"/>
                        <a:pt x="139" y="455"/>
                      </a:cubicBezTo>
                      <a:cubicBezTo>
                        <a:pt x="138" y="455"/>
                        <a:pt x="138" y="455"/>
                        <a:pt x="139" y="454"/>
                      </a:cubicBezTo>
                      <a:cubicBezTo>
                        <a:pt x="139" y="454"/>
                        <a:pt x="139" y="454"/>
                        <a:pt x="140" y="454"/>
                      </a:cubicBezTo>
                      <a:cubicBezTo>
                        <a:pt x="143" y="456"/>
                        <a:pt x="146" y="458"/>
                        <a:pt x="150" y="461"/>
                      </a:cubicBezTo>
                      <a:cubicBezTo>
                        <a:pt x="150" y="461"/>
                        <a:pt x="150" y="461"/>
                        <a:pt x="150" y="462"/>
                      </a:cubicBezTo>
                      <a:cubicBezTo>
                        <a:pt x="150" y="462"/>
                        <a:pt x="150" y="462"/>
                        <a:pt x="150" y="462"/>
                      </a:cubicBezTo>
                      <a:cubicBezTo>
                        <a:pt x="149" y="462"/>
                        <a:pt x="149" y="462"/>
                        <a:pt x="149" y="462"/>
                      </a:cubicBezTo>
                      <a:close/>
                      <a:moveTo>
                        <a:pt x="405" y="331"/>
                      </a:moveTo>
                      <a:cubicBezTo>
                        <a:pt x="404" y="331"/>
                        <a:pt x="404" y="330"/>
                        <a:pt x="404" y="330"/>
                      </a:cubicBezTo>
                      <a:cubicBezTo>
                        <a:pt x="403" y="326"/>
                        <a:pt x="403" y="322"/>
                        <a:pt x="403" y="318"/>
                      </a:cubicBezTo>
                      <a:cubicBezTo>
                        <a:pt x="403" y="317"/>
                        <a:pt x="403" y="317"/>
                        <a:pt x="403" y="317"/>
                      </a:cubicBezTo>
                      <a:cubicBezTo>
                        <a:pt x="404" y="317"/>
                        <a:pt x="404" y="317"/>
                        <a:pt x="404" y="318"/>
                      </a:cubicBezTo>
                      <a:cubicBezTo>
                        <a:pt x="405" y="322"/>
                        <a:pt x="405" y="326"/>
                        <a:pt x="405" y="330"/>
                      </a:cubicBezTo>
                      <a:cubicBezTo>
                        <a:pt x="405" y="330"/>
                        <a:pt x="405" y="330"/>
                        <a:pt x="405" y="330"/>
                      </a:cubicBezTo>
                      <a:cubicBezTo>
                        <a:pt x="405" y="330"/>
                        <a:pt x="405" y="331"/>
                        <a:pt x="405" y="331"/>
                      </a:cubicBezTo>
                      <a:close/>
                      <a:moveTo>
                        <a:pt x="129" y="448"/>
                      </a:moveTo>
                      <a:cubicBezTo>
                        <a:pt x="126" y="446"/>
                        <a:pt x="122" y="444"/>
                        <a:pt x="119" y="441"/>
                      </a:cubicBezTo>
                      <a:cubicBezTo>
                        <a:pt x="119" y="441"/>
                        <a:pt x="119" y="440"/>
                        <a:pt x="119" y="440"/>
                      </a:cubicBezTo>
                      <a:cubicBezTo>
                        <a:pt x="119" y="440"/>
                        <a:pt x="120" y="440"/>
                        <a:pt x="120" y="440"/>
                      </a:cubicBezTo>
                      <a:cubicBezTo>
                        <a:pt x="123" y="442"/>
                        <a:pt x="127" y="445"/>
                        <a:pt x="130" y="447"/>
                      </a:cubicBezTo>
                      <a:cubicBezTo>
                        <a:pt x="130" y="447"/>
                        <a:pt x="130" y="448"/>
                        <a:pt x="130" y="448"/>
                      </a:cubicBezTo>
                      <a:cubicBezTo>
                        <a:pt x="130" y="448"/>
                        <a:pt x="130" y="448"/>
                        <a:pt x="130" y="448"/>
                      </a:cubicBezTo>
                      <a:cubicBezTo>
                        <a:pt x="129" y="449"/>
                        <a:pt x="129" y="449"/>
                        <a:pt x="129" y="448"/>
                      </a:cubicBezTo>
                      <a:close/>
                      <a:moveTo>
                        <a:pt x="403" y="306"/>
                      </a:moveTo>
                      <a:cubicBezTo>
                        <a:pt x="402" y="306"/>
                        <a:pt x="402" y="306"/>
                        <a:pt x="402" y="306"/>
                      </a:cubicBezTo>
                      <a:cubicBezTo>
                        <a:pt x="402" y="302"/>
                        <a:pt x="402" y="298"/>
                        <a:pt x="402" y="294"/>
                      </a:cubicBezTo>
                      <a:cubicBezTo>
                        <a:pt x="402" y="293"/>
                        <a:pt x="402" y="293"/>
                        <a:pt x="402" y="293"/>
                      </a:cubicBezTo>
                      <a:cubicBezTo>
                        <a:pt x="403" y="293"/>
                        <a:pt x="403" y="293"/>
                        <a:pt x="403" y="294"/>
                      </a:cubicBezTo>
                      <a:cubicBezTo>
                        <a:pt x="403" y="298"/>
                        <a:pt x="403" y="302"/>
                        <a:pt x="404" y="306"/>
                      </a:cubicBezTo>
                      <a:cubicBezTo>
                        <a:pt x="404" y="306"/>
                        <a:pt x="403" y="306"/>
                        <a:pt x="403" y="306"/>
                      </a:cubicBezTo>
                      <a:cubicBezTo>
                        <a:pt x="403" y="306"/>
                        <a:pt x="403" y="306"/>
                        <a:pt x="403" y="306"/>
                      </a:cubicBezTo>
                      <a:close/>
                      <a:moveTo>
                        <a:pt x="110" y="433"/>
                      </a:moveTo>
                      <a:cubicBezTo>
                        <a:pt x="107" y="431"/>
                        <a:pt x="104" y="428"/>
                        <a:pt x="101" y="426"/>
                      </a:cubicBezTo>
                      <a:cubicBezTo>
                        <a:pt x="100" y="425"/>
                        <a:pt x="100" y="425"/>
                        <a:pt x="101" y="425"/>
                      </a:cubicBezTo>
                      <a:cubicBezTo>
                        <a:pt x="101" y="424"/>
                        <a:pt x="101" y="424"/>
                        <a:pt x="102" y="424"/>
                      </a:cubicBezTo>
                      <a:cubicBezTo>
                        <a:pt x="105" y="427"/>
                        <a:pt x="108" y="430"/>
                        <a:pt x="111" y="432"/>
                      </a:cubicBezTo>
                      <a:cubicBezTo>
                        <a:pt x="111" y="433"/>
                        <a:pt x="111" y="433"/>
                        <a:pt x="111" y="433"/>
                      </a:cubicBezTo>
                      <a:cubicBezTo>
                        <a:pt x="111" y="433"/>
                        <a:pt x="111" y="434"/>
                        <a:pt x="111" y="434"/>
                      </a:cubicBezTo>
                      <a:cubicBezTo>
                        <a:pt x="110" y="434"/>
                        <a:pt x="110" y="434"/>
                        <a:pt x="110" y="433"/>
                      </a:cubicBezTo>
                      <a:close/>
                      <a:moveTo>
                        <a:pt x="403" y="282"/>
                      </a:moveTo>
                      <a:cubicBezTo>
                        <a:pt x="402" y="282"/>
                        <a:pt x="402" y="282"/>
                        <a:pt x="402" y="282"/>
                      </a:cubicBezTo>
                      <a:cubicBezTo>
                        <a:pt x="402" y="278"/>
                        <a:pt x="402" y="273"/>
                        <a:pt x="402" y="269"/>
                      </a:cubicBezTo>
                      <a:cubicBezTo>
                        <a:pt x="402" y="269"/>
                        <a:pt x="403" y="269"/>
                        <a:pt x="403" y="269"/>
                      </a:cubicBezTo>
                      <a:cubicBezTo>
                        <a:pt x="403" y="269"/>
                        <a:pt x="404" y="269"/>
                        <a:pt x="404" y="270"/>
                      </a:cubicBezTo>
                      <a:cubicBezTo>
                        <a:pt x="404" y="274"/>
                        <a:pt x="403" y="278"/>
                        <a:pt x="403" y="282"/>
                      </a:cubicBezTo>
                      <a:cubicBezTo>
                        <a:pt x="403" y="282"/>
                        <a:pt x="403" y="282"/>
                        <a:pt x="403" y="282"/>
                      </a:cubicBezTo>
                      <a:cubicBezTo>
                        <a:pt x="403" y="282"/>
                        <a:pt x="403" y="282"/>
                        <a:pt x="403" y="282"/>
                      </a:cubicBezTo>
                      <a:close/>
                      <a:moveTo>
                        <a:pt x="92" y="417"/>
                      </a:moveTo>
                      <a:cubicBezTo>
                        <a:pt x="89" y="415"/>
                        <a:pt x="86" y="412"/>
                        <a:pt x="83" y="409"/>
                      </a:cubicBezTo>
                      <a:cubicBezTo>
                        <a:pt x="83" y="409"/>
                        <a:pt x="83" y="408"/>
                        <a:pt x="83" y="408"/>
                      </a:cubicBezTo>
                      <a:cubicBezTo>
                        <a:pt x="84" y="407"/>
                        <a:pt x="84" y="407"/>
                        <a:pt x="84" y="408"/>
                      </a:cubicBezTo>
                      <a:cubicBezTo>
                        <a:pt x="87" y="411"/>
                        <a:pt x="90" y="413"/>
                        <a:pt x="93" y="416"/>
                      </a:cubicBezTo>
                      <a:cubicBezTo>
                        <a:pt x="93" y="417"/>
                        <a:pt x="93" y="417"/>
                        <a:pt x="93" y="417"/>
                      </a:cubicBezTo>
                      <a:cubicBezTo>
                        <a:pt x="93" y="417"/>
                        <a:pt x="93" y="417"/>
                        <a:pt x="93" y="417"/>
                      </a:cubicBezTo>
                      <a:cubicBezTo>
                        <a:pt x="92" y="418"/>
                        <a:pt x="92" y="418"/>
                        <a:pt x="92" y="417"/>
                      </a:cubicBezTo>
                      <a:close/>
                      <a:moveTo>
                        <a:pt x="404" y="258"/>
                      </a:moveTo>
                      <a:cubicBezTo>
                        <a:pt x="403" y="258"/>
                        <a:pt x="403" y="258"/>
                        <a:pt x="403" y="257"/>
                      </a:cubicBezTo>
                      <a:cubicBezTo>
                        <a:pt x="403" y="253"/>
                        <a:pt x="404" y="249"/>
                        <a:pt x="404" y="245"/>
                      </a:cubicBezTo>
                      <a:cubicBezTo>
                        <a:pt x="404" y="245"/>
                        <a:pt x="405" y="245"/>
                        <a:pt x="405" y="245"/>
                      </a:cubicBezTo>
                      <a:cubicBezTo>
                        <a:pt x="405" y="245"/>
                        <a:pt x="406" y="245"/>
                        <a:pt x="406" y="246"/>
                      </a:cubicBezTo>
                      <a:cubicBezTo>
                        <a:pt x="405" y="250"/>
                        <a:pt x="405" y="254"/>
                        <a:pt x="405" y="258"/>
                      </a:cubicBezTo>
                      <a:cubicBezTo>
                        <a:pt x="405" y="258"/>
                        <a:pt x="404" y="258"/>
                        <a:pt x="404" y="258"/>
                      </a:cubicBezTo>
                      <a:cubicBezTo>
                        <a:pt x="404" y="258"/>
                        <a:pt x="404" y="258"/>
                        <a:pt x="404" y="258"/>
                      </a:cubicBezTo>
                      <a:close/>
                      <a:moveTo>
                        <a:pt x="75" y="400"/>
                      </a:moveTo>
                      <a:cubicBezTo>
                        <a:pt x="72" y="397"/>
                        <a:pt x="70" y="394"/>
                        <a:pt x="67" y="391"/>
                      </a:cubicBezTo>
                      <a:cubicBezTo>
                        <a:pt x="67" y="390"/>
                        <a:pt x="67" y="390"/>
                        <a:pt x="67" y="390"/>
                      </a:cubicBezTo>
                      <a:cubicBezTo>
                        <a:pt x="68" y="389"/>
                        <a:pt x="68" y="390"/>
                        <a:pt x="68" y="390"/>
                      </a:cubicBezTo>
                      <a:cubicBezTo>
                        <a:pt x="71" y="393"/>
                        <a:pt x="73" y="396"/>
                        <a:pt x="76" y="399"/>
                      </a:cubicBezTo>
                      <a:cubicBezTo>
                        <a:pt x="76" y="399"/>
                        <a:pt x="76" y="400"/>
                        <a:pt x="76" y="400"/>
                      </a:cubicBezTo>
                      <a:cubicBezTo>
                        <a:pt x="76" y="400"/>
                        <a:pt x="76" y="400"/>
                        <a:pt x="76" y="400"/>
                      </a:cubicBezTo>
                      <a:cubicBezTo>
                        <a:pt x="76" y="400"/>
                        <a:pt x="75" y="400"/>
                        <a:pt x="75" y="400"/>
                      </a:cubicBezTo>
                      <a:close/>
                      <a:moveTo>
                        <a:pt x="406" y="234"/>
                      </a:moveTo>
                      <a:cubicBezTo>
                        <a:pt x="406" y="234"/>
                        <a:pt x="405" y="234"/>
                        <a:pt x="406" y="233"/>
                      </a:cubicBezTo>
                      <a:cubicBezTo>
                        <a:pt x="406" y="229"/>
                        <a:pt x="406" y="225"/>
                        <a:pt x="406" y="221"/>
                      </a:cubicBezTo>
                      <a:cubicBezTo>
                        <a:pt x="406" y="221"/>
                        <a:pt x="407" y="221"/>
                        <a:pt x="407" y="221"/>
                      </a:cubicBezTo>
                      <a:cubicBezTo>
                        <a:pt x="408" y="221"/>
                        <a:pt x="408" y="221"/>
                        <a:pt x="408" y="221"/>
                      </a:cubicBezTo>
                      <a:cubicBezTo>
                        <a:pt x="408" y="225"/>
                        <a:pt x="407" y="230"/>
                        <a:pt x="407" y="234"/>
                      </a:cubicBezTo>
                      <a:cubicBezTo>
                        <a:pt x="407" y="234"/>
                        <a:pt x="407" y="234"/>
                        <a:pt x="407" y="234"/>
                      </a:cubicBezTo>
                      <a:cubicBezTo>
                        <a:pt x="406" y="234"/>
                        <a:pt x="406" y="234"/>
                        <a:pt x="406" y="234"/>
                      </a:cubicBezTo>
                      <a:close/>
                      <a:moveTo>
                        <a:pt x="60" y="381"/>
                      </a:moveTo>
                      <a:cubicBezTo>
                        <a:pt x="57" y="378"/>
                        <a:pt x="55" y="375"/>
                        <a:pt x="52" y="372"/>
                      </a:cubicBezTo>
                      <a:cubicBezTo>
                        <a:pt x="52" y="371"/>
                        <a:pt x="52" y="371"/>
                        <a:pt x="53" y="371"/>
                      </a:cubicBezTo>
                      <a:cubicBezTo>
                        <a:pt x="53" y="370"/>
                        <a:pt x="54" y="370"/>
                        <a:pt x="54" y="371"/>
                      </a:cubicBezTo>
                      <a:cubicBezTo>
                        <a:pt x="56" y="374"/>
                        <a:pt x="58" y="377"/>
                        <a:pt x="61" y="380"/>
                      </a:cubicBezTo>
                      <a:cubicBezTo>
                        <a:pt x="61" y="381"/>
                        <a:pt x="61" y="381"/>
                        <a:pt x="61" y="382"/>
                      </a:cubicBezTo>
                      <a:cubicBezTo>
                        <a:pt x="61" y="382"/>
                        <a:pt x="61" y="382"/>
                        <a:pt x="61" y="382"/>
                      </a:cubicBezTo>
                      <a:cubicBezTo>
                        <a:pt x="60" y="382"/>
                        <a:pt x="60" y="382"/>
                        <a:pt x="60" y="381"/>
                      </a:cubicBezTo>
                      <a:close/>
                      <a:moveTo>
                        <a:pt x="407" y="210"/>
                      </a:moveTo>
                      <a:cubicBezTo>
                        <a:pt x="407" y="210"/>
                        <a:pt x="407" y="210"/>
                        <a:pt x="407" y="209"/>
                      </a:cubicBezTo>
                      <a:cubicBezTo>
                        <a:pt x="407" y="205"/>
                        <a:pt x="406" y="201"/>
                        <a:pt x="406" y="197"/>
                      </a:cubicBezTo>
                      <a:cubicBezTo>
                        <a:pt x="406" y="197"/>
                        <a:pt x="406" y="197"/>
                        <a:pt x="407" y="197"/>
                      </a:cubicBezTo>
                      <a:cubicBezTo>
                        <a:pt x="407" y="197"/>
                        <a:pt x="408" y="197"/>
                        <a:pt x="408" y="197"/>
                      </a:cubicBezTo>
                      <a:cubicBezTo>
                        <a:pt x="408" y="201"/>
                        <a:pt x="408" y="205"/>
                        <a:pt x="408" y="209"/>
                      </a:cubicBezTo>
                      <a:cubicBezTo>
                        <a:pt x="408" y="210"/>
                        <a:pt x="408" y="210"/>
                        <a:pt x="408" y="210"/>
                      </a:cubicBezTo>
                      <a:cubicBezTo>
                        <a:pt x="408" y="210"/>
                        <a:pt x="408" y="210"/>
                        <a:pt x="407" y="210"/>
                      </a:cubicBezTo>
                      <a:close/>
                      <a:moveTo>
                        <a:pt x="46" y="362"/>
                      </a:moveTo>
                      <a:cubicBezTo>
                        <a:pt x="44" y="358"/>
                        <a:pt x="41" y="355"/>
                        <a:pt x="39" y="351"/>
                      </a:cubicBezTo>
                      <a:cubicBezTo>
                        <a:pt x="39" y="351"/>
                        <a:pt x="39" y="350"/>
                        <a:pt x="40" y="350"/>
                      </a:cubicBezTo>
                      <a:cubicBezTo>
                        <a:pt x="40" y="350"/>
                        <a:pt x="41" y="350"/>
                        <a:pt x="41" y="351"/>
                      </a:cubicBezTo>
                      <a:cubicBezTo>
                        <a:pt x="43" y="354"/>
                        <a:pt x="45" y="357"/>
                        <a:pt x="47" y="361"/>
                      </a:cubicBezTo>
                      <a:cubicBezTo>
                        <a:pt x="47" y="361"/>
                        <a:pt x="47" y="362"/>
                        <a:pt x="47" y="362"/>
                      </a:cubicBezTo>
                      <a:cubicBezTo>
                        <a:pt x="47" y="362"/>
                        <a:pt x="47" y="362"/>
                        <a:pt x="47" y="362"/>
                      </a:cubicBezTo>
                      <a:cubicBezTo>
                        <a:pt x="46" y="362"/>
                        <a:pt x="46" y="362"/>
                        <a:pt x="46" y="362"/>
                      </a:cubicBezTo>
                      <a:close/>
                      <a:moveTo>
                        <a:pt x="406" y="186"/>
                      </a:moveTo>
                      <a:cubicBezTo>
                        <a:pt x="405" y="186"/>
                        <a:pt x="405" y="186"/>
                        <a:pt x="405" y="185"/>
                      </a:cubicBezTo>
                      <a:cubicBezTo>
                        <a:pt x="404" y="181"/>
                        <a:pt x="404" y="177"/>
                        <a:pt x="403" y="174"/>
                      </a:cubicBezTo>
                      <a:cubicBezTo>
                        <a:pt x="403" y="173"/>
                        <a:pt x="403" y="173"/>
                        <a:pt x="404" y="173"/>
                      </a:cubicBezTo>
                      <a:cubicBezTo>
                        <a:pt x="404" y="173"/>
                        <a:pt x="404" y="173"/>
                        <a:pt x="404" y="173"/>
                      </a:cubicBezTo>
                      <a:cubicBezTo>
                        <a:pt x="405" y="177"/>
                        <a:pt x="406" y="181"/>
                        <a:pt x="406" y="185"/>
                      </a:cubicBezTo>
                      <a:cubicBezTo>
                        <a:pt x="406" y="186"/>
                        <a:pt x="406" y="186"/>
                        <a:pt x="406" y="186"/>
                      </a:cubicBezTo>
                      <a:cubicBezTo>
                        <a:pt x="406" y="186"/>
                        <a:pt x="406" y="186"/>
                        <a:pt x="406" y="186"/>
                      </a:cubicBezTo>
                      <a:close/>
                      <a:moveTo>
                        <a:pt x="34" y="341"/>
                      </a:moveTo>
                      <a:cubicBezTo>
                        <a:pt x="32" y="337"/>
                        <a:pt x="30" y="334"/>
                        <a:pt x="28" y="330"/>
                      </a:cubicBezTo>
                      <a:cubicBezTo>
                        <a:pt x="28" y="330"/>
                        <a:pt x="28" y="329"/>
                        <a:pt x="28" y="329"/>
                      </a:cubicBezTo>
                      <a:cubicBezTo>
                        <a:pt x="28" y="329"/>
                        <a:pt x="28" y="329"/>
                        <a:pt x="28" y="329"/>
                      </a:cubicBez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31" y="333"/>
                        <a:pt x="33" y="336"/>
                        <a:pt x="35" y="340"/>
                      </a:cubicBezTo>
                      <a:cubicBezTo>
                        <a:pt x="35" y="340"/>
                        <a:pt x="35" y="341"/>
                        <a:pt x="35" y="341"/>
                      </a:cubicBezTo>
                      <a:cubicBezTo>
                        <a:pt x="35" y="341"/>
                        <a:pt x="35" y="341"/>
                        <a:pt x="35" y="341"/>
                      </a:cubicBezTo>
                      <a:cubicBezTo>
                        <a:pt x="34" y="341"/>
                        <a:pt x="34" y="341"/>
                        <a:pt x="34" y="341"/>
                      </a:cubicBezTo>
                      <a:close/>
                      <a:moveTo>
                        <a:pt x="401" y="162"/>
                      </a:moveTo>
                      <a:cubicBezTo>
                        <a:pt x="401" y="162"/>
                        <a:pt x="401" y="162"/>
                        <a:pt x="400" y="162"/>
                      </a:cubicBezTo>
                      <a:cubicBezTo>
                        <a:pt x="399" y="158"/>
                        <a:pt x="398" y="154"/>
                        <a:pt x="397" y="150"/>
                      </a:cubicBezTo>
                      <a:cubicBezTo>
                        <a:pt x="397" y="150"/>
                        <a:pt x="397" y="149"/>
                        <a:pt x="398" y="149"/>
                      </a:cubicBezTo>
                      <a:cubicBezTo>
                        <a:pt x="398" y="149"/>
                        <a:pt x="398" y="149"/>
                        <a:pt x="399" y="150"/>
                      </a:cubicBezTo>
                      <a:cubicBezTo>
                        <a:pt x="400" y="154"/>
                        <a:pt x="401" y="158"/>
                        <a:pt x="402" y="161"/>
                      </a:cubicBezTo>
                      <a:cubicBezTo>
                        <a:pt x="402" y="162"/>
                        <a:pt x="402" y="162"/>
                        <a:pt x="401" y="162"/>
                      </a:cubicBezTo>
                      <a:cubicBezTo>
                        <a:pt x="401" y="162"/>
                        <a:pt x="401" y="162"/>
                        <a:pt x="401" y="162"/>
                      </a:cubicBezTo>
                      <a:close/>
                      <a:moveTo>
                        <a:pt x="24" y="319"/>
                      </a:moveTo>
                      <a:cubicBezTo>
                        <a:pt x="24" y="319"/>
                        <a:pt x="23" y="319"/>
                        <a:pt x="23" y="319"/>
                      </a:cubicBezTo>
                      <a:cubicBezTo>
                        <a:pt x="21" y="315"/>
                        <a:pt x="20" y="311"/>
                        <a:pt x="19" y="308"/>
                      </a:cubicBezTo>
                      <a:cubicBezTo>
                        <a:pt x="18" y="307"/>
                        <a:pt x="19" y="307"/>
                        <a:pt x="19" y="307"/>
                      </a:cubicBezTo>
                      <a:cubicBezTo>
                        <a:pt x="19" y="307"/>
                        <a:pt x="20" y="307"/>
                        <a:pt x="20" y="307"/>
                      </a:cubicBezTo>
                      <a:cubicBezTo>
                        <a:pt x="21" y="311"/>
                        <a:pt x="23" y="315"/>
                        <a:pt x="24" y="318"/>
                      </a:cubicBezTo>
                      <a:cubicBezTo>
                        <a:pt x="25" y="319"/>
                        <a:pt x="24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lose/>
                      <a:moveTo>
                        <a:pt x="394" y="139"/>
                      </a:moveTo>
                      <a:cubicBezTo>
                        <a:pt x="394" y="139"/>
                        <a:pt x="393" y="139"/>
                        <a:pt x="393" y="139"/>
                      </a:cubicBezTo>
                      <a:cubicBezTo>
                        <a:pt x="392" y="135"/>
                        <a:pt x="390" y="131"/>
                        <a:pt x="389" y="128"/>
                      </a:cubicBezTo>
                      <a:cubicBezTo>
                        <a:pt x="389" y="127"/>
                        <a:pt x="389" y="127"/>
                        <a:pt x="389" y="127"/>
                      </a:cubicBezTo>
                      <a:cubicBezTo>
                        <a:pt x="389" y="127"/>
                        <a:pt x="390" y="127"/>
                        <a:pt x="390" y="127"/>
                      </a:cubicBezTo>
                      <a:cubicBezTo>
                        <a:pt x="392" y="131"/>
                        <a:pt x="393" y="135"/>
                        <a:pt x="395" y="138"/>
                      </a:cubicBezTo>
                      <a:cubicBezTo>
                        <a:pt x="395" y="139"/>
                        <a:pt x="395" y="139"/>
                        <a:pt x="394" y="139"/>
                      </a:cubicBezTo>
                      <a:cubicBezTo>
                        <a:pt x="394" y="139"/>
                        <a:pt x="394" y="139"/>
                        <a:pt x="394" y="139"/>
                      </a:cubicBezTo>
                      <a:close/>
                      <a:moveTo>
                        <a:pt x="15" y="297"/>
                      </a:moveTo>
                      <a:cubicBezTo>
                        <a:pt x="15" y="297"/>
                        <a:pt x="15" y="297"/>
                        <a:pt x="15" y="296"/>
                      </a:cubicBezTo>
                      <a:cubicBezTo>
                        <a:pt x="13" y="292"/>
                        <a:pt x="12" y="289"/>
                        <a:pt x="11" y="285"/>
                      </a:cubicBezTo>
                      <a:cubicBezTo>
                        <a:pt x="11" y="284"/>
                        <a:pt x="11" y="284"/>
                        <a:pt x="12" y="284"/>
                      </a:cubicBezTo>
                      <a:cubicBezTo>
                        <a:pt x="12" y="284"/>
                        <a:pt x="12" y="284"/>
                        <a:pt x="12" y="284"/>
                      </a:cubicBezTo>
                      <a:cubicBezTo>
                        <a:pt x="14" y="288"/>
                        <a:pt x="15" y="292"/>
                        <a:pt x="16" y="296"/>
                      </a:cubicBezTo>
                      <a:cubicBezTo>
                        <a:pt x="16" y="296"/>
                        <a:pt x="16" y="297"/>
                        <a:pt x="16" y="297"/>
                      </a:cubicBezTo>
                      <a:cubicBezTo>
                        <a:pt x="16" y="297"/>
                        <a:pt x="16" y="297"/>
                        <a:pt x="15" y="297"/>
                      </a:cubicBezTo>
                      <a:close/>
                      <a:moveTo>
                        <a:pt x="384" y="117"/>
                      </a:moveTo>
                      <a:cubicBezTo>
                        <a:pt x="382" y="113"/>
                        <a:pt x="380" y="110"/>
                        <a:pt x="378" y="106"/>
                      </a:cubicBezTo>
                      <a:cubicBezTo>
                        <a:pt x="378" y="106"/>
                        <a:pt x="378" y="105"/>
                        <a:pt x="378" y="105"/>
                      </a:cubicBezTo>
                      <a:cubicBezTo>
                        <a:pt x="378" y="105"/>
                        <a:pt x="379" y="105"/>
                        <a:pt x="379" y="106"/>
                      </a:cubicBezTo>
                      <a:cubicBezTo>
                        <a:pt x="381" y="109"/>
                        <a:pt x="383" y="113"/>
                        <a:pt x="385" y="116"/>
                      </a:cubicBezTo>
                      <a:cubicBezTo>
                        <a:pt x="385" y="117"/>
                        <a:pt x="385" y="117"/>
                        <a:pt x="385" y="117"/>
                      </a:cubicBezTo>
                      <a:cubicBezTo>
                        <a:pt x="385" y="117"/>
                        <a:pt x="385" y="117"/>
                        <a:pt x="385" y="117"/>
                      </a:cubicBezTo>
                      <a:cubicBezTo>
                        <a:pt x="384" y="117"/>
                        <a:pt x="384" y="117"/>
                        <a:pt x="384" y="117"/>
                      </a:cubicBezTo>
                      <a:close/>
                      <a:moveTo>
                        <a:pt x="9" y="274"/>
                      </a:moveTo>
                      <a:cubicBezTo>
                        <a:pt x="8" y="274"/>
                        <a:pt x="8" y="273"/>
                        <a:pt x="8" y="273"/>
                      </a:cubicBezTo>
                      <a:cubicBezTo>
                        <a:pt x="7" y="269"/>
                        <a:pt x="6" y="265"/>
                        <a:pt x="5" y="261"/>
                      </a:cubicBezTo>
                      <a:cubicBezTo>
                        <a:pt x="5" y="261"/>
                        <a:pt x="6" y="260"/>
                        <a:pt x="6" y="260"/>
                      </a:cubicBezTo>
                      <a:cubicBezTo>
                        <a:pt x="6" y="260"/>
                        <a:pt x="7" y="260"/>
                        <a:pt x="7" y="261"/>
                      </a:cubicBezTo>
                      <a:cubicBezTo>
                        <a:pt x="8" y="265"/>
                        <a:pt x="9" y="269"/>
                        <a:pt x="9" y="273"/>
                      </a:cubicBezTo>
                      <a:cubicBezTo>
                        <a:pt x="10" y="273"/>
                        <a:pt x="9" y="273"/>
                        <a:pt x="9" y="273"/>
                      </a:cubicBezTo>
                      <a:cubicBezTo>
                        <a:pt x="9" y="274"/>
                        <a:pt x="9" y="274"/>
                        <a:pt x="9" y="274"/>
                      </a:cubicBezTo>
                      <a:close/>
                      <a:moveTo>
                        <a:pt x="371" y="96"/>
                      </a:moveTo>
                      <a:cubicBezTo>
                        <a:pt x="369" y="93"/>
                        <a:pt x="367" y="89"/>
                        <a:pt x="365" y="86"/>
                      </a:cubicBezTo>
                      <a:cubicBezTo>
                        <a:pt x="364" y="86"/>
                        <a:pt x="364" y="85"/>
                        <a:pt x="365" y="85"/>
                      </a:cubicBezTo>
                      <a:cubicBezTo>
                        <a:pt x="365" y="85"/>
                        <a:pt x="365" y="85"/>
                        <a:pt x="366" y="85"/>
                      </a:cubicBezTo>
                      <a:cubicBezTo>
                        <a:pt x="368" y="89"/>
                        <a:pt x="370" y="92"/>
                        <a:pt x="373" y="95"/>
                      </a:cubicBezTo>
                      <a:cubicBezTo>
                        <a:pt x="373" y="96"/>
                        <a:pt x="373" y="96"/>
                        <a:pt x="372" y="96"/>
                      </a:cubicBezTo>
                      <a:cubicBezTo>
                        <a:pt x="372" y="96"/>
                        <a:pt x="372" y="96"/>
                        <a:pt x="372" y="96"/>
                      </a:cubicBezTo>
                      <a:cubicBezTo>
                        <a:pt x="372" y="97"/>
                        <a:pt x="372" y="96"/>
                        <a:pt x="371" y="96"/>
                      </a:cubicBezTo>
                      <a:close/>
                      <a:moveTo>
                        <a:pt x="4" y="250"/>
                      </a:moveTo>
                      <a:cubicBezTo>
                        <a:pt x="4" y="250"/>
                        <a:pt x="3" y="250"/>
                        <a:pt x="3" y="249"/>
                      </a:cubicBezTo>
                      <a:cubicBezTo>
                        <a:pt x="3" y="245"/>
                        <a:pt x="2" y="241"/>
                        <a:pt x="2" y="237"/>
                      </a:cubicBezTo>
                      <a:cubicBezTo>
                        <a:pt x="2" y="237"/>
                        <a:pt x="2" y="236"/>
                        <a:pt x="2" y="236"/>
                      </a:cubicBezTo>
                      <a:cubicBezTo>
                        <a:pt x="3" y="236"/>
                        <a:pt x="3" y="237"/>
                        <a:pt x="3" y="237"/>
                      </a:cubicBezTo>
                      <a:cubicBezTo>
                        <a:pt x="4" y="241"/>
                        <a:pt x="4" y="245"/>
                        <a:pt x="5" y="249"/>
                      </a:cubicBezTo>
                      <a:cubicBezTo>
                        <a:pt x="5" y="249"/>
                        <a:pt x="5" y="250"/>
                        <a:pt x="4" y="250"/>
                      </a:cubicBezTo>
                      <a:cubicBezTo>
                        <a:pt x="4" y="250"/>
                        <a:pt x="4" y="250"/>
                        <a:pt x="4" y="250"/>
                      </a:cubicBezTo>
                      <a:close/>
                      <a:moveTo>
                        <a:pt x="357" y="77"/>
                      </a:moveTo>
                      <a:cubicBezTo>
                        <a:pt x="355" y="74"/>
                        <a:pt x="352" y="71"/>
                        <a:pt x="349" y="68"/>
                      </a:cubicBezTo>
                      <a:cubicBezTo>
                        <a:pt x="349" y="67"/>
                        <a:pt x="349" y="67"/>
                        <a:pt x="349" y="67"/>
                      </a:cubicBezTo>
                      <a:cubicBezTo>
                        <a:pt x="349" y="66"/>
                        <a:pt x="350" y="66"/>
                        <a:pt x="350" y="67"/>
                      </a:cubicBezTo>
                      <a:cubicBezTo>
                        <a:pt x="353" y="70"/>
                        <a:pt x="356" y="73"/>
                        <a:pt x="358" y="76"/>
                      </a:cubicBezTo>
                      <a:cubicBezTo>
                        <a:pt x="359" y="76"/>
                        <a:pt x="358" y="77"/>
                        <a:pt x="358" y="77"/>
                      </a:cubicBezTo>
                      <a:cubicBezTo>
                        <a:pt x="358" y="77"/>
                        <a:pt x="358" y="77"/>
                        <a:pt x="358" y="77"/>
                      </a:cubicBezTo>
                      <a:cubicBezTo>
                        <a:pt x="358" y="77"/>
                        <a:pt x="357" y="77"/>
                        <a:pt x="357" y="77"/>
                      </a:cubicBezTo>
                      <a:close/>
                      <a:moveTo>
                        <a:pt x="2" y="226"/>
                      </a:moveTo>
                      <a:cubicBezTo>
                        <a:pt x="1" y="226"/>
                        <a:pt x="1" y="226"/>
                        <a:pt x="1" y="225"/>
                      </a:cubicBezTo>
                      <a:cubicBezTo>
                        <a:pt x="1" y="221"/>
                        <a:pt x="0" y="217"/>
                        <a:pt x="0" y="213"/>
                      </a:cubicBezTo>
                      <a:cubicBezTo>
                        <a:pt x="0" y="213"/>
                        <a:pt x="1" y="212"/>
                        <a:pt x="1" y="212"/>
                      </a:cubicBezTo>
                      <a:cubicBezTo>
                        <a:pt x="2" y="212"/>
                        <a:pt x="2" y="213"/>
                        <a:pt x="2" y="213"/>
                      </a:cubicBezTo>
                      <a:cubicBezTo>
                        <a:pt x="2" y="217"/>
                        <a:pt x="2" y="221"/>
                        <a:pt x="2" y="225"/>
                      </a:cubicBezTo>
                      <a:cubicBezTo>
                        <a:pt x="2" y="225"/>
                        <a:pt x="2" y="226"/>
                        <a:pt x="2" y="226"/>
                      </a:cubicBezTo>
                      <a:cubicBezTo>
                        <a:pt x="2" y="226"/>
                        <a:pt x="2" y="226"/>
                        <a:pt x="2" y="226"/>
                      </a:cubicBezTo>
                      <a:close/>
                      <a:moveTo>
                        <a:pt x="341" y="59"/>
                      </a:moveTo>
                      <a:cubicBezTo>
                        <a:pt x="340" y="58"/>
                        <a:pt x="339" y="57"/>
                        <a:pt x="338" y="56"/>
                      </a:cubicBezTo>
                      <a:cubicBezTo>
                        <a:pt x="336" y="55"/>
                        <a:pt x="334" y="53"/>
                        <a:pt x="332" y="51"/>
                      </a:cubicBezTo>
                      <a:cubicBezTo>
                        <a:pt x="331" y="51"/>
                        <a:pt x="331" y="50"/>
                        <a:pt x="332" y="50"/>
                      </a:cubicBezTo>
                      <a:cubicBezTo>
                        <a:pt x="332" y="50"/>
                        <a:pt x="332" y="50"/>
                        <a:pt x="333" y="50"/>
                      </a:cubicBezTo>
                      <a:cubicBezTo>
                        <a:pt x="335" y="52"/>
                        <a:pt x="337" y="53"/>
                        <a:pt x="339" y="55"/>
                      </a:cubicBezTo>
                      <a:cubicBezTo>
                        <a:pt x="340" y="56"/>
                        <a:pt x="341" y="57"/>
                        <a:pt x="342" y="58"/>
                      </a:cubicBezTo>
                      <a:cubicBezTo>
                        <a:pt x="342" y="58"/>
                        <a:pt x="342" y="59"/>
                        <a:pt x="342" y="59"/>
                      </a:cubicBezTo>
                      <a:cubicBezTo>
                        <a:pt x="342" y="59"/>
                        <a:pt x="342" y="59"/>
                        <a:pt x="342" y="59"/>
                      </a:cubicBezTo>
                      <a:cubicBezTo>
                        <a:pt x="341" y="59"/>
                        <a:pt x="341" y="59"/>
                        <a:pt x="341" y="59"/>
                      </a:cubicBezTo>
                      <a:close/>
                      <a:moveTo>
                        <a:pt x="1" y="202"/>
                      </a:moveTo>
                      <a:cubicBezTo>
                        <a:pt x="1" y="202"/>
                        <a:pt x="0" y="201"/>
                        <a:pt x="0" y="201"/>
                      </a:cubicBezTo>
                      <a:cubicBezTo>
                        <a:pt x="1" y="197"/>
                        <a:pt x="1" y="193"/>
                        <a:pt x="1" y="189"/>
                      </a:cubicBezTo>
                      <a:cubicBezTo>
                        <a:pt x="1" y="188"/>
                        <a:pt x="1" y="188"/>
                        <a:pt x="2" y="188"/>
                      </a:cubicBezTo>
                      <a:cubicBezTo>
                        <a:pt x="2" y="188"/>
                        <a:pt x="3" y="189"/>
                        <a:pt x="3" y="189"/>
                      </a:cubicBezTo>
                      <a:cubicBezTo>
                        <a:pt x="2" y="193"/>
                        <a:pt x="2" y="197"/>
                        <a:pt x="2" y="201"/>
                      </a:cubicBezTo>
                      <a:cubicBezTo>
                        <a:pt x="2" y="201"/>
                        <a:pt x="2" y="202"/>
                        <a:pt x="2" y="202"/>
                      </a:cubicBezTo>
                      <a:cubicBezTo>
                        <a:pt x="1" y="202"/>
                        <a:pt x="1" y="202"/>
                        <a:pt x="1" y="202"/>
                      </a:cubicBezTo>
                      <a:close/>
                      <a:moveTo>
                        <a:pt x="322" y="44"/>
                      </a:moveTo>
                      <a:cubicBezTo>
                        <a:pt x="319" y="41"/>
                        <a:pt x="316" y="39"/>
                        <a:pt x="313" y="37"/>
                      </a:cubicBezTo>
                      <a:cubicBezTo>
                        <a:pt x="312" y="36"/>
                        <a:pt x="312" y="36"/>
                        <a:pt x="312" y="35"/>
                      </a:cubicBezTo>
                      <a:cubicBezTo>
                        <a:pt x="313" y="35"/>
                        <a:pt x="313" y="35"/>
                        <a:pt x="314" y="35"/>
                      </a:cubicBezTo>
                      <a:cubicBezTo>
                        <a:pt x="317" y="38"/>
                        <a:pt x="320" y="40"/>
                        <a:pt x="323" y="42"/>
                      </a:cubicBezTo>
                      <a:cubicBezTo>
                        <a:pt x="324" y="43"/>
                        <a:pt x="324" y="43"/>
                        <a:pt x="323" y="43"/>
                      </a:cubicBezTo>
                      <a:cubicBezTo>
                        <a:pt x="323" y="44"/>
                        <a:pt x="323" y="44"/>
                        <a:pt x="323" y="44"/>
                      </a:cubicBezTo>
                      <a:cubicBezTo>
                        <a:pt x="323" y="44"/>
                        <a:pt x="323" y="44"/>
                        <a:pt x="322" y="44"/>
                      </a:cubicBezTo>
                      <a:close/>
                      <a:moveTo>
                        <a:pt x="3" y="178"/>
                      </a:moveTo>
                      <a:cubicBezTo>
                        <a:pt x="3" y="178"/>
                        <a:pt x="2" y="177"/>
                        <a:pt x="2" y="177"/>
                      </a:cubicBezTo>
                      <a:cubicBezTo>
                        <a:pt x="3" y="173"/>
                        <a:pt x="3" y="169"/>
                        <a:pt x="4" y="165"/>
                      </a:cubicBezTo>
                      <a:cubicBezTo>
                        <a:pt x="4" y="164"/>
                        <a:pt x="5" y="164"/>
                        <a:pt x="5" y="164"/>
                      </a:cubicBezTo>
                      <a:cubicBezTo>
                        <a:pt x="5" y="164"/>
                        <a:pt x="6" y="165"/>
                        <a:pt x="6" y="165"/>
                      </a:cubicBezTo>
                      <a:cubicBezTo>
                        <a:pt x="5" y="169"/>
                        <a:pt x="4" y="173"/>
                        <a:pt x="4" y="177"/>
                      </a:cubicBezTo>
                      <a:cubicBezTo>
                        <a:pt x="4" y="177"/>
                        <a:pt x="4" y="178"/>
                        <a:pt x="3" y="178"/>
                      </a:cubicBezTo>
                      <a:cubicBezTo>
                        <a:pt x="3" y="178"/>
                        <a:pt x="3" y="178"/>
                        <a:pt x="3" y="178"/>
                      </a:cubicBezTo>
                      <a:close/>
                      <a:moveTo>
                        <a:pt x="303" y="30"/>
                      </a:moveTo>
                      <a:cubicBezTo>
                        <a:pt x="299" y="28"/>
                        <a:pt x="296" y="26"/>
                        <a:pt x="292" y="24"/>
                      </a:cubicBezTo>
                      <a:cubicBezTo>
                        <a:pt x="292" y="24"/>
                        <a:pt x="292" y="24"/>
                        <a:pt x="292" y="23"/>
                      </a:cubicBezTo>
                      <a:cubicBezTo>
                        <a:pt x="292" y="23"/>
                        <a:pt x="292" y="23"/>
                        <a:pt x="293" y="23"/>
                      </a:cubicBezTo>
                      <a:cubicBezTo>
                        <a:pt x="296" y="25"/>
                        <a:pt x="300" y="27"/>
                        <a:pt x="303" y="29"/>
                      </a:cubicBezTo>
                      <a:cubicBezTo>
                        <a:pt x="304" y="29"/>
                        <a:pt x="304" y="29"/>
                        <a:pt x="304" y="30"/>
                      </a:cubicBezTo>
                      <a:cubicBezTo>
                        <a:pt x="304" y="30"/>
                        <a:pt x="303" y="30"/>
                        <a:pt x="303" y="30"/>
                      </a:cubicBezTo>
                      <a:cubicBezTo>
                        <a:pt x="303" y="30"/>
                        <a:pt x="303" y="30"/>
                        <a:pt x="303" y="30"/>
                      </a:cubicBezTo>
                      <a:close/>
                      <a:moveTo>
                        <a:pt x="7" y="154"/>
                      </a:moveTo>
                      <a:cubicBezTo>
                        <a:pt x="7" y="154"/>
                        <a:pt x="6" y="153"/>
                        <a:pt x="7" y="153"/>
                      </a:cubicBezTo>
                      <a:cubicBezTo>
                        <a:pt x="7" y="149"/>
                        <a:pt x="8" y="145"/>
                        <a:pt x="10" y="141"/>
                      </a:cubicBezTo>
                      <a:cubicBezTo>
                        <a:pt x="10" y="141"/>
                        <a:pt x="10" y="141"/>
                        <a:pt x="11" y="141"/>
                      </a:cubicBezTo>
                      <a:cubicBezTo>
                        <a:pt x="11" y="141"/>
                        <a:pt x="11" y="141"/>
                        <a:pt x="11" y="142"/>
                      </a:cubicBezTo>
                      <a:cubicBezTo>
                        <a:pt x="10" y="146"/>
                        <a:pt x="9" y="149"/>
                        <a:pt x="8" y="153"/>
                      </a:cubicBezTo>
                      <a:cubicBezTo>
                        <a:pt x="8" y="154"/>
                        <a:pt x="8" y="154"/>
                        <a:pt x="8" y="154"/>
                      </a:cubicBezTo>
                      <a:cubicBezTo>
                        <a:pt x="7" y="154"/>
                        <a:pt x="7" y="154"/>
                        <a:pt x="7" y="154"/>
                      </a:cubicBezTo>
                      <a:close/>
                      <a:moveTo>
                        <a:pt x="281" y="19"/>
                      </a:moveTo>
                      <a:cubicBezTo>
                        <a:pt x="278" y="17"/>
                        <a:pt x="274" y="16"/>
                        <a:pt x="270" y="14"/>
                      </a:cubicBezTo>
                      <a:cubicBezTo>
                        <a:pt x="270" y="14"/>
                        <a:pt x="270" y="14"/>
                        <a:pt x="270" y="13"/>
                      </a:cubicBezTo>
                      <a:cubicBezTo>
                        <a:pt x="270" y="13"/>
                        <a:pt x="270" y="13"/>
                        <a:pt x="271" y="13"/>
                      </a:cubicBezTo>
                      <a:cubicBezTo>
                        <a:pt x="274" y="14"/>
                        <a:pt x="278" y="16"/>
                        <a:pt x="282" y="18"/>
                      </a:cubicBezTo>
                      <a:cubicBezTo>
                        <a:pt x="282" y="18"/>
                        <a:pt x="282" y="18"/>
                        <a:pt x="282" y="19"/>
                      </a:cubicBezTo>
                      <a:cubicBezTo>
                        <a:pt x="282" y="19"/>
                        <a:pt x="282" y="19"/>
                        <a:pt x="282" y="19"/>
                      </a:cubicBezTo>
                      <a:cubicBezTo>
                        <a:pt x="282" y="19"/>
                        <a:pt x="281" y="19"/>
                        <a:pt x="281" y="19"/>
                      </a:cubicBezTo>
                      <a:close/>
                      <a:moveTo>
                        <a:pt x="14" y="131"/>
                      </a:moveTo>
                      <a:cubicBezTo>
                        <a:pt x="13" y="131"/>
                        <a:pt x="13" y="130"/>
                        <a:pt x="13" y="130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5" y="125"/>
                        <a:pt x="16" y="122"/>
                        <a:pt x="18" y="118"/>
                      </a:cubicBezTo>
                      <a:cubicBezTo>
                        <a:pt x="18" y="118"/>
                        <a:pt x="18" y="118"/>
                        <a:pt x="19" y="118"/>
                      </a:cubicBezTo>
                      <a:cubicBezTo>
                        <a:pt x="19" y="118"/>
                        <a:pt x="19" y="119"/>
                        <a:pt x="19" y="119"/>
                      </a:cubicBezTo>
                      <a:cubicBezTo>
                        <a:pt x="18" y="122"/>
                        <a:pt x="16" y="126"/>
                        <a:pt x="15" y="129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4" y="131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lose/>
                      <a:moveTo>
                        <a:pt x="259" y="10"/>
                      </a:moveTo>
                      <a:cubicBezTo>
                        <a:pt x="255" y="9"/>
                        <a:pt x="251" y="8"/>
                        <a:pt x="247" y="7"/>
                      </a:cubicBezTo>
                      <a:cubicBezTo>
                        <a:pt x="247" y="7"/>
                        <a:pt x="247" y="7"/>
                        <a:pt x="247" y="6"/>
                      </a:cubicBezTo>
                      <a:cubicBezTo>
                        <a:pt x="247" y="6"/>
                        <a:pt x="247" y="6"/>
                        <a:pt x="248" y="6"/>
                      </a:cubicBezTo>
                      <a:cubicBezTo>
                        <a:pt x="251" y="7"/>
                        <a:pt x="255" y="8"/>
                        <a:pt x="259" y="9"/>
                      </a:cubicBezTo>
                      <a:cubicBezTo>
                        <a:pt x="260" y="9"/>
                        <a:pt x="260" y="10"/>
                        <a:pt x="260" y="10"/>
                      </a:cubicBezTo>
                      <a:cubicBezTo>
                        <a:pt x="260" y="10"/>
                        <a:pt x="259" y="10"/>
                        <a:pt x="259" y="10"/>
                      </a:cubicBezTo>
                      <a:cubicBezTo>
                        <a:pt x="259" y="10"/>
                        <a:pt x="259" y="10"/>
                        <a:pt x="259" y="10"/>
                      </a:cubicBezTo>
                      <a:close/>
                      <a:moveTo>
                        <a:pt x="23" y="108"/>
                      </a:moveTo>
                      <a:cubicBezTo>
                        <a:pt x="23" y="108"/>
                        <a:pt x="22" y="108"/>
                        <a:pt x="23" y="107"/>
                      </a:cubicBezTo>
                      <a:cubicBezTo>
                        <a:pt x="24" y="104"/>
                        <a:pt x="26" y="100"/>
                        <a:pt x="28" y="97"/>
                      </a:cubicBezTo>
                      <a:cubicBezTo>
                        <a:pt x="28" y="96"/>
                        <a:pt x="29" y="96"/>
                        <a:pt x="29" y="96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28" y="101"/>
                        <a:pt x="26" y="104"/>
                        <a:pt x="24" y="108"/>
                      </a:cubicBezTo>
                      <a:cubicBezTo>
                        <a:pt x="24" y="108"/>
                        <a:pt x="24" y="108"/>
                        <a:pt x="24" y="108"/>
                      </a:cubicBezTo>
                      <a:cubicBezTo>
                        <a:pt x="23" y="109"/>
                        <a:pt x="23" y="109"/>
                        <a:pt x="23" y="108"/>
                      </a:cubicBezTo>
                      <a:close/>
                      <a:moveTo>
                        <a:pt x="235" y="5"/>
                      </a:moveTo>
                      <a:cubicBezTo>
                        <a:pt x="231" y="4"/>
                        <a:pt x="227" y="3"/>
                        <a:pt x="224" y="3"/>
                      </a:cubicBezTo>
                      <a:cubicBezTo>
                        <a:pt x="223" y="3"/>
                        <a:pt x="223" y="2"/>
                        <a:pt x="223" y="2"/>
                      </a:cubicBezTo>
                      <a:cubicBezTo>
                        <a:pt x="223" y="2"/>
                        <a:pt x="223" y="1"/>
                        <a:pt x="224" y="1"/>
                      </a:cubicBezTo>
                      <a:cubicBezTo>
                        <a:pt x="228" y="2"/>
                        <a:pt x="232" y="2"/>
                        <a:pt x="236" y="3"/>
                      </a:cubicBezTo>
                      <a:cubicBezTo>
                        <a:pt x="236" y="3"/>
                        <a:pt x="236" y="4"/>
                        <a:pt x="236" y="4"/>
                      </a:cubicBezTo>
                      <a:cubicBezTo>
                        <a:pt x="236" y="4"/>
                        <a:pt x="236" y="5"/>
                        <a:pt x="236" y="5"/>
                      </a:cubicBezTo>
                      <a:cubicBezTo>
                        <a:pt x="236" y="5"/>
                        <a:pt x="236" y="5"/>
                        <a:pt x="235" y="5"/>
                      </a:cubicBezTo>
                      <a:close/>
                      <a:moveTo>
                        <a:pt x="35" y="87"/>
                      </a:moveTo>
                      <a:cubicBezTo>
                        <a:pt x="34" y="87"/>
                        <a:pt x="34" y="87"/>
                        <a:pt x="35" y="86"/>
                      </a:cubicBezTo>
                      <a:cubicBezTo>
                        <a:pt x="37" y="83"/>
                        <a:pt x="39" y="80"/>
                        <a:pt x="42" y="76"/>
                      </a:cubicBezTo>
                      <a:cubicBezTo>
                        <a:pt x="42" y="76"/>
                        <a:pt x="42" y="76"/>
                        <a:pt x="43" y="76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40" y="81"/>
                        <a:pt x="38" y="84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5" y="88"/>
                        <a:pt x="35" y="88"/>
                        <a:pt x="35" y="87"/>
                      </a:cubicBezTo>
                      <a:close/>
                      <a:moveTo>
                        <a:pt x="212" y="2"/>
                      </a:moveTo>
                      <a:cubicBezTo>
                        <a:pt x="208" y="2"/>
                        <a:pt x="204" y="2"/>
                        <a:pt x="200" y="2"/>
                      </a:cubicBezTo>
                      <a:cubicBezTo>
                        <a:pt x="199" y="2"/>
                        <a:pt x="199" y="1"/>
                        <a:pt x="199" y="1"/>
                      </a:cubicBezTo>
                      <a:cubicBezTo>
                        <a:pt x="199" y="0"/>
                        <a:pt x="199" y="0"/>
                        <a:pt x="200" y="0"/>
                      </a:cubicBezTo>
                      <a:cubicBezTo>
                        <a:pt x="204" y="0"/>
                        <a:pt x="208" y="0"/>
                        <a:pt x="212" y="0"/>
                      </a:cubicBezTo>
                      <a:cubicBezTo>
                        <a:pt x="212" y="0"/>
                        <a:pt x="212" y="1"/>
                        <a:pt x="212" y="1"/>
                      </a:cubicBezTo>
                      <a:cubicBezTo>
                        <a:pt x="212" y="1"/>
                        <a:pt x="212" y="2"/>
                        <a:pt x="212" y="2"/>
                      </a:cubicBezTo>
                      <a:cubicBezTo>
                        <a:pt x="212" y="2"/>
                        <a:pt x="212" y="2"/>
                        <a:pt x="212" y="2"/>
                      </a:cubicBezTo>
                      <a:close/>
                      <a:moveTo>
                        <a:pt x="49" y="68"/>
                      </a:moveTo>
                      <a:cubicBezTo>
                        <a:pt x="49" y="68"/>
                        <a:pt x="49" y="67"/>
                        <a:pt x="49" y="67"/>
                      </a:cubicBezTo>
                      <a:cubicBezTo>
                        <a:pt x="52" y="64"/>
                        <a:pt x="55" y="61"/>
                        <a:pt x="57" y="58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9" y="58"/>
                        <a:pt x="59" y="59"/>
                        <a:pt x="58" y="59"/>
                      </a:cubicBezTo>
                      <a:cubicBezTo>
                        <a:pt x="56" y="62"/>
                        <a:pt x="53" y="65"/>
                        <a:pt x="50" y="68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50" y="68"/>
                        <a:pt x="49" y="68"/>
                        <a:pt x="49" y="68"/>
                      </a:cubicBezTo>
                      <a:close/>
                      <a:moveTo>
                        <a:pt x="188" y="2"/>
                      </a:moveTo>
                      <a:cubicBezTo>
                        <a:pt x="184" y="2"/>
                        <a:pt x="180" y="3"/>
                        <a:pt x="176" y="3"/>
                      </a:cubicBezTo>
                      <a:cubicBezTo>
                        <a:pt x="175" y="3"/>
                        <a:pt x="175" y="3"/>
                        <a:pt x="175" y="2"/>
                      </a:cubicBezTo>
                      <a:cubicBezTo>
                        <a:pt x="175" y="2"/>
                        <a:pt x="175" y="2"/>
                        <a:pt x="175" y="2"/>
                      </a:cubicBezTo>
                      <a:cubicBezTo>
                        <a:pt x="179" y="1"/>
                        <a:pt x="183" y="1"/>
                        <a:pt x="187" y="0"/>
                      </a:cubicBezTo>
                      <a:cubicBezTo>
                        <a:pt x="188" y="0"/>
                        <a:pt x="188" y="1"/>
                        <a:pt x="188" y="1"/>
                      </a:cubicBezTo>
                      <a:cubicBezTo>
                        <a:pt x="188" y="2"/>
                        <a:pt x="188" y="2"/>
                        <a:pt x="188" y="2"/>
                      </a:cubicBezTo>
                      <a:cubicBezTo>
                        <a:pt x="188" y="2"/>
                        <a:pt x="188" y="2"/>
                        <a:pt x="188" y="2"/>
                      </a:cubicBezTo>
                      <a:close/>
                      <a:moveTo>
                        <a:pt x="66" y="51"/>
                      </a:moveTo>
                      <a:cubicBezTo>
                        <a:pt x="66" y="51"/>
                        <a:pt x="66" y="50"/>
                        <a:pt x="66" y="50"/>
                      </a:cubicBezTo>
                      <a:cubicBezTo>
                        <a:pt x="69" y="47"/>
                        <a:pt x="72" y="44"/>
                        <a:pt x="75" y="42"/>
                      </a:cubicBez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77" y="42"/>
                        <a:pt x="77" y="43"/>
                        <a:pt x="76" y="43"/>
                      </a:cubicBezTo>
                      <a:cubicBezTo>
                        <a:pt x="73" y="46"/>
                        <a:pt x="70" y="48"/>
                        <a:pt x="67" y="51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67" y="51"/>
                        <a:pt x="66" y="51"/>
                        <a:pt x="66" y="51"/>
                      </a:cubicBezTo>
                      <a:close/>
                      <a:moveTo>
                        <a:pt x="164" y="5"/>
                      </a:moveTo>
                      <a:cubicBezTo>
                        <a:pt x="163" y="5"/>
                        <a:pt x="161" y="5"/>
                        <a:pt x="160" y="6"/>
                      </a:cubicBezTo>
                      <a:cubicBezTo>
                        <a:pt x="158" y="6"/>
                        <a:pt x="155" y="7"/>
                        <a:pt x="152" y="8"/>
                      </a:cubicBezTo>
                      <a:cubicBezTo>
                        <a:pt x="152" y="8"/>
                        <a:pt x="151" y="7"/>
                        <a:pt x="151" y="7"/>
                      </a:cubicBezTo>
                      <a:cubicBezTo>
                        <a:pt x="151" y="7"/>
                        <a:pt x="151" y="6"/>
                        <a:pt x="152" y="6"/>
                      </a:cubicBezTo>
                      <a:cubicBezTo>
                        <a:pt x="154" y="5"/>
                        <a:pt x="157" y="5"/>
                        <a:pt x="160" y="4"/>
                      </a:cubicBezTo>
                      <a:cubicBezTo>
                        <a:pt x="161" y="4"/>
                        <a:pt x="162" y="4"/>
                        <a:pt x="163" y="4"/>
                      </a:cubicBezTo>
                      <a:cubicBezTo>
                        <a:pt x="164" y="3"/>
                        <a:pt x="164" y="4"/>
                        <a:pt x="164" y="4"/>
                      </a:cubicBezTo>
                      <a:cubicBezTo>
                        <a:pt x="164" y="4"/>
                        <a:pt x="164" y="5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lose/>
                      <a:moveTo>
                        <a:pt x="85" y="36"/>
                      </a:moveTo>
                      <a:cubicBezTo>
                        <a:pt x="85" y="36"/>
                        <a:pt x="85" y="35"/>
                        <a:pt x="85" y="35"/>
                      </a:cubicBezTo>
                      <a:cubicBezTo>
                        <a:pt x="89" y="33"/>
                        <a:pt x="92" y="30"/>
                        <a:pt x="96" y="28"/>
                      </a:cubicBezTo>
                      <a:cubicBezTo>
                        <a:pt x="96" y="28"/>
                        <a:pt x="96" y="28"/>
                        <a:pt x="97" y="29"/>
                      </a:cubicBezTo>
                      <a:cubicBezTo>
                        <a:pt x="97" y="29"/>
                        <a:pt x="97" y="30"/>
                        <a:pt x="96" y="30"/>
                      </a:cubicBezTo>
                      <a:cubicBezTo>
                        <a:pt x="93" y="32"/>
                        <a:pt x="89" y="34"/>
                        <a:pt x="86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86" y="36"/>
                        <a:pt x="85" y="36"/>
                        <a:pt x="85" y="36"/>
                      </a:cubicBezTo>
                      <a:close/>
                      <a:moveTo>
                        <a:pt x="140" y="11"/>
                      </a:moveTo>
                      <a:cubicBezTo>
                        <a:pt x="136" y="12"/>
                        <a:pt x="133" y="13"/>
                        <a:pt x="129" y="14"/>
                      </a:cubicBezTo>
                      <a:cubicBezTo>
                        <a:pt x="129" y="15"/>
                        <a:pt x="128" y="14"/>
                        <a:pt x="128" y="14"/>
                      </a:cubicBezTo>
                      <a:cubicBezTo>
                        <a:pt x="128" y="14"/>
                        <a:pt x="128" y="13"/>
                        <a:pt x="128" y="13"/>
                      </a:cubicBezTo>
                      <a:cubicBezTo>
                        <a:pt x="132" y="12"/>
                        <a:pt x="136" y="10"/>
                        <a:pt x="140" y="9"/>
                      </a:cubicBezTo>
                      <a:cubicBezTo>
                        <a:pt x="140" y="9"/>
                        <a:pt x="141" y="9"/>
                        <a:pt x="141" y="10"/>
                      </a:cubicBezTo>
                      <a:cubicBezTo>
                        <a:pt x="141" y="10"/>
                        <a:pt x="141" y="11"/>
                        <a:pt x="140" y="11"/>
                      </a:cubicBezTo>
                      <a:cubicBezTo>
                        <a:pt x="140" y="11"/>
                        <a:pt x="140" y="11"/>
                        <a:pt x="140" y="11"/>
                      </a:cubicBezTo>
                      <a:close/>
                      <a:moveTo>
                        <a:pt x="106" y="24"/>
                      </a:moveTo>
                      <a:cubicBezTo>
                        <a:pt x="106" y="23"/>
                        <a:pt x="106" y="23"/>
                        <a:pt x="106" y="23"/>
                      </a:cubicBezTo>
                      <a:cubicBezTo>
                        <a:pt x="110" y="21"/>
                        <a:pt x="113" y="19"/>
                        <a:pt x="117" y="18"/>
                      </a:cubicBezTo>
                      <a:cubicBezTo>
                        <a:pt x="118" y="17"/>
                        <a:pt x="118" y="18"/>
                        <a:pt x="118" y="18"/>
                      </a:cubicBezTo>
                      <a:cubicBezTo>
                        <a:pt x="118" y="18"/>
                        <a:pt x="118" y="19"/>
                        <a:pt x="118" y="19"/>
                      </a:cubicBezTo>
                      <a:cubicBezTo>
                        <a:pt x="114" y="21"/>
                        <a:pt x="110" y="22"/>
                        <a:pt x="107" y="24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4288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balanced" dir="t"/>
                </a:scene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20" name="Oval 2589"/>
                <p:cNvSpPr>
                  <a:spLocks noChangeArrowheads="1"/>
                </p:cNvSpPr>
                <p:nvPr/>
              </p:nvSpPr>
              <p:spPr bwMode="auto">
                <a:xfrm>
                  <a:off x="4224869" y="1105548"/>
                  <a:ext cx="1491984" cy="1576385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1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21" name="Oval 2590"/>
                <p:cNvSpPr>
                  <a:spLocks noChangeArrowheads="1"/>
                </p:cNvSpPr>
                <p:nvPr/>
              </p:nvSpPr>
              <p:spPr bwMode="auto">
                <a:xfrm>
                  <a:off x="2999699" y="1669126"/>
                  <a:ext cx="1430726" cy="150695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1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22" name="Freeform 2612"/>
                <p:cNvSpPr>
                  <a:spLocks/>
                </p:cNvSpPr>
                <p:nvPr/>
              </p:nvSpPr>
              <p:spPr bwMode="auto">
                <a:xfrm>
                  <a:off x="3469393" y="1532359"/>
                  <a:ext cx="574469" cy="846727"/>
                </a:xfrm>
                <a:custGeom>
                  <a:avLst/>
                  <a:gdLst>
                    <a:gd name="T0" fmla="*/ 96 w 179"/>
                    <a:gd name="T1" fmla="*/ 0 h 263"/>
                    <a:gd name="T2" fmla="*/ 54 w 179"/>
                    <a:gd name="T3" fmla="*/ 7 h 263"/>
                    <a:gd name="T4" fmla="*/ 7 w 179"/>
                    <a:gd name="T5" fmla="*/ 41 h 263"/>
                    <a:gd name="T6" fmla="*/ 30 w 179"/>
                    <a:gd name="T7" fmla="*/ 63 h 263"/>
                    <a:gd name="T8" fmla="*/ 94 w 179"/>
                    <a:gd name="T9" fmla="*/ 32 h 263"/>
                    <a:gd name="T10" fmla="*/ 96 w 179"/>
                    <a:gd name="T11" fmla="*/ 32 h 263"/>
                    <a:gd name="T12" fmla="*/ 139 w 179"/>
                    <a:gd name="T13" fmla="*/ 71 h 263"/>
                    <a:gd name="T14" fmla="*/ 103 w 179"/>
                    <a:gd name="T15" fmla="*/ 113 h 263"/>
                    <a:gd name="T16" fmla="*/ 39 w 179"/>
                    <a:gd name="T17" fmla="*/ 156 h 263"/>
                    <a:gd name="T18" fmla="*/ 1 w 179"/>
                    <a:gd name="T19" fmla="*/ 244 h 263"/>
                    <a:gd name="T20" fmla="*/ 1 w 179"/>
                    <a:gd name="T21" fmla="*/ 261 h 263"/>
                    <a:gd name="T22" fmla="*/ 166 w 179"/>
                    <a:gd name="T23" fmla="*/ 263 h 263"/>
                    <a:gd name="T24" fmla="*/ 167 w 179"/>
                    <a:gd name="T25" fmla="*/ 231 h 263"/>
                    <a:gd name="T26" fmla="*/ 41 w 179"/>
                    <a:gd name="T27" fmla="*/ 229 h 263"/>
                    <a:gd name="T28" fmla="*/ 78 w 179"/>
                    <a:gd name="T29" fmla="*/ 168 h 263"/>
                    <a:gd name="T30" fmla="*/ 142 w 179"/>
                    <a:gd name="T31" fmla="*/ 129 h 263"/>
                    <a:gd name="T32" fmla="*/ 178 w 179"/>
                    <a:gd name="T33" fmla="*/ 72 h 263"/>
                    <a:gd name="T34" fmla="*/ 156 w 179"/>
                    <a:gd name="T35" fmla="*/ 19 h 263"/>
                    <a:gd name="T36" fmla="*/ 97 w 179"/>
                    <a:gd name="T37" fmla="*/ 0 h 263"/>
                    <a:gd name="T38" fmla="*/ 96 w 179"/>
                    <a:gd name="T3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9" h="263">
                      <a:moveTo>
                        <a:pt x="96" y="0"/>
                      </a:moveTo>
                      <a:cubicBezTo>
                        <a:pt x="82" y="0"/>
                        <a:pt x="68" y="2"/>
                        <a:pt x="54" y="7"/>
                      </a:cubicBezTo>
                      <a:cubicBezTo>
                        <a:pt x="34" y="14"/>
                        <a:pt x="19" y="25"/>
                        <a:pt x="7" y="41"/>
                      </a:cubicBezTo>
                      <a:cubicBezTo>
                        <a:pt x="30" y="63"/>
                        <a:pt x="30" y="63"/>
                        <a:pt x="30" y="63"/>
                      </a:cubicBezTo>
                      <a:cubicBezTo>
                        <a:pt x="46" y="42"/>
                        <a:pt x="67" y="32"/>
                        <a:pt x="94" y="32"/>
                      </a:cubicBezTo>
                      <a:cubicBezTo>
                        <a:pt x="95" y="32"/>
                        <a:pt x="95" y="32"/>
                        <a:pt x="96" y="32"/>
                      </a:cubicBezTo>
                      <a:cubicBezTo>
                        <a:pt x="126" y="33"/>
                        <a:pt x="140" y="46"/>
                        <a:pt x="139" y="71"/>
                      </a:cubicBezTo>
                      <a:cubicBezTo>
                        <a:pt x="138" y="85"/>
                        <a:pt x="126" y="99"/>
                        <a:pt x="103" y="113"/>
                      </a:cubicBezTo>
                      <a:cubicBezTo>
                        <a:pt x="69" y="133"/>
                        <a:pt x="47" y="148"/>
                        <a:pt x="39" y="156"/>
                      </a:cubicBezTo>
                      <a:cubicBezTo>
                        <a:pt x="15" y="179"/>
                        <a:pt x="3" y="208"/>
                        <a:pt x="1" y="244"/>
                      </a:cubicBezTo>
                      <a:cubicBezTo>
                        <a:pt x="0" y="249"/>
                        <a:pt x="0" y="255"/>
                        <a:pt x="1" y="261"/>
                      </a:cubicBezTo>
                      <a:cubicBezTo>
                        <a:pt x="166" y="263"/>
                        <a:pt x="166" y="263"/>
                        <a:pt x="166" y="263"/>
                      </a:cubicBezTo>
                      <a:cubicBezTo>
                        <a:pt x="167" y="231"/>
                        <a:pt x="167" y="231"/>
                        <a:pt x="167" y="231"/>
                      </a:cubicBezTo>
                      <a:cubicBezTo>
                        <a:pt x="41" y="229"/>
                        <a:pt x="41" y="229"/>
                        <a:pt x="41" y="229"/>
                      </a:cubicBezTo>
                      <a:cubicBezTo>
                        <a:pt x="42" y="206"/>
                        <a:pt x="54" y="185"/>
                        <a:pt x="78" y="168"/>
                      </a:cubicBezTo>
                      <a:cubicBezTo>
                        <a:pt x="99" y="155"/>
                        <a:pt x="120" y="142"/>
                        <a:pt x="142" y="129"/>
                      </a:cubicBezTo>
                      <a:cubicBezTo>
                        <a:pt x="165" y="113"/>
                        <a:pt x="177" y="94"/>
                        <a:pt x="178" y="72"/>
                      </a:cubicBezTo>
                      <a:cubicBezTo>
                        <a:pt x="179" y="50"/>
                        <a:pt x="172" y="32"/>
                        <a:pt x="156" y="19"/>
                      </a:cubicBezTo>
                      <a:cubicBezTo>
                        <a:pt x="141" y="7"/>
                        <a:pt x="122" y="0"/>
                        <a:pt x="97" y="0"/>
                      </a:cubicBezTo>
                      <a:cubicBezTo>
                        <a:pt x="97" y="0"/>
                        <a:pt x="96" y="0"/>
                        <a:pt x="96" y="0"/>
                      </a:cubicBezTo>
                    </a:path>
                  </a:pathLst>
                </a:custGeom>
                <a:solidFill>
                  <a:schemeClr val="tx1">
                    <a:alpha val="2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123" name="Freeform 2604"/>
                <p:cNvSpPr>
                  <a:spLocks/>
                </p:cNvSpPr>
                <p:nvPr/>
              </p:nvSpPr>
              <p:spPr bwMode="auto">
                <a:xfrm>
                  <a:off x="3502203" y="1453829"/>
                  <a:ext cx="552688" cy="955632"/>
                </a:xfrm>
                <a:custGeom>
                  <a:avLst/>
                  <a:gdLst>
                    <a:gd name="T0" fmla="*/ 0 w 172"/>
                    <a:gd name="T1" fmla="*/ 275 h 297"/>
                    <a:gd name="T2" fmla="*/ 35 w 172"/>
                    <a:gd name="T3" fmla="*/ 177 h 297"/>
                    <a:gd name="T4" fmla="*/ 98 w 172"/>
                    <a:gd name="T5" fmla="*/ 128 h 297"/>
                    <a:gd name="T6" fmla="*/ 132 w 172"/>
                    <a:gd name="T7" fmla="*/ 81 h 297"/>
                    <a:gd name="T8" fmla="*/ 88 w 172"/>
                    <a:gd name="T9" fmla="*/ 37 h 297"/>
                    <a:gd name="T10" fmla="*/ 24 w 172"/>
                    <a:gd name="T11" fmla="*/ 71 h 297"/>
                    <a:gd name="T12" fmla="*/ 0 w 172"/>
                    <a:gd name="T13" fmla="*/ 46 h 297"/>
                    <a:gd name="T14" fmla="*/ 46 w 172"/>
                    <a:gd name="T15" fmla="*/ 8 h 297"/>
                    <a:gd name="T16" fmla="*/ 89 w 172"/>
                    <a:gd name="T17" fmla="*/ 0 h 297"/>
                    <a:gd name="T18" fmla="*/ 148 w 172"/>
                    <a:gd name="T19" fmla="*/ 22 h 297"/>
                    <a:gd name="T20" fmla="*/ 172 w 172"/>
                    <a:gd name="T21" fmla="*/ 81 h 297"/>
                    <a:gd name="T22" fmla="*/ 137 w 172"/>
                    <a:gd name="T23" fmla="*/ 146 h 297"/>
                    <a:gd name="T24" fmla="*/ 74 w 172"/>
                    <a:gd name="T25" fmla="*/ 190 h 297"/>
                    <a:gd name="T26" fmla="*/ 40 w 172"/>
                    <a:gd name="T27" fmla="*/ 259 h 297"/>
                    <a:gd name="T28" fmla="*/ 166 w 172"/>
                    <a:gd name="T29" fmla="*/ 261 h 297"/>
                    <a:gd name="T30" fmla="*/ 166 w 172"/>
                    <a:gd name="T31" fmla="*/ 297 h 297"/>
                    <a:gd name="T32" fmla="*/ 1 w 172"/>
                    <a:gd name="T33" fmla="*/ 295 h 297"/>
                    <a:gd name="T34" fmla="*/ 0 w 172"/>
                    <a:gd name="T35" fmla="*/ 275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2" h="297">
                      <a:moveTo>
                        <a:pt x="0" y="275"/>
                      </a:moveTo>
                      <a:cubicBezTo>
                        <a:pt x="1" y="235"/>
                        <a:pt x="12" y="202"/>
                        <a:pt x="35" y="177"/>
                      </a:cubicBezTo>
                      <a:cubicBezTo>
                        <a:pt x="44" y="167"/>
                        <a:pt x="65" y="151"/>
                        <a:pt x="98" y="128"/>
                      </a:cubicBezTo>
                      <a:cubicBezTo>
                        <a:pt x="121" y="112"/>
                        <a:pt x="132" y="96"/>
                        <a:pt x="132" y="81"/>
                      </a:cubicBezTo>
                      <a:cubicBezTo>
                        <a:pt x="133" y="52"/>
                        <a:pt x="118" y="37"/>
                        <a:pt x="88" y="37"/>
                      </a:cubicBezTo>
                      <a:cubicBezTo>
                        <a:pt x="60" y="37"/>
                        <a:pt x="39" y="48"/>
                        <a:pt x="24" y="7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11" y="29"/>
                        <a:pt x="26" y="16"/>
                        <a:pt x="46" y="8"/>
                      </a:cubicBezTo>
                      <a:cubicBezTo>
                        <a:pt x="60" y="3"/>
                        <a:pt x="74" y="0"/>
                        <a:pt x="89" y="0"/>
                      </a:cubicBezTo>
                      <a:cubicBezTo>
                        <a:pt x="113" y="1"/>
                        <a:pt x="132" y="8"/>
                        <a:pt x="148" y="22"/>
                      </a:cubicBezTo>
                      <a:cubicBezTo>
                        <a:pt x="164" y="37"/>
                        <a:pt x="172" y="57"/>
                        <a:pt x="172" y="81"/>
                      </a:cubicBezTo>
                      <a:cubicBezTo>
                        <a:pt x="171" y="106"/>
                        <a:pt x="160" y="127"/>
                        <a:pt x="137" y="146"/>
                      </a:cubicBezTo>
                      <a:cubicBezTo>
                        <a:pt x="116" y="161"/>
                        <a:pt x="95" y="176"/>
                        <a:pt x="74" y="190"/>
                      </a:cubicBezTo>
                      <a:cubicBezTo>
                        <a:pt x="52" y="210"/>
                        <a:pt x="40" y="232"/>
                        <a:pt x="40" y="259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166" y="297"/>
                        <a:pt x="166" y="297"/>
                        <a:pt x="166" y="297"/>
                      </a:cubicBez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0" y="288"/>
                        <a:pt x="0" y="282"/>
                        <a:pt x="0" y="2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soft" dir="t">
                    <a:rot lat="0" lon="0" rev="1800000"/>
                  </a:lightRig>
                </a:scene3d>
                <a:sp3d prstMaterial="softEdge"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62396" y="3496986"/>
                <a:ext cx="2889768" cy="2324317"/>
                <a:chOff x="2832259" y="2739107"/>
                <a:chExt cx="2774520" cy="2016766"/>
              </a:xfrm>
            </p:grpSpPr>
            <p:sp>
              <p:nvSpPr>
                <p:cNvPr id="40" name="Freeform 2528"/>
                <p:cNvSpPr>
                  <a:spLocks/>
                </p:cNvSpPr>
                <p:nvPr/>
              </p:nvSpPr>
              <p:spPr bwMode="auto">
                <a:xfrm>
                  <a:off x="3027117" y="2978016"/>
                  <a:ext cx="2579662" cy="1777857"/>
                </a:xfrm>
                <a:custGeom>
                  <a:avLst/>
                  <a:gdLst>
                    <a:gd name="T0" fmla="*/ 680 w 802"/>
                    <a:gd name="T1" fmla="*/ 140 h 553"/>
                    <a:gd name="T2" fmla="*/ 577 w 802"/>
                    <a:gd name="T3" fmla="*/ 165 h 553"/>
                    <a:gd name="T4" fmla="*/ 469 w 802"/>
                    <a:gd name="T5" fmla="*/ 93 h 553"/>
                    <a:gd name="T6" fmla="*/ 236 w 802"/>
                    <a:gd name="T7" fmla="*/ 10 h 553"/>
                    <a:gd name="T8" fmla="*/ 40 w 802"/>
                    <a:gd name="T9" fmla="*/ 137 h 553"/>
                    <a:gd name="T10" fmla="*/ 16 w 802"/>
                    <a:gd name="T11" fmla="*/ 194 h 553"/>
                    <a:gd name="T12" fmla="*/ 44 w 802"/>
                    <a:gd name="T13" fmla="*/ 377 h 553"/>
                    <a:gd name="T14" fmla="*/ 242 w 802"/>
                    <a:gd name="T15" fmla="*/ 519 h 553"/>
                    <a:gd name="T16" fmla="*/ 629 w 802"/>
                    <a:gd name="T17" fmla="*/ 411 h 553"/>
                    <a:gd name="T18" fmla="*/ 760 w 802"/>
                    <a:gd name="T19" fmla="*/ 191 h 553"/>
                    <a:gd name="T20" fmla="*/ 802 w 802"/>
                    <a:gd name="T21" fmla="*/ 42 h 553"/>
                    <a:gd name="T22" fmla="*/ 680 w 802"/>
                    <a:gd name="T23" fmla="*/ 14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02" h="553">
                      <a:moveTo>
                        <a:pt x="680" y="140"/>
                      </a:moveTo>
                      <a:cubicBezTo>
                        <a:pt x="647" y="167"/>
                        <a:pt x="614" y="174"/>
                        <a:pt x="577" y="165"/>
                      </a:cubicBezTo>
                      <a:cubicBezTo>
                        <a:pt x="542" y="155"/>
                        <a:pt x="505" y="131"/>
                        <a:pt x="469" y="93"/>
                      </a:cubicBezTo>
                      <a:cubicBezTo>
                        <a:pt x="410" y="31"/>
                        <a:pt x="323" y="0"/>
                        <a:pt x="236" y="10"/>
                      </a:cubicBezTo>
                      <a:cubicBezTo>
                        <a:pt x="151" y="20"/>
                        <a:pt x="80" y="66"/>
                        <a:pt x="40" y="137"/>
                      </a:cubicBezTo>
                      <a:cubicBezTo>
                        <a:pt x="30" y="155"/>
                        <a:pt x="22" y="175"/>
                        <a:pt x="16" y="194"/>
                      </a:cubicBezTo>
                      <a:cubicBezTo>
                        <a:pt x="0" y="256"/>
                        <a:pt x="9" y="320"/>
                        <a:pt x="44" y="377"/>
                      </a:cubicBezTo>
                      <a:cubicBezTo>
                        <a:pt x="85" y="445"/>
                        <a:pt x="157" y="497"/>
                        <a:pt x="242" y="519"/>
                      </a:cubicBezTo>
                      <a:cubicBezTo>
                        <a:pt x="371" y="553"/>
                        <a:pt x="516" y="513"/>
                        <a:pt x="629" y="411"/>
                      </a:cubicBezTo>
                      <a:cubicBezTo>
                        <a:pt x="679" y="367"/>
                        <a:pt x="739" y="266"/>
                        <a:pt x="760" y="191"/>
                      </a:cubicBezTo>
                      <a:cubicBezTo>
                        <a:pt x="802" y="42"/>
                        <a:pt x="802" y="42"/>
                        <a:pt x="802" y="42"/>
                      </a:cubicBezTo>
                      <a:lnTo>
                        <a:pt x="680" y="14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1" name="Freeform 2529"/>
                <p:cNvSpPr>
                  <a:spLocks/>
                </p:cNvSpPr>
                <p:nvPr/>
              </p:nvSpPr>
              <p:spPr bwMode="auto">
                <a:xfrm>
                  <a:off x="3027117" y="2982100"/>
                  <a:ext cx="2575578" cy="1771051"/>
                </a:xfrm>
                <a:custGeom>
                  <a:avLst/>
                  <a:gdLst>
                    <a:gd name="T0" fmla="*/ 680 w 801"/>
                    <a:gd name="T1" fmla="*/ 140 h 551"/>
                    <a:gd name="T2" fmla="*/ 577 w 801"/>
                    <a:gd name="T3" fmla="*/ 164 h 551"/>
                    <a:gd name="T4" fmla="*/ 468 w 801"/>
                    <a:gd name="T5" fmla="*/ 92 h 551"/>
                    <a:gd name="T6" fmla="*/ 236 w 801"/>
                    <a:gd name="T7" fmla="*/ 10 h 551"/>
                    <a:gd name="T8" fmla="*/ 40 w 801"/>
                    <a:gd name="T9" fmla="*/ 136 h 551"/>
                    <a:gd name="T10" fmla="*/ 17 w 801"/>
                    <a:gd name="T11" fmla="*/ 193 h 551"/>
                    <a:gd name="T12" fmla="*/ 44 w 801"/>
                    <a:gd name="T13" fmla="*/ 376 h 551"/>
                    <a:gd name="T14" fmla="*/ 242 w 801"/>
                    <a:gd name="T15" fmla="*/ 518 h 551"/>
                    <a:gd name="T16" fmla="*/ 629 w 801"/>
                    <a:gd name="T17" fmla="*/ 410 h 551"/>
                    <a:gd name="T18" fmla="*/ 760 w 801"/>
                    <a:gd name="T19" fmla="*/ 190 h 551"/>
                    <a:gd name="T20" fmla="*/ 801 w 801"/>
                    <a:gd name="T21" fmla="*/ 42 h 551"/>
                    <a:gd name="T22" fmla="*/ 680 w 801"/>
                    <a:gd name="T23" fmla="*/ 14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01" h="551">
                      <a:moveTo>
                        <a:pt x="680" y="140"/>
                      </a:moveTo>
                      <a:cubicBezTo>
                        <a:pt x="647" y="166"/>
                        <a:pt x="614" y="174"/>
                        <a:pt x="577" y="164"/>
                      </a:cubicBezTo>
                      <a:cubicBezTo>
                        <a:pt x="542" y="155"/>
                        <a:pt x="504" y="130"/>
                        <a:pt x="468" y="92"/>
                      </a:cubicBezTo>
                      <a:cubicBezTo>
                        <a:pt x="410" y="31"/>
                        <a:pt x="323" y="0"/>
                        <a:pt x="236" y="10"/>
                      </a:cubicBezTo>
                      <a:cubicBezTo>
                        <a:pt x="151" y="19"/>
                        <a:pt x="80" y="65"/>
                        <a:pt x="40" y="136"/>
                      </a:cubicBezTo>
                      <a:cubicBezTo>
                        <a:pt x="30" y="155"/>
                        <a:pt x="22" y="174"/>
                        <a:pt x="17" y="193"/>
                      </a:cubicBezTo>
                      <a:cubicBezTo>
                        <a:pt x="0" y="255"/>
                        <a:pt x="10" y="319"/>
                        <a:pt x="44" y="376"/>
                      </a:cubicBezTo>
                      <a:cubicBezTo>
                        <a:pt x="85" y="444"/>
                        <a:pt x="157" y="495"/>
                        <a:pt x="242" y="518"/>
                      </a:cubicBezTo>
                      <a:cubicBezTo>
                        <a:pt x="371" y="551"/>
                        <a:pt x="516" y="511"/>
                        <a:pt x="629" y="410"/>
                      </a:cubicBezTo>
                      <a:cubicBezTo>
                        <a:pt x="679" y="366"/>
                        <a:pt x="739" y="265"/>
                        <a:pt x="760" y="190"/>
                      </a:cubicBezTo>
                      <a:cubicBezTo>
                        <a:pt x="801" y="42"/>
                        <a:pt x="801" y="42"/>
                        <a:pt x="801" y="42"/>
                      </a:cubicBezTo>
                      <a:lnTo>
                        <a:pt x="680" y="140"/>
                      </a:lnTo>
                      <a:close/>
                    </a:path>
                  </a:pathLst>
                </a:custGeom>
                <a:solidFill>
                  <a:srgbClr val="FEFEF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2" name="Freeform 2530"/>
                <p:cNvSpPr>
                  <a:spLocks/>
                </p:cNvSpPr>
                <p:nvPr/>
              </p:nvSpPr>
              <p:spPr bwMode="auto">
                <a:xfrm>
                  <a:off x="3029840" y="2984822"/>
                  <a:ext cx="2570133" cy="1768328"/>
                </a:xfrm>
                <a:custGeom>
                  <a:avLst/>
                  <a:gdLst>
                    <a:gd name="T0" fmla="*/ 680 w 799"/>
                    <a:gd name="T1" fmla="*/ 139 h 550"/>
                    <a:gd name="T2" fmla="*/ 576 w 799"/>
                    <a:gd name="T3" fmla="*/ 164 h 550"/>
                    <a:gd name="T4" fmla="*/ 467 w 799"/>
                    <a:gd name="T5" fmla="*/ 92 h 550"/>
                    <a:gd name="T6" fmla="*/ 235 w 799"/>
                    <a:gd name="T7" fmla="*/ 9 h 550"/>
                    <a:gd name="T8" fmla="*/ 40 w 799"/>
                    <a:gd name="T9" fmla="*/ 135 h 550"/>
                    <a:gd name="T10" fmla="*/ 16 w 799"/>
                    <a:gd name="T11" fmla="*/ 192 h 550"/>
                    <a:gd name="T12" fmla="*/ 44 w 799"/>
                    <a:gd name="T13" fmla="*/ 375 h 550"/>
                    <a:gd name="T14" fmla="*/ 241 w 799"/>
                    <a:gd name="T15" fmla="*/ 516 h 550"/>
                    <a:gd name="T16" fmla="*/ 628 w 799"/>
                    <a:gd name="T17" fmla="*/ 409 h 550"/>
                    <a:gd name="T18" fmla="*/ 758 w 799"/>
                    <a:gd name="T19" fmla="*/ 188 h 550"/>
                    <a:gd name="T20" fmla="*/ 799 w 799"/>
                    <a:gd name="T21" fmla="*/ 43 h 550"/>
                    <a:gd name="T22" fmla="*/ 680 w 799"/>
                    <a:gd name="T23" fmla="*/ 139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9" h="550">
                      <a:moveTo>
                        <a:pt x="680" y="139"/>
                      </a:moveTo>
                      <a:cubicBezTo>
                        <a:pt x="647" y="166"/>
                        <a:pt x="614" y="173"/>
                        <a:pt x="576" y="164"/>
                      </a:cubicBezTo>
                      <a:cubicBezTo>
                        <a:pt x="541" y="154"/>
                        <a:pt x="503" y="129"/>
                        <a:pt x="467" y="92"/>
                      </a:cubicBezTo>
                      <a:cubicBezTo>
                        <a:pt x="408" y="30"/>
                        <a:pt x="322" y="0"/>
                        <a:pt x="235" y="9"/>
                      </a:cubicBezTo>
                      <a:cubicBezTo>
                        <a:pt x="151" y="19"/>
                        <a:pt x="79" y="65"/>
                        <a:pt x="40" y="135"/>
                      </a:cubicBezTo>
                      <a:cubicBezTo>
                        <a:pt x="30" y="154"/>
                        <a:pt x="22" y="173"/>
                        <a:pt x="16" y="192"/>
                      </a:cubicBezTo>
                      <a:cubicBezTo>
                        <a:pt x="0" y="254"/>
                        <a:pt x="9" y="317"/>
                        <a:pt x="44" y="375"/>
                      </a:cubicBezTo>
                      <a:cubicBezTo>
                        <a:pt x="85" y="443"/>
                        <a:pt x="157" y="494"/>
                        <a:pt x="241" y="516"/>
                      </a:cubicBezTo>
                      <a:cubicBezTo>
                        <a:pt x="370" y="550"/>
                        <a:pt x="515" y="510"/>
                        <a:pt x="628" y="409"/>
                      </a:cubicBezTo>
                      <a:cubicBezTo>
                        <a:pt x="677" y="364"/>
                        <a:pt x="737" y="263"/>
                        <a:pt x="758" y="188"/>
                      </a:cubicBezTo>
                      <a:cubicBezTo>
                        <a:pt x="799" y="43"/>
                        <a:pt x="799" y="43"/>
                        <a:pt x="799" y="43"/>
                      </a:cubicBezTo>
                      <a:lnTo>
                        <a:pt x="680" y="139"/>
                      </a:lnTo>
                      <a:close/>
                    </a:path>
                  </a:pathLst>
                </a:custGeom>
                <a:solidFill>
                  <a:srgbClr val="FCFCF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3" name="Freeform 2531"/>
                <p:cNvSpPr>
                  <a:spLocks/>
                </p:cNvSpPr>
                <p:nvPr/>
              </p:nvSpPr>
              <p:spPr bwMode="auto">
                <a:xfrm>
                  <a:off x="3029840" y="2984822"/>
                  <a:ext cx="2567411" cy="1765605"/>
                </a:xfrm>
                <a:custGeom>
                  <a:avLst/>
                  <a:gdLst>
                    <a:gd name="T0" fmla="*/ 680 w 798"/>
                    <a:gd name="T1" fmla="*/ 139 h 549"/>
                    <a:gd name="T2" fmla="*/ 576 w 798"/>
                    <a:gd name="T3" fmla="*/ 164 h 549"/>
                    <a:gd name="T4" fmla="*/ 467 w 798"/>
                    <a:gd name="T5" fmla="*/ 92 h 549"/>
                    <a:gd name="T6" fmla="*/ 236 w 798"/>
                    <a:gd name="T7" fmla="*/ 10 h 549"/>
                    <a:gd name="T8" fmla="*/ 40 w 798"/>
                    <a:gd name="T9" fmla="*/ 136 h 549"/>
                    <a:gd name="T10" fmla="*/ 17 w 798"/>
                    <a:gd name="T11" fmla="*/ 193 h 549"/>
                    <a:gd name="T12" fmla="*/ 44 w 798"/>
                    <a:gd name="T13" fmla="*/ 375 h 549"/>
                    <a:gd name="T14" fmla="*/ 241 w 798"/>
                    <a:gd name="T15" fmla="*/ 516 h 549"/>
                    <a:gd name="T16" fmla="*/ 627 w 798"/>
                    <a:gd name="T17" fmla="*/ 408 h 549"/>
                    <a:gd name="T18" fmla="*/ 758 w 798"/>
                    <a:gd name="T19" fmla="*/ 188 h 549"/>
                    <a:gd name="T20" fmla="*/ 798 w 798"/>
                    <a:gd name="T21" fmla="*/ 44 h 549"/>
                    <a:gd name="T22" fmla="*/ 680 w 798"/>
                    <a:gd name="T23" fmla="*/ 139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8" h="549">
                      <a:moveTo>
                        <a:pt x="680" y="139"/>
                      </a:moveTo>
                      <a:cubicBezTo>
                        <a:pt x="647" y="166"/>
                        <a:pt x="614" y="174"/>
                        <a:pt x="576" y="164"/>
                      </a:cubicBezTo>
                      <a:cubicBezTo>
                        <a:pt x="541" y="155"/>
                        <a:pt x="503" y="130"/>
                        <a:pt x="467" y="92"/>
                      </a:cubicBezTo>
                      <a:cubicBezTo>
                        <a:pt x="408" y="31"/>
                        <a:pt x="322" y="0"/>
                        <a:pt x="236" y="10"/>
                      </a:cubicBezTo>
                      <a:cubicBezTo>
                        <a:pt x="151" y="19"/>
                        <a:pt x="80" y="65"/>
                        <a:pt x="40" y="136"/>
                      </a:cubicBezTo>
                      <a:cubicBezTo>
                        <a:pt x="30" y="154"/>
                        <a:pt x="22" y="173"/>
                        <a:pt x="17" y="193"/>
                      </a:cubicBezTo>
                      <a:cubicBezTo>
                        <a:pt x="0" y="254"/>
                        <a:pt x="10" y="317"/>
                        <a:pt x="44" y="375"/>
                      </a:cubicBezTo>
                      <a:cubicBezTo>
                        <a:pt x="85" y="442"/>
                        <a:pt x="157" y="494"/>
                        <a:pt x="241" y="516"/>
                      </a:cubicBezTo>
                      <a:cubicBezTo>
                        <a:pt x="370" y="549"/>
                        <a:pt x="514" y="509"/>
                        <a:pt x="627" y="408"/>
                      </a:cubicBezTo>
                      <a:cubicBezTo>
                        <a:pt x="677" y="364"/>
                        <a:pt x="737" y="263"/>
                        <a:pt x="758" y="188"/>
                      </a:cubicBezTo>
                      <a:cubicBezTo>
                        <a:pt x="798" y="44"/>
                        <a:pt x="798" y="44"/>
                        <a:pt x="798" y="44"/>
                      </a:cubicBezTo>
                      <a:lnTo>
                        <a:pt x="680" y="139"/>
                      </a:lnTo>
                      <a:close/>
                    </a:path>
                  </a:pathLst>
                </a:custGeom>
                <a:solidFill>
                  <a:srgbClr val="FBFBFB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2532"/>
                <p:cNvSpPr>
                  <a:spLocks/>
                </p:cNvSpPr>
                <p:nvPr/>
              </p:nvSpPr>
              <p:spPr bwMode="auto">
                <a:xfrm>
                  <a:off x="3033923" y="2987545"/>
                  <a:ext cx="2559243" cy="1762883"/>
                </a:xfrm>
                <a:custGeom>
                  <a:avLst/>
                  <a:gdLst>
                    <a:gd name="T0" fmla="*/ 679 w 796"/>
                    <a:gd name="T1" fmla="*/ 139 h 548"/>
                    <a:gd name="T2" fmla="*/ 575 w 796"/>
                    <a:gd name="T3" fmla="*/ 164 h 548"/>
                    <a:gd name="T4" fmla="*/ 465 w 796"/>
                    <a:gd name="T5" fmla="*/ 91 h 548"/>
                    <a:gd name="T6" fmla="*/ 235 w 796"/>
                    <a:gd name="T7" fmla="*/ 9 h 548"/>
                    <a:gd name="T8" fmla="*/ 40 w 796"/>
                    <a:gd name="T9" fmla="*/ 135 h 548"/>
                    <a:gd name="T10" fmla="*/ 17 w 796"/>
                    <a:gd name="T11" fmla="*/ 192 h 548"/>
                    <a:gd name="T12" fmla="*/ 44 w 796"/>
                    <a:gd name="T13" fmla="*/ 373 h 548"/>
                    <a:gd name="T14" fmla="*/ 240 w 796"/>
                    <a:gd name="T15" fmla="*/ 514 h 548"/>
                    <a:gd name="T16" fmla="*/ 626 w 796"/>
                    <a:gd name="T17" fmla="*/ 407 h 548"/>
                    <a:gd name="T18" fmla="*/ 756 w 796"/>
                    <a:gd name="T19" fmla="*/ 187 h 548"/>
                    <a:gd name="T20" fmla="*/ 796 w 796"/>
                    <a:gd name="T21" fmla="*/ 45 h 548"/>
                    <a:gd name="T22" fmla="*/ 679 w 796"/>
                    <a:gd name="T23" fmla="*/ 139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6" h="548">
                      <a:moveTo>
                        <a:pt x="679" y="139"/>
                      </a:moveTo>
                      <a:cubicBezTo>
                        <a:pt x="646" y="166"/>
                        <a:pt x="613" y="174"/>
                        <a:pt x="575" y="164"/>
                      </a:cubicBezTo>
                      <a:cubicBezTo>
                        <a:pt x="539" y="154"/>
                        <a:pt x="502" y="129"/>
                        <a:pt x="465" y="91"/>
                      </a:cubicBezTo>
                      <a:cubicBezTo>
                        <a:pt x="407" y="30"/>
                        <a:pt x="321" y="0"/>
                        <a:pt x="235" y="9"/>
                      </a:cubicBezTo>
                      <a:cubicBezTo>
                        <a:pt x="150" y="18"/>
                        <a:pt x="79" y="64"/>
                        <a:pt x="40" y="135"/>
                      </a:cubicBezTo>
                      <a:cubicBezTo>
                        <a:pt x="30" y="153"/>
                        <a:pt x="22" y="172"/>
                        <a:pt x="17" y="192"/>
                      </a:cubicBezTo>
                      <a:cubicBezTo>
                        <a:pt x="0" y="253"/>
                        <a:pt x="9" y="316"/>
                        <a:pt x="44" y="373"/>
                      </a:cubicBezTo>
                      <a:cubicBezTo>
                        <a:pt x="85" y="441"/>
                        <a:pt x="156" y="492"/>
                        <a:pt x="240" y="514"/>
                      </a:cubicBezTo>
                      <a:cubicBezTo>
                        <a:pt x="369" y="548"/>
                        <a:pt x="513" y="508"/>
                        <a:pt x="626" y="407"/>
                      </a:cubicBezTo>
                      <a:cubicBezTo>
                        <a:pt x="675" y="363"/>
                        <a:pt x="735" y="262"/>
                        <a:pt x="756" y="187"/>
                      </a:cubicBezTo>
                      <a:cubicBezTo>
                        <a:pt x="796" y="45"/>
                        <a:pt x="796" y="45"/>
                        <a:pt x="796" y="45"/>
                      </a:cubicBezTo>
                      <a:lnTo>
                        <a:pt x="679" y="139"/>
                      </a:lnTo>
                      <a:close/>
                    </a:path>
                  </a:pathLst>
                </a:custGeom>
                <a:solidFill>
                  <a:srgbClr val="F9F9F9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5" name="Freeform 2533"/>
                <p:cNvSpPr>
                  <a:spLocks/>
                </p:cNvSpPr>
                <p:nvPr/>
              </p:nvSpPr>
              <p:spPr bwMode="auto">
                <a:xfrm>
                  <a:off x="3033923" y="2987545"/>
                  <a:ext cx="2556520" cy="1758799"/>
                </a:xfrm>
                <a:custGeom>
                  <a:avLst/>
                  <a:gdLst>
                    <a:gd name="T0" fmla="*/ 680 w 795"/>
                    <a:gd name="T1" fmla="*/ 139 h 547"/>
                    <a:gd name="T2" fmla="*/ 575 w 795"/>
                    <a:gd name="T3" fmla="*/ 164 h 547"/>
                    <a:gd name="T4" fmla="*/ 465 w 795"/>
                    <a:gd name="T5" fmla="*/ 92 h 547"/>
                    <a:gd name="T6" fmla="*/ 235 w 795"/>
                    <a:gd name="T7" fmla="*/ 10 h 547"/>
                    <a:gd name="T8" fmla="*/ 40 w 795"/>
                    <a:gd name="T9" fmla="*/ 135 h 547"/>
                    <a:gd name="T10" fmla="*/ 17 w 795"/>
                    <a:gd name="T11" fmla="*/ 192 h 547"/>
                    <a:gd name="T12" fmla="*/ 44 w 795"/>
                    <a:gd name="T13" fmla="*/ 373 h 547"/>
                    <a:gd name="T14" fmla="*/ 240 w 795"/>
                    <a:gd name="T15" fmla="*/ 514 h 547"/>
                    <a:gd name="T16" fmla="*/ 626 w 795"/>
                    <a:gd name="T17" fmla="*/ 406 h 547"/>
                    <a:gd name="T18" fmla="*/ 756 w 795"/>
                    <a:gd name="T19" fmla="*/ 187 h 547"/>
                    <a:gd name="T20" fmla="*/ 795 w 795"/>
                    <a:gd name="T21" fmla="*/ 46 h 547"/>
                    <a:gd name="T22" fmla="*/ 680 w 795"/>
                    <a:gd name="T23" fmla="*/ 1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5" h="547">
                      <a:moveTo>
                        <a:pt x="680" y="139"/>
                      </a:moveTo>
                      <a:cubicBezTo>
                        <a:pt x="646" y="166"/>
                        <a:pt x="613" y="174"/>
                        <a:pt x="575" y="164"/>
                      </a:cubicBezTo>
                      <a:cubicBezTo>
                        <a:pt x="539" y="155"/>
                        <a:pt x="501" y="130"/>
                        <a:pt x="465" y="92"/>
                      </a:cubicBezTo>
                      <a:cubicBezTo>
                        <a:pt x="407" y="31"/>
                        <a:pt x="321" y="0"/>
                        <a:pt x="235" y="10"/>
                      </a:cubicBezTo>
                      <a:cubicBezTo>
                        <a:pt x="150" y="19"/>
                        <a:pt x="79" y="65"/>
                        <a:pt x="40" y="135"/>
                      </a:cubicBezTo>
                      <a:cubicBezTo>
                        <a:pt x="30" y="154"/>
                        <a:pt x="22" y="173"/>
                        <a:pt x="17" y="192"/>
                      </a:cubicBezTo>
                      <a:cubicBezTo>
                        <a:pt x="0" y="253"/>
                        <a:pt x="10" y="316"/>
                        <a:pt x="44" y="373"/>
                      </a:cubicBezTo>
                      <a:cubicBezTo>
                        <a:pt x="85" y="440"/>
                        <a:pt x="156" y="492"/>
                        <a:pt x="240" y="514"/>
                      </a:cubicBezTo>
                      <a:cubicBezTo>
                        <a:pt x="369" y="547"/>
                        <a:pt x="513" y="507"/>
                        <a:pt x="626" y="406"/>
                      </a:cubicBezTo>
                      <a:cubicBezTo>
                        <a:pt x="675" y="362"/>
                        <a:pt x="735" y="262"/>
                        <a:pt x="756" y="187"/>
                      </a:cubicBezTo>
                      <a:cubicBezTo>
                        <a:pt x="795" y="46"/>
                        <a:pt x="795" y="46"/>
                        <a:pt x="795" y="46"/>
                      </a:cubicBezTo>
                      <a:lnTo>
                        <a:pt x="680" y="139"/>
                      </a:lnTo>
                      <a:close/>
                    </a:path>
                  </a:pathLst>
                </a:custGeom>
                <a:solidFill>
                  <a:srgbClr val="F8F8F8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6" name="Freeform 2534"/>
                <p:cNvSpPr>
                  <a:spLocks/>
                </p:cNvSpPr>
                <p:nvPr/>
              </p:nvSpPr>
              <p:spPr bwMode="auto">
                <a:xfrm>
                  <a:off x="3036646" y="2991629"/>
                  <a:ext cx="2551075" cy="1754715"/>
                </a:xfrm>
                <a:custGeom>
                  <a:avLst/>
                  <a:gdLst>
                    <a:gd name="T0" fmla="*/ 679 w 793"/>
                    <a:gd name="T1" fmla="*/ 139 h 546"/>
                    <a:gd name="T2" fmla="*/ 573 w 793"/>
                    <a:gd name="T3" fmla="*/ 164 h 546"/>
                    <a:gd name="T4" fmla="*/ 464 w 793"/>
                    <a:gd name="T5" fmla="*/ 91 h 546"/>
                    <a:gd name="T6" fmla="*/ 234 w 793"/>
                    <a:gd name="T7" fmla="*/ 9 h 546"/>
                    <a:gd name="T8" fmla="*/ 40 w 793"/>
                    <a:gd name="T9" fmla="*/ 134 h 546"/>
                    <a:gd name="T10" fmla="*/ 17 w 793"/>
                    <a:gd name="T11" fmla="*/ 191 h 546"/>
                    <a:gd name="T12" fmla="*/ 44 w 793"/>
                    <a:gd name="T13" fmla="*/ 372 h 546"/>
                    <a:gd name="T14" fmla="*/ 240 w 793"/>
                    <a:gd name="T15" fmla="*/ 512 h 546"/>
                    <a:gd name="T16" fmla="*/ 624 w 793"/>
                    <a:gd name="T17" fmla="*/ 405 h 546"/>
                    <a:gd name="T18" fmla="*/ 754 w 793"/>
                    <a:gd name="T19" fmla="*/ 186 h 546"/>
                    <a:gd name="T20" fmla="*/ 793 w 793"/>
                    <a:gd name="T21" fmla="*/ 46 h 546"/>
                    <a:gd name="T22" fmla="*/ 679 w 793"/>
                    <a:gd name="T23" fmla="*/ 139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3" h="546">
                      <a:moveTo>
                        <a:pt x="679" y="139"/>
                      </a:moveTo>
                      <a:cubicBezTo>
                        <a:pt x="645" y="166"/>
                        <a:pt x="612" y="174"/>
                        <a:pt x="573" y="164"/>
                      </a:cubicBezTo>
                      <a:cubicBezTo>
                        <a:pt x="538" y="154"/>
                        <a:pt x="500" y="129"/>
                        <a:pt x="464" y="91"/>
                      </a:cubicBezTo>
                      <a:cubicBezTo>
                        <a:pt x="405" y="30"/>
                        <a:pt x="319" y="0"/>
                        <a:pt x="234" y="9"/>
                      </a:cubicBezTo>
                      <a:cubicBezTo>
                        <a:pt x="150" y="18"/>
                        <a:pt x="79" y="64"/>
                        <a:pt x="40" y="134"/>
                      </a:cubicBezTo>
                      <a:cubicBezTo>
                        <a:pt x="30" y="153"/>
                        <a:pt x="22" y="172"/>
                        <a:pt x="17" y="191"/>
                      </a:cubicBezTo>
                      <a:cubicBezTo>
                        <a:pt x="0" y="252"/>
                        <a:pt x="9" y="315"/>
                        <a:pt x="44" y="372"/>
                      </a:cubicBezTo>
                      <a:cubicBezTo>
                        <a:pt x="84" y="439"/>
                        <a:pt x="156" y="490"/>
                        <a:pt x="240" y="512"/>
                      </a:cubicBezTo>
                      <a:cubicBezTo>
                        <a:pt x="368" y="546"/>
                        <a:pt x="512" y="506"/>
                        <a:pt x="624" y="405"/>
                      </a:cubicBezTo>
                      <a:cubicBezTo>
                        <a:pt x="674" y="361"/>
                        <a:pt x="733" y="261"/>
                        <a:pt x="754" y="186"/>
                      </a:cubicBezTo>
                      <a:cubicBezTo>
                        <a:pt x="793" y="46"/>
                        <a:pt x="793" y="46"/>
                        <a:pt x="793" y="46"/>
                      </a:cubicBezTo>
                      <a:lnTo>
                        <a:pt x="679" y="139"/>
                      </a:lnTo>
                      <a:close/>
                    </a:path>
                  </a:pathLst>
                </a:custGeom>
                <a:solidFill>
                  <a:srgbClr val="F6F6F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7" name="Freeform 2535"/>
                <p:cNvSpPr>
                  <a:spLocks/>
                </p:cNvSpPr>
                <p:nvPr/>
              </p:nvSpPr>
              <p:spPr bwMode="auto">
                <a:xfrm>
                  <a:off x="3036646" y="2991629"/>
                  <a:ext cx="2546991" cy="1751992"/>
                </a:xfrm>
                <a:custGeom>
                  <a:avLst/>
                  <a:gdLst>
                    <a:gd name="T0" fmla="*/ 679 w 792"/>
                    <a:gd name="T1" fmla="*/ 139 h 545"/>
                    <a:gd name="T2" fmla="*/ 573 w 792"/>
                    <a:gd name="T3" fmla="*/ 164 h 545"/>
                    <a:gd name="T4" fmla="*/ 463 w 792"/>
                    <a:gd name="T5" fmla="*/ 91 h 545"/>
                    <a:gd name="T6" fmla="*/ 234 w 792"/>
                    <a:gd name="T7" fmla="*/ 10 h 545"/>
                    <a:gd name="T8" fmla="*/ 40 w 792"/>
                    <a:gd name="T9" fmla="*/ 135 h 545"/>
                    <a:gd name="T10" fmla="*/ 17 w 792"/>
                    <a:gd name="T11" fmla="*/ 191 h 545"/>
                    <a:gd name="T12" fmla="*/ 44 w 792"/>
                    <a:gd name="T13" fmla="*/ 372 h 545"/>
                    <a:gd name="T14" fmla="*/ 240 w 792"/>
                    <a:gd name="T15" fmla="*/ 512 h 545"/>
                    <a:gd name="T16" fmla="*/ 624 w 792"/>
                    <a:gd name="T17" fmla="*/ 405 h 545"/>
                    <a:gd name="T18" fmla="*/ 754 w 792"/>
                    <a:gd name="T19" fmla="*/ 186 h 545"/>
                    <a:gd name="T20" fmla="*/ 792 w 792"/>
                    <a:gd name="T21" fmla="*/ 48 h 545"/>
                    <a:gd name="T22" fmla="*/ 679 w 792"/>
                    <a:gd name="T23" fmla="*/ 139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2" h="545">
                      <a:moveTo>
                        <a:pt x="679" y="139"/>
                      </a:moveTo>
                      <a:cubicBezTo>
                        <a:pt x="646" y="166"/>
                        <a:pt x="612" y="174"/>
                        <a:pt x="573" y="164"/>
                      </a:cubicBezTo>
                      <a:cubicBezTo>
                        <a:pt x="538" y="155"/>
                        <a:pt x="500" y="129"/>
                        <a:pt x="463" y="91"/>
                      </a:cubicBezTo>
                      <a:cubicBezTo>
                        <a:pt x="405" y="31"/>
                        <a:pt x="319" y="0"/>
                        <a:pt x="234" y="10"/>
                      </a:cubicBezTo>
                      <a:cubicBezTo>
                        <a:pt x="150" y="19"/>
                        <a:pt x="79" y="65"/>
                        <a:pt x="40" y="135"/>
                      </a:cubicBezTo>
                      <a:cubicBezTo>
                        <a:pt x="30" y="153"/>
                        <a:pt x="22" y="172"/>
                        <a:pt x="17" y="191"/>
                      </a:cubicBezTo>
                      <a:cubicBezTo>
                        <a:pt x="0" y="252"/>
                        <a:pt x="10" y="315"/>
                        <a:pt x="44" y="372"/>
                      </a:cubicBezTo>
                      <a:cubicBezTo>
                        <a:pt x="85" y="439"/>
                        <a:pt x="156" y="490"/>
                        <a:pt x="240" y="512"/>
                      </a:cubicBezTo>
                      <a:cubicBezTo>
                        <a:pt x="368" y="545"/>
                        <a:pt x="511" y="505"/>
                        <a:pt x="624" y="405"/>
                      </a:cubicBezTo>
                      <a:cubicBezTo>
                        <a:pt x="673" y="361"/>
                        <a:pt x="733" y="260"/>
                        <a:pt x="754" y="186"/>
                      </a:cubicBezTo>
                      <a:cubicBezTo>
                        <a:pt x="792" y="48"/>
                        <a:pt x="792" y="48"/>
                        <a:pt x="792" y="48"/>
                      </a:cubicBezTo>
                      <a:lnTo>
                        <a:pt x="679" y="139"/>
                      </a:lnTo>
                      <a:close/>
                    </a:path>
                  </a:pathLst>
                </a:custGeom>
                <a:solidFill>
                  <a:srgbClr val="F5F5F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8" name="Freeform 2536"/>
                <p:cNvSpPr>
                  <a:spLocks/>
                </p:cNvSpPr>
                <p:nvPr/>
              </p:nvSpPr>
              <p:spPr bwMode="auto">
                <a:xfrm>
                  <a:off x="3039369" y="2994352"/>
                  <a:ext cx="2541546" cy="1749270"/>
                </a:xfrm>
                <a:custGeom>
                  <a:avLst/>
                  <a:gdLst>
                    <a:gd name="T0" fmla="*/ 679 w 790"/>
                    <a:gd name="T1" fmla="*/ 138 h 544"/>
                    <a:gd name="T2" fmla="*/ 572 w 790"/>
                    <a:gd name="T3" fmla="*/ 164 h 544"/>
                    <a:gd name="T4" fmla="*/ 462 w 790"/>
                    <a:gd name="T5" fmla="*/ 91 h 544"/>
                    <a:gd name="T6" fmla="*/ 233 w 790"/>
                    <a:gd name="T7" fmla="*/ 9 h 544"/>
                    <a:gd name="T8" fmla="*/ 40 w 790"/>
                    <a:gd name="T9" fmla="*/ 134 h 544"/>
                    <a:gd name="T10" fmla="*/ 17 w 790"/>
                    <a:gd name="T11" fmla="*/ 190 h 544"/>
                    <a:gd name="T12" fmla="*/ 44 w 790"/>
                    <a:gd name="T13" fmla="*/ 370 h 544"/>
                    <a:gd name="T14" fmla="*/ 239 w 790"/>
                    <a:gd name="T15" fmla="*/ 510 h 544"/>
                    <a:gd name="T16" fmla="*/ 622 w 790"/>
                    <a:gd name="T17" fmla="*/ 403 h 544"/>
                    <a:gd name="T18" fmla="*/ 752 w 790"/>
                    <a:gd name="T19" fmla="*/ 185 h 544"/>
                    <a:gd name="T20" fmla="*/ 790 w 790"/>
                    <a:gd name="T21" fmla="*/ 48 h 544"/>
                    <a:gd name="T22" fmla="*/ 679 w 790"/>
                    <a:gd name="T23" fmla="*/ 138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0" h="544">
                      <a:moveTo>
                        <a:pt x="679" y="138"/>
                      </a:moveTo>
                      <a:cubicBezTo>
                        <a:pt x="645" y="166"/>
                        <a:pt x="611" y="174"/>
                        <a:pt x="572" y="164"/>
                      </a:cubicBezTo>
                      <a:cubicBezTo>
                        <a:pt x="536" y="154"/>
                        <a:pt x="498" y="129"/>
                        <a:pt x="462" y="91"/>
                      </a:cubicBezTo>
                      <a:cubicBezTo>
                        <a:pt x="404" y="30"/>
                        <a:pt x="318" y="0"/>
                        <a:pt x="233" y="9"/>
                      </a:cubicBezTo>
                      <a:cubicBezTo>
                        <a:pt x="149" y="18"/>
                        <a:pt x="79" y="64"/>
                        <a:pt x="40" y="134"/>
                      </a:cubicBezTo>
                      <a:cubicBezTo>
                        <a:pt x="30" y="152"/>
                        <a:pt x="22" y="171"/>
                        <a:pt x="17" y="190"/>
                      </a:cubicBezTo>
                      <a:cubicBezTo>
                        <a:pt x="0" y="251"/>
                        <a:pt x="9" y="314"/>
                        <a:pt x="44" y="370"/>
                      </a:cubicBezTo>
                      <a:cubicBezTo>
                        <a:pt x="84" y="437"/>
                        <a:pt x="155" y="488"/>
                        <a:pt x="239" y="510"/>
                      </a:cubicBezTo>
                      <a:cubicBezTo>
                        <a:pt x="367" y="544"/>
                        <a:pt x="510" y="504"/>
                        <a:pt x="622" y="403"/>
                      </a:cubicBezTo>
                      <a:cubicBezTo>
                        <a:pt x="672" y="359"/>
                        <a:pt x="731" y="259"/>
                        <a:pt x="752" y="185"/>
                      </a:cubicBezTo>
                      <a:cubicBezTo>
                        <a:pt x="790" y="48"/>
                        <a:pt x="790" y="48"/>
                        <a:pt x="790" y="48"/>
                      </a:cubicBezTo>
                      <a:lnTo>
                        <a:pt x="679" y="138"/>
                      </a:lnTo>
                      <a:close/>
                    </a:path>
                  </a:pathLst>
                </a:custGeom>
                <a:solidFill>
                  <a:srgbClr val="F3F4F4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2537"/>
                <p:cNvSpPr>
                  <a:spLocks/>
                </p:cNvSpPr>
                <p:nvPr/>
              </p:nvSpPr>
              <p:spPr bwMode="auto">
                <a:xfrm>
                  <a:off x="3043453" y="2994352"/>
                  <a:ext cx="2533378" cy="1745186"/>
                </a:xfrm>
                <a:custGeom>
                  <a:avLst/>
                  <a:gdLst>
                    <a:gd name="T0" fmla="*/ 678 w 788"/>
                    <a:gd name="T1" fmla="*/ 139 h 543"/>
                    <a:gd name="T2" fmla="*/ 571 w 788"/>
                    <a:gd name="T3" fmla="*/ 164 h 543"/>
                    <a:gd name="T4" fmla="*/ 460 w 788"/>
                    <a:gd name="T5" fmla="*/ 91 h 543"/>
                    <a:gd name="T6" fmla="*/ 232 w 788"/>
                    <a:gd name="T7" fmla="*/ 10 h 543"/>
                    <a:gd name="T8" fmla="*/ 39 w 788"/>
                    <a:gd name="T9" fmla="*/ 134 h 543"/>
                    <a:gd name="T10" fmla="*/ 16 w 788"/>
                    <a:gd name="T11" fmla="*/ 190 h 543"/>
                    <a:gd name="T12" fmla="*/ 43 w 788"/>
                    <a:gd name="T13" fmla="*/ 370 h 543"/>
                    <a:gd name="T14" fmla="*/ 238 w 788"/>
                    <a:gd name="T15" fmla="*/ 510 h 543"/>
                    <a:gd name="T16" fmla="*/ 621 w 788"/>
                    <a:gd name="T17" fmla="*/ 403 h 543"/>
                    <a:gd name="T18" fmla="*/ 751 w 788"/>
                    <a:gd name="T19" fmla="*/ 184 h 543"/>
                    <a:gd name="T20" fmla="*/ 788 w 788"/>
                    <a:gd name="T21" fmla="*/ 50 h 543"/>
                    <a:gd name="T22" fmla="*/ 678 w 788"/>
                    <a:gd name="T23" fmla="*/ 139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8" h="543">
                      <a:moveTo>
                        <a:pt x="678" y="139"/>
                      </a:moveTo>
                      <a:cubicBezTo>
                        <a:pt x="644" y="166"/>
                        <a:pt x="610" y="174"/>
                        <a:pt x="571" y="164"/>
                      </a:cubicBezTo>
                      <a:cubicBezTo>
                        <a:pt x="535" y="155"/>
                        <a:pt x="497" y="129"/>
                        <a:pt x="460" y="91"/>
                      </a:cubicBezTo>
                      <a:cubicBezTo>
                        <a:pt x="403" y="31"/>
                        <a:pt x="317" y="0"/>
                        <a:pt x="232" y="10"/>
                      </a:cubicBezTo>
                      <a:cubicBezTo>
                        <a:pt x="148" y="19"/>
                        <a:pt x="78" y="64"/>
                        <a:pt x="39" y="134"/>
                      </a:cubicBezTo>
                      <a:cubicBezTo>
                        <a:pt x="29" y="152"/>
                        <a:pt x="21" y="171"/>
                        <a:pt x="16" y="190"/>
                      </a:cubicBezTo>
                      <a:cubicBezTo>
                        <a:pt x="0" y="251"/>
                        <a:pt x="9" y="314"/>
                        <a:pt x="43" y="370"/>
                      </a:cubicBezTo>
                      <a:cubicBezTo>
                        <a:pt x="84" y="437"/>
                        <a:pt x="155" y="488"/>
                        <a:pt x="238" y="510"/>
                      </a:cubicBezTo>
                      <a:cubicBezTo>
                        <a:pt x="366" y="543"/>
                        <a:pt x="509" y="503"/>
                        <a:pt x="621" y="403"/>
                      </a:cubicBezTo>
                      <a:cubicBezTo>
                        <a:pt x="670" y="359"/>
                        <a:pt x="730" y="259"/>
                        <a:pt x="751" y="184"/>
                      </a:cubicBezTo>
                      <a:cubicBezTo>
                        <a:pt x="788" y="50"/>
                        <a:pt x="788" y="50"/>
                        <a:pt x="788" y="50"/>
                      </a:cubicBezTo>
                      <a:lnTo>
                        <a:pt x="678" y="139"/>
                      </a:lnTo>
                      <a:close/>
                    </a:path>
                  </a:pathLst>
                </a:custGeom>
                <a:solidFill>
                  <a:srgbClr val="F2F2F3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2538"/>
                <p:cNvSpPr>
                  <a:spLocks/>
                </p:cNvSpPr>
                <p:nvPr/>
              </p:nvSpPr>
              <p:spPr bwMode="auto">
                <a:xfrm>
                  <a:off x="3043453" y="2997074"/>
                  <a:ext cx="2530656" cy="1739741"/>
                </a:xfrm>
                <a:custGeom>
                  <a:avLst/>
                  <a:gdLst>
                    <a:gd name="T0" fmla="*/ 678 w 787"/>
                    <a:gd name="T1" fmla="*/ 138 h 541"/>
                    <a:gd name="T2" fmla="*/ 571 w 787"/>
                    <a:gd name="T3" fmla="*/ 164 h 541"/>
                    <a:gd name="T4" fmla="*/ 460 w 787"/>
                    <a:gd name="T5" fmla="*/ 90 h 541"/>
                    <a:gd name="T6" fmla="*/ 232 w 787"/>
                    <a:gd name="T7" fmla="*/ 9 h 541"/>
                    <a:gd name="T8" fmla="*/ 40 w 787"/>
                    <a:gd name="T9" fmla="*/ 133 h 541"/>
                    <a:gd name="T10" fmla="*/ 17 w 787"/>
                    <a:gd name="T11" fmla="*/ 190 h 541"/>
                    <a:gd name="T12" fmla="*/ 43 w 787"/>
                    <a:gd name="T13" fmla="*/ 369 h 541"/>
                    <a:gd name="T14" fmla="*/ 238 w 787"/>
                    <a:gd name="T15" fmla="*/ 508 h 541"/>
                    <a:gd name="T16" fmla="*/ 621 w 787"/>
                    <a:gd name="T17" fmla="*/ 402 h 541"/>
                    <a:gd name="T18" fmla="*/ 750 w 787"/>
                    <a:gd name="T19" fmla="*/ 183 h 541"/>
                    <a:gd name="T20" fmla="*/ 787 w 787"/>
                    <a:gd name="T21" fmla="*/ 50 h 541"/>
                    <a:gd name="T22" fmla="*/ 678 w 787"/>
                    <a:gd name="T23" fmla="*/ 13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7" h="541">
                      <a:moveTo>
                        <a:pt x="678" y="138"/>
                      </a:moveTo>
                      <a:cubicBezTo>
                        <a:pt x="644" y="166"/>
                        <a:pt x="610" y="174"/>
                        <a:pt x="571" y="164"/>
                      </a:cubicBezTo>
                      <a:cubicBezTo>
                        <a:pt x="535" y="154"/>
                        <a:pt x="497" y="129"/>
                        <a:pt x="460" y="90"/>
                      </a:cubicBezTo>
                      <a:cubicBezTo>
                        <a:pt x="402" y="30"/>
                        <a:pt x="317" y="0"/>
                        <a:pt x="232" y="9"/>
                      </a:cubicBezTo>
                      <a:cubicBezTo>
                        <a:pt x="149" y="18"/>
                        <a:pt x="78" y="64"/>
                        <a:pt x="40" y="133"/>
                      </a:cubicBezTo>
                      <a:cubicBezTo>
                        <a:pt x="30" y="152"/>
                        <a:pt x="22" y="171"/>
                        <a:pt x="17" y="190"/>
                      </a:cubicBezTo>
                      <a:cubicBezTo>
                        <a:pt x="0" y="250"/>
                        <a:pt x="9" y="312"/>
                        <a:pt x="43" y="369"/>
                      </a:cubicBezTo>
                      <a:cubicBezTo>
                        <a:pt x="84" y="436"/>
                        <a:pt x="155" y="486"/>
                        <a:pt x="238" y="508"/>
                      </a:cubicBezTo>
                      <a:cubicBezTo>
                        <a:pt x="366" y="541"/>
                        <a:pt x="509" y="502"/>
                        <a:pt x="621" y="402"/>
                      </a:cubicBezTo>
                      <a:cubicBezTo>
                        <a:pt x="670" y="358"/>
                        <a:pt x="729" y="258"/>
                        <a:pt x="750" y="183"/>
                      </a:cubicBezTo>
                      <a:cubicBezTo>
                        <a:pt x="787" y="50"/>
                        <a:pt x="787" y="50"/>
                        <a:pt x="787" y="50"/>
                      </a:cubicBezTo>
                      <a:lnTo>
                        <a:pt x="678" y="138"/>
                      </a:lnTo>
                      <a:close/>
                    </a:path>
                  </a:pathLst>
                </a:custGeom>
                <a:solidFill>
                  <a:srgbClr val="F0F1F1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2539"/>
                <p:cNvSpPr>
                  <a:spLocks/>
                </p:cNvSpPr>
                <p:nvPr/>
              </p:nvSpPr>
              <p:spPr bwMode="auto">
                <a:xfrm>
                  <a:off x="3046175" y="2997074"/>
                  <a:ext cx="2525210" cy="1739741"/>
                </a:xfrm>
                <a:custGeom>
                  <a:avLst/>
                  <a:gdLst>
                    <a:gd name="T0" fmla="*/ 678 w 785"/>
                    <a:gd name="T1" fmla="*/ 139 h 541"/>
                    <a:gd name="T2" fmla="*/ 570 w 785"/>
                    <a:gd name="T3" fmla="*/ 164 h 541"/>
                    <a:gd name="T4" fmla="*/ 459 w 785"/>
                    <a:gd name="T5" fmla="*/ 91 h 541"/>
                    <a:gd name="T6" fmla="*/ 231 w 785"/>
                    <a:gd name="T7" fmla="*/ 10 h 541"/>
                    <a:gd name="T8" fmla="*/ 39 w 785"/>
                    <a:gd name="T9" fmla="*/ 134 h 541"/>
                    <a:gd name="T10" fmla="*/ 16 w 785"/>
                    <a:gd name="T11" fmla="*/ 190 h 541"/>
                    <a:gd name="T12" fmla="*/ 43 w 785"/>
                    <a:gd name="T13" fmla="*/ 368 h 541"/>
                    <a:gd name="T14" fmla="*/ 237 w 785"/>
                    <a:gd name="T15" fmla="*/ 508 h 541"/>
                    <a:gd name="T16" fmla="*/ 619 w 785"/>
                    <a:gd name="T17" fmla="*/ 401 h 541"/>
                    <a:gd name="T18" fmla="*/ 748 w 785"/>
                    <a:gd name="T19" fmla="*/ 183 h 541"/>
                    <a:gd name="T20" fmla="*/ 785 w 785"/>
                    <a:gd name="T21" fmla="*/ 52 h 541"/>
                    <a:gd name="T22" fmla="*/ 678 w 785"/>
                    <a:gd name="T23" fmla="*/ 139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5" h="541">
                      <a:moveTo>
                        <a:pt x="678" y="139"/>
                      </a:moveTo>
                      <a:cubicBezTo>
                        <a:pt x="644" y="166"/>
                        <a:pt x="609" y="174"/>
                        <a:pt x="570" y="164"/>
                      </a:cubicBezTo>
                      <a:cubicBezTo>
                        <a:pt x="534" y="154"/>
                        <a:pt x="495" y="129"/>
                        <a:pt x="459" y="91"/>
                      </a:cubicBezTo>
                      <a:cubicBezTo>
                        <a:pt x="401" y="31"/>
                        <a:pt x="316" y="0"/>
                        <a:pt x="231" y="10"/>
                      </a:cubicBezTo>
                      <a:cubicBezTo>
                        <a:pt x="148" y="19"/>
                        <a:pt x="78" y="64"/>
                        <a:pt x="39" y="134"/>
                      </a:cubicBezTo>
                      <a:cubicBezTo>
                        <a:pt x="29" y="152"/>
                        <a:pt x="21" y="171"/>
                        <a:pt x="16" y="190"/>
                      </a:cubicBezTo>
                      <a:cubicBezTo>
                        <a:pt x="0" y="250"/>
                        <a:pt x="9" y="312"/>
                        <a:pt x="43" y="368"/>
                      </a:cubicBezTo>
                      <a:cubicBezTo>
                        <a:pt x="83" y="435"/>
                        <a:pt x="154" y="486"/>
                        <a:pt x="237" y="508"/>
                      </a:cubicBezTo>
                      <a:cubicBezTo>
                        <a:pt x="365" y="541"/>
                        <a:pt x="508" y="501"/>
                        <a:pt x="619" y="401"/>
                      </a:cubicBezTo>
                      <a:cubicBezTo>
                        <a:pt x="668" y="357"/>
                        <a:pt x="728" y="257"/>
                        <a:pt x="748" y="183"/>
                      </a:cubicBezTo>
                      <a:cubicBezTo>
                        <a:pt x="785" y="52"/>
                        <a:pt x="785" y="52"/>
                        <a:pt x="785" y="52"/>
                      </a:cubicBezTo>
                      <a:lnTo>
                        <a:pt x="678" y="139"/>
                      </a:lnTo>
                      <a:close/>
                    </a:path>
                  </a:pathLst>
                </a:custGeom>
                <a:solidFill>
                  <a:srgbClr val="EFEFF0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2" name="Freeform 2540"/>
                <p:cNvSpPr>
                  <a:spLocks/>
                </p:cNvSpPr>
                <p:nvPr/>
              </p:nvSpPr>
              <p:spPr bwMode="auto">
                <a:xfrm>
                  <a:off x="3046175" y="3001158"/>
                  <a:ext cx="2521127" cy="1732934"/>
                </a:xfrm>
                <a:custGeom>
                  <a:avLst/>
                  <a:gdLst>
                    <a:gd name="T0" fmla="*/ 678 w 784"/>
                    <a:gd name="T1" fmla="*/ 138 h 539"/>
                    <a:gd name="T2" fmla="*/ 570 w 784"/>
                    <a:gd name="T3" fmla="*/ 164 h 539"/>
                    <a:gd name="T4" fmla="*/ 458 w 784"/>
                    <a:gd name="T5" fmla="*/ 90 h 539"/>
                    <a:gd name="T6" fmla="*/ 231 w 784"/>
                    <a:gd name="T7" fmla="*/ 9 h 539"/>
                    <a:gd name="T8" fmla="*/ 40 w 784"/>
                    <a:gd name="T9" fmla="*/ 133 h 539"/>
                    <a:gd name="T10" fmla="*/ 17 w 784"/>
                    <a:gd name="T11" fmla="*/ 189 h 539"/>
                    <a:gd name="T12" fmla="*/ 43 w 784"/>
                    <a:gd name="T13" fmla="*/ 367 h 539"/>
                    <a:gd name="T14" fmla="*/ 237 w 784"/>
                    <a:gd name="T15" fmla="*/ 506 h 539"/>
                    <a:gd name="T16" fmla="*/ 619 w 784"/>
                    <a:gd name="T17" fmla="*/ 400 h 539"/>
                    <a:gd name="T18" fmla="*/ 748 w 784"/>
                    <a:gd name="T19" fmla="*/ 182 h 539"/>
                    <a:gd name="T20" fmla="*/ 784 w 784"/>
                    <a:gd name="T21" fmla="*/ 52 h 539"/>
                    <a:gd name="T22" fmla="*/ 678 w 784"/>
                    <a:gd name="T23" fmla="*/ 138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4" h="539">
                      <a:moveTo>
                        <a:pt x="678" y="138"/>
                      </a:moveTo>
                      <a:cubicBezTo>
                        <a:pt x="644" y="166"/>
                        <a:pt x="609" y="174"/>
                        <a:pt x="570" y="164"/>
                      </a:cubicBezTo>
                      <a:cubicBezTo>
                        <a:pt x="533" y="154"/>
                        <a:pt x="495" y="129"/>
                        <a:pt x="458" y="90"/>
                      </a:cubicBezTo>
                      <a:cubicBezTo>
                        <a:pt x="401" y="30"/>
                        <a:pt x="316" y="0"/>
                        <a:pt x="231" y="9"/>
                      </a:cubicBezTo>
                      <a:cubicBezTo>
                        <a:pt x="148" y="18"/>
                        <a:pt x="78" y="64"/>
                        <a:pt x="40" y="133"/>
                      </a:cubicBezTo>
                      <a:cubicBezTo>
                        <a:pt x="30" y="151"/>
                        <a:pt x="22" y="170"/>
                        <a:pt x="17" y="189"/>
                      </a:cubicBezTo>
                      <a:cubicBezTo>
                        <a:pt x="0" y="249"/>
                        <a:pt x="9" y="311"/>
                        <a:pt x="43" y="367"/>
                      </a:cubicBezTo>
                      <a:cubicBezTo>
                        <a:pt x="84" y="434"/>
                        <a:pt x="154" y="484"/>
                        <a:pt x="237" y="506"/>
                      </a:cubicBezTo>
                      <a:cubicBezTo>
                        <a:pt x="365" y="539"/>
                        <a:pt x="507" y="500"/>
                        <a:pt x="619" y="400"/>
                      </a:cubicBezTo>
                      <a:cubicBezTo>
                        <a:pt x="668" y="356"/>
                        <a:pt x="727" y="256"/>
                        <a:pt x="748" y="182"/>
                      </a:cubicBezTo>
                      <a:cubicBezTo>
                        <a:pt x="784" y="52"/>
                        <a:pt x="784" y="52"/>
                        <a:pt x="784" y="52"/>
                      </a:cubicBezTo>
                      <a:lnTo>
                        <a:pt x="678" y="138"/>
                      </a:lnTo>
                      <a:close/>
                    </a:path>
                  </a:pathLst>
                </a:custGeom>
                <a:solidFill>
                  <a:srgbClr val="EDEEE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2541"/>
                <p:cNvSpPr>
                  <a:spLocks/>
                </p:cNvSpPr>
                <p:nvPr/>
              </p:nvSpPr>
              <p:spPr bwMode="auto">
                <a:xfrm>
                  <a:off x="3050259" y="3001158"/>
                  <a:ext cx="2517043" cy="1732934"/>
                </a:xfrm>
                <a:custGeom>
                  <a:avLst/>
                  <a:gdLst>
                    <a:gd name="T0" fmla="*/ 677 w 783"/>
                    <a:gd name="T1" fmla="*/ 138 h 539"/>
                    <a:gd name="T2" fmla="*/ 568 w 783"/>
                    <a:gd name="T3" fmla="*/ 164 h 539"/>
                    <a:gd name="T4" fmla="*/ 457 w 783"/>
                    <a:gd name="T5" fmla="*/ 90 h 539"/>
                    <a:gd name="T6" fmla="*/ 230 w 783"/>
                    <a:gd name="T7" fmla="*/ 10 h 539"/>
                    <a:gd name="T8" fmla="*/ 39 w 783"/>
                    <a:gd name="T9" fmla="*/ 133 h 539"/>
                    <a:gd name="T10" fmla="*/ 16 w 783"/>
                    <a:gd name="T11" fmla="*/ 189 h 539"/>
                    <a:gd name="T12" fmla="*/ 43 w 783"/>
                    <a:gd name="T13" fmla="*/ 367 h 539"/>
                    <a:gd name="T14" fmla="*/ 236 w 783"/>
                    <a:gd name="T15" fmla="*/ 506 h 539"/>
                    <a:gd name="T16" fmla="*/ 618 w 783"/>
                    <a:gd name="T17" fmla="*/ 399 h 539"/>
                    <a:gd name="T18" fmla="*/ 746 w 783"/>
                    <a:gd name="T19" fmla="*/ 182 h 539"/>
                    <a:gd name="T20" fmla="*/ 783 w 783"/>
                    <a:gd name="T21" fmla="*/ 54 h 539"/>
                    <a:gd name="T22" fmla="*/ 677 w 783"/>
                    <a:gd name="T23" fmla="*/ 138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3" h="539">
                      <a:moveTo>
                        <a:pt x="677" y="138"/>
                      </a:moveTo>
                      <a:cubicBezTo>
                        <a:pt x="643" y="166"/>
                        <a:pt x="608" y="174"/>
                        <a:pt x="568" y="164"/>
                      </a:cubicBezTo>
                      <a:cubicBezTo>
                        <a:pt x="532" y="154"/>
                        <a:pt x="494" y="129"/>
                        <a:pt x="457" y="90"/>
                      </a:cubicBezTo>
                      <a:cubicBezTo>
                        <a:pt x="399" y="31"/>
                        <a:pt x="315" y="0"/>
                        <a:pt x="230" y="10"/>
                      </a:cubicBezTo>
                      <a:cubicBezTo>
                        <a:pt x="147" y="19"/>
                        <a:pt x="78" y="64"/>
                        <a:pt x="39" y="133"/>
                      </a:cubicBezTo>
                      <a:cubicBezTo>
                        <a:pt x="29" y="151"/>
                        <a:pt x="21" y="170"/>
                        <a:pt x="16" y="189"/>
                      </a:cubicBezTo>
                      <a:cubicBezTo>
                        <a:pt x="0" y="249"/>
                        <a:pt x="9" y="311"/>
                        <a:pt x="43" y="367"/>
                      </a:cubicBezTo>
                      <a:cubicBezTo>
                        <a:pt x="83" y="433"/>
                        <a:pt x="154" y="484"/>
                        <a:pt x="236" y="506"/>
                      </a:cubicBezTo>
                      <a:cubicBezTo>
                        <a:pt x="364" y="539"/>
                        <a:pt x="506" y="499"/>
                        <a:pt x="618" y="399"/>
                      </a:cubicBezTo>
                      <a:cubicBezTo>
                        <a:pt x="667" y="356"/>
                        <a:pt x="726" y="256"/>
                        <a:pt x="746" y="182"/>
                      </a:cubicBezTo>
                      <a:cubicBezTo>
                        <a:pt x="783" y="54"/>
                        <a:pt x="783" y="54"/>
                        <a:pt x="783" y="54"/>
                      </a:cubicBezTo>
                      <a:lnTo>
                        <a:pt x="677" y="138"/>
                      </a:lnTo>
                      <a:close/>
                    </a:path>
                  </a:pathLst>
                </a:custGeom>
                <a:solidFill>
                  <a:srgbClr val="ECEDED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4" name="Freeform 2542"/>
                <p:cNvSpPr>
                  <a:spLocks/>
                </p:cNvSpPr>
                <p:nvPr/>
              </p:nvSpPr>
              <p:spPr bwMode="auto">
                <a:xfrm>
                  <a:off x="3050259" y="3003881"/>
                  <a:ext cx="2514320" cy="1726128"/>
                </a:xfrm>
                <a:custGeom>
                  <a:avLst/>
                  <a:gdLst>
                    <a:gd name="T0" fmla="*/ 678 w 782"/>
                    <a:gd name="T1" fmla="*/ 138 h 537"/>
                    <a:gd name="T2" fmla="*/ 568 w 782"/>
                    <a:gd name="T3" fmla="*/ 164 h 537"/>
                    <a:gd name="T4" fmla="*/ 456 w 782"/>
                    <a:gd name="T5" fmla="*/ 90 h 537"/>
                    <a:gd name="T6" fmla="*/ 230 w 782"/>
                    <a:gd name="T7" fmla="*/ 9 h 537"/>
                    <a:gd name="T8" fmla="*/ 40 w 782"/>
                    <a:gd name="T9" fmla="*/ 132 h 537"/>
                    <a:gd name="T10" fmla="*/ 17 w 782"/>
                    <a:gd name="T11" fmla="*/ 188 h 537"/>
                    <a:gd name="T12" fmla="*/ 43 w 782"/>
                    <a:gd name="T13" fmla="*/ 366 h 537"/>
                    <a:gd name="T14" fmla="*/ 237 w 782"/>
                    <a:gd name="T15" fmla="*/ 504 h 537"/>
                    <a:gd name="T16" fmla="*/ 617 w 782"/>
                    <a:gd name="T17" fmla="*/ 398 h 537"/>
                    <a:gd name="T18" fmla="*/ 746 w 782"/>
                    <a:gd name="T19" fmla="*/ 181 h 537"/>
                    <a:gd name="T20" fmla="*/ 782 w 782"/>
                    <a:gd name="T21" fmla="*/ 54 h 537"/>
                    <a:gd name="T22" fmla="*/ 678 w 782"/>
                    <a:gd name="T23" fmla="*/ 138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2" h="537">
                      <a:moveTo>
                        <a:pt x="678" y="138"/>
                      </a:moveTo>
                      <a:cubicBezTo>
                        <a:pt x="643" y="166"/>
                        <a:pt x="608" y="174"/>
                        <a:pt x="568" y="164"/>
                      </a:cubicBezTo>
                      <a:cubicBezTo>
                        <a:pt x="532" y="154"/>
                        <a:pt x="493" y="128"/>
                        <a:pt x="456" y="90"/>
                      </a:cubicBezTo>
                      <a:cubicBezTo>
                        <a:pt x="399" y="30"/>
                        <a:pt x="315" y="0"/>
                        <a:pt x="230" y="9"/>
                      </a:cubicBezTo>
                      <a:cubicBezTo>
                        <a:pt x="147" y="18"/>
                        <a:pt x="78" y="63"/>
                        <a:pt x="40" y="132"/>
                      </a:cubicBezTo>
                      <a:cubicBezTo>
                        <a:pt x="29" y="150"/>
                        <a:pt x="22" y="169"/>
                        <a:pt x="17" y="188"/>
                      </a:cubicBezTo>
                      <a:cubicBezTo>
                        <a:pt x="0" y="248"/>
                        <a:pt x="9" y="310"/>
                        <a:pt x="43" y="366"/>
                      </a:cubicBezTo>
                      <a:cubicBezTo>
                        <a:pt x="83" y="432"/>
                        <a:pt x="154" y="482"/>
                        <a:pt x="237" y="504"/>
                      </a:cubicBezTo>
                      <a:cubicBezTo>
                        <a:pt x="364" y="537"/>
                        <a:pt x="506" y="498"/>
                        <a:pt x="617" y="398"/>
                      </a:cubicBezTo>
                      <a:cubicBezTo>
                        <a:pt x="666" y="354"/>
                        <a:pt x="725" y="255"/>
                        <a:pt x="746" y="181"/>
                      </a:cubicBezTo>
                      <a:cubicBezTo>
                        <a:pt x="782" y="54"/>
                        <a:pt x="782" y="54"/>
                        <a:pt x="782" y="54"/>
                      </a:cubicBezTo>
                      <a:lnTo>
                        <a:pt x="678" y="138"/>
                      </a:lnTo>
                      <a:close/>
                    </a:path>
                  </a:pathLst>
                </a:custGeom>
                <a:solidFill>
                  <a:srgbClr val="EAEBE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7" name="Freeform 2543"/>
                <p:cNvSpPr>
                  <a:spLocks/>
                </p:cNvSpPr>
                <p:nvPr/>
              </p:nvSpPr>
              <p:spPr bwMode="auto">
                <a:xfrm>
                  <a:off x="3052982" y="3003881"/>
                  <a:ext cx="2508875" cy="1726128"/>
                </a:xfrm>
                <a:custGeom>
                  <a:avLst/>
                  <a:gdLst>
                    <a:gd name="T0" fmla="*/ 677 w 780"/>
                    <a:gd name="T1" fmla="*/ 138 h 537"/>
                    <a:gd name="T2" fmla="*/ 567 w 780"/>
                    <a:gd name="T3" fmla="*/ 164 h 537"/>
                    <a:gd name="T4" fmla="*/ 455 w 780"/>
                    <a:gd name="T5" fmla="*/ 90 h 537"/>
                    <a:gd name="T6" fmla="*/ 229 w 780"/>
                    <a:gd name="T7" fmla="*/ 10 h 537"/>
                    <a:gd name="T8" fmla="*/ 39 w 780"/>
                    <a:gd name="T9" fmla="*/ 133 h 537"/>
                    <a:gd name="T10" fmla="*/ 16 w 780"/>
                    <a:gd name="T11" fmla="*/ 188 h 537"/>
                    <a:gd name="T12" fmla="*/ 43 w 780"/>
                    <a:gd name="T13" fmla="*/ 365 h 537"/>
                    <a:gd name="T14" fmla="*/ 236 w 780"/>
                    <a:gd name="T15" fmla="*/ 504 h 537"/>
                    <a:gd name="T16" fmla="*/ 616 w 780"/>
                    <a:gd name="T17" fmla="*/ 398 h 537"/>
                    <a:gd name="T18" fmla="*/ 744 w 780"/>
                    <a:gd name="T19" fmla="*/ 181 h 537"/>
                    <a:gd name="T20" fmla="*/ 780 w 780"/>
                    <a:gd name="T21" fmla="*/ 56 h 537"/>
                    <a:gd name="T22" fmla="*/ 677 w 780"/>
                    <a:gd name="T23" fmla="*/ 138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0" h="537">
                      <a:moveTo>
                        <a:pt x="677" y="138"/>
                      </a:moveTo>
                      <a:cubicBezTo>
                        <a:pt x="642" y="166"/>
                        <a:pt x="607" y="175"/>
                        <a:pt x="567" y="164"/>
                      </a:cubicBezTo>
                      <a:cubicBezTo>
                        <a:pt x="531" y="154"/>
                        <a:pt x="492" y="129"/>
                        <a:pt x="455" y="90"/>
                      </a:cubicBezTo>
                      <a:cubicBezTo>
                        <a:pt x="398" y="31"/>
                        <a:pt x="314" y="0"/>
                        <a:pt x="229" y="10"/>
                      </a:cubicBezTo>
                      <a:cubicBezTo>
                        <a:pt x="147" y="19"/>
                        <a:pt x="77" y="64"/>
                        <a:pt x="39" y="133"/>
                      </a:cubicBezTo>
                      <a:cubicBezTo>
                        <a:pt x="29" y="151"/>
                        <a:pt x="21" y="169"/>
                        <a:pt x="16" y="188"/>
                      </a:cubicBezTo>
                      <a:cubicBezTo>
                        <a:pt x="0" y="248"/>
                        <a:pt x="9" y="310"/>
                        <a:pt x="43" y="365"/>
                      </a:cubicBezTo>
                      <a:cubicBezTo>
                        <a:pt x="83" y="432"/>
                        <a:pt x="153" y="482"/>
                        <a:pt x="236" y="504"/>
                      </a:cubicBezTo>
                      <a:cubicBezTo>
                        <a:pt x="362" y="537"/>
                        <a:pt x="505" y="497"/>
                        <a:pt x="616" y="398"/>
                      </a:cubicBezTo>
                      <a:cubicBezTo>
                        <a:pt x="665" y="354"/>
                        <a:pt x="724" y="255"/>
                        <a:pt x="744" y="181"/>
                      </a:cubicBezTo>
                      <a:cubicBezTo>
                        <a:pt x="780" y="56"/>
                        <a:pt x="780" y="56"/>
                        <a:pt x="780" y="56"/>
                      </a:cubicBezTo>
                      <a:lnTo>
                        <a:pt x="677" y="138"/>
                      </a:lnTo>
                      <a:close/>
                    </a:path>
                  </a:pathLst>
                </a:custGeom>
                <a:solidFill>
                  <a:srgbClr val="E9EAEA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8" name="Freeform 2544"/>
                <p:cNvSpPr>
                  <a:spLocks/>
                </p:cNvSpPr>
                <p:nvPr/>
              </p:nvSpPr>
              <p:spPr bwMode="auto">
                <a:xfrm>
                  <a:off x="3052982" y="3006603"/>
                  <a:ext cx="2504791" cy="1720682"/>
                </a:xfrm>
                <a:custGeom>
                  <a:avLst/>
                  <a:gdLst>
                    <a:gd name="T0" fmla="*/ 678 w 779"/>
                    <a:gd name="T1" fmla="*/ 138 h 535"/>
                    <a:gd name="T2" fmla="*/ 567 w 779"/>
                    <a:gd name="T3" fmla="*/ 163 h 535"/>
                    <a:gd name="T4" fmla="*/ 455 w 779"/>
                    <a:gd name="T5" fmla="*/ 90 h 535"/>
                    <a:gd name="T6" fmla="*/ 229 w 779"/>
                    <a:gd name="T7" fmla="*/ 9 h 535"/>
                    <a:gd name="T8" fmla="*/ 40 w 779"/>
                    <a:gd name="T9" fmla="*/ 132 h 535"/>
                    <a:gd name="T10" fmla="*/ 17 w 779"/>
                    <a:gd name="T11" fmla="*/ 187 h 535"/>
                    <a:gd name="T12" fmla="*/ 43 w 779"/>
                    <a:gd name="T13" fmla="*/ 364 h 535"/>
                    <a:gd name="T14" fmla="*/ 236 w 779"/>
                    <a:gd name="T15" fmla="*/ 502 h 535"/>
                    <a:gd name="T16" fmla="*/ 616 w 779"/>
                    <a:gd name="T17" fmla="*/ 396 h 535"/>
                    <a:gd name="T18" fmla="*/ 744 w 779"/>
                    <a:gd name="T19" fmla="*/ 179 h 535"/>
                    <a:gd name="T20" fmla="*/ 779 w 779"/>
                    <a:gd name="T21" fmla="*/ 56 h 535"/>
                    <a:gd name="T22" fmla="*/ 678 w 779"/>
                    <a:gd name="T23" fmla="*/ 138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9" h="535">
                      <a:moveTo>
                        <a:pt x="678" y="138"/>
                      </a:moveTo>
                      <a:cubicBezTo>
                        <a:pt x="643" y="166"/>
                        <a:pt x="607" y="174"/>
                        <a:pt x="567" y="163"/>
                      </a:cubicBezTo>
                      <a:cubicBezTo>
                        <a:pt x="531" y="154"/>
                        <a:pt x="492" y="128"/>
                        <a:pt x="455" y="90"/>
                      </a:cubicBezTo>
                      <a:cubicBezTo>
                        <a:pt x="398" y="30"/>
                        <a:pt x="313" y="0"/>
                        <a:pt x="229" y="9"/>
                      </a:cubicBezTo>
                      <a:cubicBezTo>
                        <a:pt x="147" y="18"/>
                        <a:pt x="78" y="63"/>
                        <a:pt x="40" y="132"/>
                      </a:cubicBezTo>
                      <a:cubicBezTo>
                        <a:pt x="29" y="150"/>
                        <a:pt x="22" y="169"/>
                        <a:pt x="17" y="187"/>
                      </a:cubicBezTo>
                      <a:cubicBezTo>
                        <a:pt x="0" y="247"/>
                        <a:pt x="10" y="309"/>
                        <a:pt x="43" y="364"/>
                      </a:cubicBezTo>
                      <a:cubicBezTo>
                        <a:pt x="83" y="430"/>
                        <a:pt x="153" y="481"/>
                        <a:pt x="236" y="502"/>
                      </a:cubicBezTo>
                      <a:cubicBezTo>
                        <a:pt x="362" y="535"/>
                        <a:pt x="504" y="496"/>
                        <a:pt x="616" y="396"/>
                      </a:cubicBezTo>
                      <a:cubicBezTo>
                        <a:pt x="664" y="353"/>
                        <a:pt x="723" y="253"/>
                        <a:pt x="744" y="179"/>
                      </a:cubicBezTo>
                      <a:cubicBezTo>
                        <a:pt x="779" y="56"/>
                        <a:pt x="779" y="56"/>
                        <a:pt x="779" y="56"/>
                      </a:cubicBezTo>
                      <a:lnTo>
                        <a:pt x="678" y="138"/>
                      </a:lnTo>
                      <a:close/>
                    </a:path>
                  </a:pathLst>
                </a:custGeom>
                <a:solidFill>
                  <a:srgbClr val="E7E8E9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9" name="Freeform 2545"/>
                <p:cNvSpPr>
                  <a:spLocks/>
                </p:cNvSpPr>
                <p:nvPr/>
              </p:nvSpPr>
              <p:spPr bwMode="auto">
                <a:xfrm>
                  <a:off x="3055704" y="3010687"/>
                  <a:ext cx="2499346" cy="1716599"/>
                </a:xfrm>
                <a:custGeom>
                  <a:avLst/>
                  <a:gdLst>
                    <a:gd name="T0" fmla="*/ 677 w 777"/>
                    <a:gd name="T1" fmla="*/ 137 h 534"/>
                    <a:gd name="T2" fmla="*/ 566 w 777"/>
                    <a:gd name="T3" fmla="*/ 163 h 534"/>
                    <a:gd name="T4" fmla="*/ 453 w 777"/>
                    <a:gd name="T5" fmla="*/ 89 h 534"/>
                    <a:gd name="T6" fmla="*/ 229 w 777"/>
                    <a:gd name="T7" fmla="*/ 9 h 534"/>
                    <a:gd name="T8" fmla="*/ 39 w 777"/>
                    <a:gd name="T9" fmla="*/ 131 h 534"/>
                    <a:gd name="T10" fmla="*/ 16 w 777"/>
                    <a:gd name="T11" fmla="*/ 187 h 534"/>
                    <a:gd name="T12" fmla="*/ 43 w 777"/>
                    <a:gd name="T13" fmla="*/ 363 h 534"/>
                    <a:gd name="T14" fmla="*/ 235 w 777"/>
                    <a:gd name="T15" fmla="*/ 501 h 534"/>
                    <a:gd name="T16" fmla="*/ 614 w 777"/>
                    <a:gd name="T17" fmla="*/ 395 h 534"/>
                    <a:gd name="T18" fmla="*/ 742 w 777"/>
                    <a:gd name="T19" fmla="*/ 178 h 534"/>
                    <a:gd name="T20" fmla="*/ 777 w 777"/>
                    <a:gd name="T21" fmla="*/ 56 h 534"/>
                    <a:gd name="T22" fmla="*/ 677 w 777"/>
                    <a:gd name="T23" fmla="*/ 137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7" h="534">
                      <a:moveTo>
                        <a:pt x="677" y="137"/>
                      </a:moveTo>
                      <a:cubicBezTo>
                        <a:pt x="642" y="165"/>
                        <a:pt x="606" y="174"/>
                        <a:pt x="566" y="163"/>
                      </a:cubicBezTo>
                      <a:cubicBezTo>
                        <a:pt x="529" y="153"/>
                        <a:pt x="490" y="128"/>
                        <a:pt x="453" y="89"/>
                      </a:cubicBezTo>
                      <a:cubicBezTo>
                        <a:pt x="396" y="29"/>
                        <a:pt x="312" y="0"/>
                        <a:pt x="229" y="9"/>
                      </a:cubicBezTo>
                      <a:cubicBezTo>
                        <a:pt x="146" y="18"/>
                        <a:pt x="77" y="63"/>
                        <a:pt x="39" y="131"/>
                      </a:cubicBezTo>
                      <a:cubicBezTo>
                        <a:pt x="29" y="149"/>
                        <a:pt x="21" y="168"/>
                        <a:pt x="16" y="187"/>
                      </a:cubicBezTo>
                      <a:cubicBezTo>
                        <a:pt x="0" y="246"/>
                        <a:pt x="9" y="308"/>
                        <a:pt x="43" y="363"/>
                      </a:cubicBezTo>
                      <a:cubicBezTo>
                        <a:pt x="83" y="429"/>
                        <a:pt x="153" y="479"/>
                        <a:pt x="235" y="501"/>
                      </a:cubicBezTo>
                      <a:cubicBezTo>
                        <a:pt x="361" y="534"/>
                        <a:pt x="503" y="494"/>
                        <a:pt x="614" y="395"/>
                      </a:cubicBezTo>
                      <a:cubicBezTo>
                        <a:pt x="663" y="351"/>
                        <a:pt x="722" y="252"/>
                        <a:pt x="742" y="178"/>
                      </a:cubicBezTo>
                      <a:cubicBezTo>
                        <a:pt x="777" y="56"/>
                        <a:pt x="777" y="56"/>
                        <a:pt x="777" y="56"/>
                      </a:cubicBezTo>
                      <a:lnTo>
                        <a:pt x="677" y="137"/>
                      </a:lnTo>
                      <a:close/>
                    </a:path>
                  </a:pathLst>
                </a:custGeom>
                <a:solidFill>
                  <a:srgbClr val="E6E7E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0" name="Freeform 2546"/>
                <p:cNvSpPr>
                  <a:spLocks/>
                </p:cNvSpPr>
                <p:nvPr/>
              </p:nvSpPr>
              <p:spPr bwMode="auto">
                <a:xfrm>
                  <a:off x="3055704" y="3010687"/>
                  <a:ext cx="2496623" cy="1713876"/>
                </a:xfrm>
                <a:custGeom>
                  <a:avLst/>
                  <a:gdLst>
                    <a:gd name="T0" fmla="*/ 677 w 776"/>
                    <a:gd name="T1" fmla="*/ 137 h 533"/>
                    <a:gd name="T2" fmla="*/ 566 w 776"/>
                    <a:gd name="T3" fmla="*/ 163 h 533"/>
                    <a:gd name="T4" fmla="*/ 453 w 776"/>
                    <a:gd name="T5" fmla="*/ 89 h 533"/>
                    <a:gd name="T6" fmla="*/ 229 w 776"/>
                    <a:gd name="T7" fmla="*/ 9 h 533"/>
                    <a:gd name="T8" fmla="*/ 39 w 776"/>
                    <a:gd name="T9" fmla="*/ 131 h 533"/>
                    <a:gd name="T10" fmla="*/ 17 w 776"/>
                    <a:gd name="T11" fmla="*/ 187 h 533"/>
                    <a:gd name="T12" fmla="*/ 43 w 776"/>
                    <a:gd name="T13" fmla="*/ 363 h 533"/>
                    <a:gd name="T14" fmla="*/ 235 w 776"/>
                    <a:gd name="T15" fmla="*/ 500 h 533"/>
                    <a:gd name="T16" fmla="*/ 614 w 776"/>
                    <a:gd name="T17" fmla="*/ 394 h 533"/>
                    <a:gd name="T18" fmla="*/ 742 w 776"/>
                    <a:gd name="T19" fmla="*/ 178 h 533"/>
                    <a:gd name="T20" fmla="*/ 776 w 776"/>
                    <a:gd name="T21" fmla="*/ 58 h 533"/>
                    <a:gd name="T22" fmla="*/ 677 w 776"/>
                    <a:gd name="T23" fmla="*/ 137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6" h="533">
                      <a:moveTo>
                        <a:pt x="677" y="137"/>
                      </a:moveTo>
                      <a:cubicBezTo>
                        <a:pt x="642" y="166"/>
                        <a:pt x="606" y="174"/>
                        <a:pt x="566" y="163"/>
                      </a:cubicBezTo>
                      <a:cubicBezTo>
                        <a:pt x="529" y="154"/>
                        <a:pt x="490" y="128"/>
                        <a:pt x="453" y="89"/>
                      </a:cubicBezTo>
                      <a:cubicBezTo>
                        <a:pt x="396" y="30"/>
                        <a:pt x="312" y="0"/>
                        <a:pt x="229" y="9"/>
                      </a:cubicBezTo>
                      <a:cubicBezTo>
                        <a:pt x="146" y="18"/>
                        <a:pt x="78" y="63"/>
                        <a:pt x="39" y="131"/>
                      </a:cubicBezTo>
                      <a:cubicBezTo>
                        <a:pt x="29" y="149"/>
                        <a:pt x="22" y="168"/>
                        <a:pt x="17" y="187"/>
                      </a:cubicBezTo>
                      <a:cubicBezTo>
                        <a:pt x="0" y="247"/>
                        <a:pt x="10" y="307"/>
                        <a:pt x="43" y="363"/>
                      </a:cubicBezTo>
                      <a:cubicBezTo>
                        <a:pt x="83" y="429"/>
                        <a:pt x="153" y="479"/>
                        <a:pt x="235" y="500"/>
                      </a:cubicBezTo>
                      <a:cubicBezTo>
                        <a:pt x="361" y="533"/>
                        <a:pt x="503" y="494"/>
                        <a:pt x="614" y="394"/>
                      </a:cubicBezTo>
                      <a:cubicBezTo>
                        <a:pt x="662" y="351"/>
                        <a:pt x="721" y="252"/>
                        <a:pt x="742" y="178"/>
                      </a:cubicBezTo>
                      <a:cubicBezTo>
                        <a:pt x="776" y="58"/>
                        <a:pt x="776" y="58"/>
                        <a:pt x="776" y="58"/>
                      </a:cubicBezTo>
                      <a:lnTo>
                        <a:pt x="677" y="137"/>
                      </a:lnTo>
                      <a:close/>
                    </a:path>
                  </a:pathLst>
                </a:custGeom>
                <a:solidFill>
                  <a:srgbClr val="E4E5E6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1" name="Freeform 2547"/>
                <p:cNvSpPr>
                  <a:spLocks/>
                </p:cNvSpPr>
                <p:nvPr/>
              </p:nvSpPr>
              <p:spPr bwMode="auto">
                <a:xfrm>
                  <a:off x="3059788" y="3013410"/>
                  <a:ext cx="2488455" cy="1711153"/>
                </a:xfrm>
                <a:custGeom>
                  <a:avLst/>
                  <a:gdLst>
                    <a:gd name="T0" fmla="*/ 677 w 774"/>
                    <a:gd name="T1" fmla="*/ 137 h 532"/>
                    <a:gd name="T2" fmla="*/ 565 w 774"/>
                    <a:gd name="T3" fmla="*/ 163 h 532"/>
                    <a:gd name="T4" fmla="*/ 451 w 774"/>
                    <a:gd name="T5" fmla="*/ 89 h 532"/>
                    <a:gd name="T6" fmla="*/ 228 w 774"/>
                    <a:gd name="T7" fmla="*/ 9 h 532"/>
                    <a:gd name="T8" fmla="*/ 39 w 774"/>
                    <a:gd name="T9" fmla="*/ 131 h 532"/>
                    <a:gd name="T10" fmla="*/ 16 w 774"/>
                    <a:gd name="T11" fmla="*/ 186 h 532"/>
                    <a:gd name="T12" fmla="*/ 43 w 774"/>
                    <a:gd name="T13" fmla="*/ 361 h 532"/>
                    <a:gd name="T14" fmla="*/ 234 w 774"/>
                    <a:gd name="T15" fmla="*/ 499 h 532"/>
                    <a:gd name="T16" fmla="*/ 612 w 774"/>
                    <a:gd name="T17" fmla="*/ 393 h 532"/>
                    <a:gd name="T18" fmla="*/ 740 w 774"/>
                    <a:gd name="T19" fmla="*/ 177 h 532"/>
                    <a:gd name="T20" fmla="*/ 774 w 774"/>
                    <a:gd name="T21" fmla="*/ 58 h 532"/>
                    <a:gd name="T22" fmla="*/ 677 w 774"/>
                    <a:gd name="T23" fmla="*/ 137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4" h="532">
                      <a:moveTo>
                        <a:pt x="677" y="137"/>
                      </a:moveTo>
                      <a:cubicBezTo>
                        <a:pt x="641" y="165"/>
                        <a:pt x="605" y="174"/>
                        <a:pt x="565" y="163"/>
                      </a:cubicBezTo>
                      <a:cubicBezTo>
                        <a:pt x="528" y="153"/>
                        <a:pt x="489" y="128"/>
                        <a:pt x="451" y="89"/>
                      </a:cubicBezTo>
                      <a:cubicBezTo>
                        <a:pt x="395" y="29"/>
                        <a:pt x="311" y="0"/>
                        <a:pt x="228" y="9"/>
                      </a:cubicBezTo>
                      <a:cubicBezTo>
                        <a:pt x="146" y="18"/>
                        <a:pt x="77" y="62"/>
                        <a:pt x="39" y="131"/>
                      </a:cubicBezTo>
                      <a:cubicBezTo>
                        <a:pt x="29" y="149"/>
                        <a:pt x="21" y="167"/>
                        <a:pt x="16" y="186"/>
                      </a:cubicBezTo>
                      <a:cubicBezTo>
                        <a:pt x="0" y="246"/>
                        <a:pt x="9" y="306"/>
                        <a:pt x="43" y="361"/>
                      </a:cubicBezTo>
                      <a:cubicBezTo>
                        <a:pt x="82" y="427"/>
                        <a:pt x="152" y="477"/>
                        <a:pt x="234" y="499"/>
                      </a:cubicBezTo>
                      <a:cubicBezTo>
                        <a:pt x="360" y="532"/>
                        <a:pt x="502" y="492"/>
                        <a:pt x="612" y="393"/>
                      </a:cubicBezTo>
                      <a:cubicBezTo>
                        <a:pt x="661" y="350"/>
                        <a:pt x="720" y="251"/>
                        <a:pt x="740" y="177"/>
                      </a:cubicBezTo>
                      <a:cubicBezTo>
                        <a:pt x="774" y="58"/>
                        <a:pt x="774" y="58"/>
                        <a:pt x="774" y="58"/>
                      </a:cubicBezTo>
                      <a:lnTo>
                        <a:pt x="677" y="137"/>
                      </a:lnTo>
                      <a:close/>
                    </a:path>
                  </a:pathLst>
                </a:custGeom>
                <a:solidFill>
                  <a:srgbClr val="E3E4E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2" name="Freeform 2548"/>
                <p:cNvSpPr>
                  <a:spLocks/>
                </p:cNvSpPr>
                <p:nvPr/>
              </p:nvSpPr>
              <p:spPr bwMode="auto">
                <a:xfrm>
                  <a:off x="3062511" y="3013410"/>
                  <a:ext cx="2483010" cy="1707069"/>
                </a:xfrm>
                <a:custGeom>
                  <a:avLst/>
                  <a:gdLst>
                    <a:gd name="T0" fmla="*/ 676 w 772"/>
                    <a:gd name="T1" fmla="*/ 137 h 531"/>
                    <a:gd name="T2" fmla="*/ 564 w 772"/>
                    <a:gd name="T3" fmla="*/ 163 h 531"/>
                    <a:gd name="T4" fmla="*/ 450 w 772"/>
                    <a:gd name="T5" fmla="*/ 89 h 531"/>
                    <a:gd name="T6" fmla="*/ 227 w 772"/>
                    <a:gd name="T7" fmla="*/ 9 h 531"/>
                    <a:gd name="T8" fmla="*/ 38 w 772"/>
                    <a:gd name="T9" fmla="*/ 131 h 531"/>
                    <a:gd name="T10" fmla="*/ 16 w 772"/>
                    <a:gd name="T11" fmla="*/ 186 h 531"/>
                    <a:gd name="T12" fmla="*/ 42 w 772"/>
                    <a:gd name="T13" fmla="*/ 361 h 531"/>
                    <a:gd name="T14" fmla="*/ 233 w 772"/>
                    <a:gd name="T15" fmla="*/ 498 h 531"/>
                    <a:gd name="T16" fmla="*/ 611 w 772"/>
                    <a:gd name="T17" fmla="*/ 393 h 531"/>
                    <a:gd name="T18" fmla="*/ 739 w 772"/>
                    <a:gd name="T19" fmla="*/ 177 h 531"/>
                    <a:gd name="T20" fmla="*/ 772 w 772"/>
                    <a:gd name="T21" fmla="*/ 60 h 531"/>
                    <a:gd name="T22" fmla="*/ 676 w 772"/>
                    <a:gd name="T23" fmla="*/ 137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2" h="531">
                      <a:moveTo>
                        <a:pt x="676" y="137"/>
                      </a:moveTo>
                      <a:cubicBezTo>
                        <a:pt x="641" y="166"/>
                        <a:pt x="604" y="174"/>
                        <a:pt x="564" y="163"/>
                      </a:cubicBezTo>
                      <a:cubicBezTo>
                        <a:pt x="527" y="154"/>
                        <a:pt x="487" y="128"/>
                        <a:pt x="450" y="89"/>
                      </a:cubicBezTo>
                      <a:cubicBezTo>
                        <a:pt x="394" y="30"/>
                        <a:pt x="310" y="0"/>
                        <a:pt x="227" y="9"/>
                      </a:cubicBezTo>
                      <a:cubicBezTo>
                        <a:pt x="145" y="18"/>
                        <a:pt x="76" y="63"/>
                        <a:pt x="38" y="131"/>
                      </a:cubicBezTo>
                      <a:cubicBezTo>
                        <a:pt x="28" y="149"/>
                        <a:pt x="21" y="167"/>
                        <a:pt x="16" y="186"/>
                      </a:cubicBezTo>
                      <a:cubicBezTo>
                        <a:pt x="0" y="246"/>
                        <a:pt x="9" y="306"/>
                        <a:pt x="42" y="361"/>
                      </a:cubicBezTo>
                      <a:cubicBezTo>
                        <a:pt x="82" y="427"/>
                        <a:pt x="151" y="477"/>
                        <a:pt x="233" y="498"/>
                      </a:cubicBezTo>
                      <a:cubicBezTo>
                        <a:pt x="359" y="531"/>
                        <a:pt x="500" y="492"/>
                        <a:pt x="611" y="393"/>
                      </a:cubicBezTo>
                      <a:cubicBezTo>
                        <a:pt x="660" y="349"/>
                        <a:pt x="718" y="250"/>
                        <a:pt x="739" y="177"/>
                      </a:cubicBezTo>
                      <a:cubicBezTo>
                        <a:pt x="772" y="60"/>
                        <a:pt x="772" y="60"/>
                        <a:pt x="772" y="60"/>
                      </a:cubicBez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E1E3E3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2549"/>
                <p:cNvSpPr>
                  <a:spLocks/>
                </p:cNvSpPr>
                <p:nvPr/>
              </p:nvSpPr>
              <p:spPr bwMode="auto">
                <a:xfrm>
                  <a:off x="3062511" y="3017494"/>
                  <a:ext cx="2478926" cy="1700263"/>
                </a:xfrm>
                <a:custGeom>
                  <a:avLst/>
                  <a:gdLst>
                    <a:gd name="T0" fmla="*/ 676 w 771"/>
                    <a:gd name="T1" fmla="*/ 137 h 529"/>
                    <a:gd name="T2" fmla="*/ 563 w 771"/>
                    <a:gd name="T3" fmla="*/ 163 h 529"/>
                    <a:gd name="T4" fmla="*/ 450 w 771"/>
                    <a:gd name="T5" fmla="*/ 88 h 529"/>
                    <a:gd name="T6" fmla="*/ 227 w 771"/>
                    <a:gd name="T7" fmla="*/ 9 h 529"/>
                    <a:gd name="T8" fmla="*/ 39 w 771"/>
                    <a:gd name="T9" fmla="*/ 130 h 529"/>
                    <a:gd name="T10" fmla="*/ 16 w 771"/>
                    <a:gd name="T11" fmla="*/ 185 h 529"/>
                    <a:gd name="T12" fmla="*/ 43 w 771"/>
                    <a:gd name="T13" fmla="*/ 360 h 529"/>
                    <a:gd name="T14" fmla="*/ 233 w 771"/>
                    <a:gd name="T15" fmla="*/ 497 h 529"/>
                    <a:gd name="T16" fmla="*/ 611 w 771"/>
                    <a:gd name="T17" fmla="*/ 391 h 529"/>
                    <a:gd name="T18" fmla="*/ 738 w 771"/>
                    <a:gd name="T19" fmla="*/ 176 h 529"/>
                    <a:gd name="T20" fmla="*/ 771 w 771"/>
                    <a:gd name="T21" fmla="*/ 60 h 529"/>
                    <a:gd name="T22" fmla="*/ 676 w 771"/>
                    <a:gd name="T23" fmla="*/ 13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1" h="529">
                      <a:moveTo>
                        <a:pt x="676" y="137"/>
                      </a:moveTo>
                      <a:cubicBezTo>
                        <a:pt x="641" y="165"/>
                        <a:pt x="604" y="174"/>
                        <a:pt x="563" y="163"/>
                      </a:cubicBezTo>
                      <a:cubicBezTo>
                        <a:pt x="526" y="153"/>
                        <a:pt x="487" y="127"/>
                        <a:pt x="450" y="88"/>
                      </a:cubicBezTo>
                      <a:cubicBezTo>
                        <a:pt x="393" y="29"/>
                        <a:pt x="310" y="0"/>
                        <a:pt x="227" y="9"/>
                      </a:cubicBezTo>
                      <a:cubicBezTo>
                        <a:pt x="145" y="18"/>
                        <a:pt x="77" y="62"/>
                        <a:pt x="39" y="130"/>
                      </a:cubicBezTo>
                      <a:cubicBezTo>
                        <a:pt x="29" y="148"/>
                        <a:pt x="21" y="166"/>
                        <a:pt x="16" y="185"/>
                      </a:cubicBezTo>
                      <a:cubicBezTo>
                        <a:pt x="0" y="245"/>
                        <a:pt x="9" y="305"/>
                        <a:pt x="43" y="360"/>
                      </a:cubicBezTo>
                      <a:cubicBezTo>
                        <a:pt x="82" y="425"/>
                        <a:pt x="152" y="475"/>
                        <a:pt x="233" y="497"/>
                      </a:cubicBezTo>
                      <a:cubicBezTo>
                        <a:pt x="359" y="529"/>
                        <a:pt x="500" y="490"/>
                        <a:pt x="611" y="391"/>
                      </a:cubicBezTo>
                      <a:cubicBezTo>
                        <a:pt x="659" y="348"/>
                        <a:pt x="718" y="249"/>
                        <a:pt x="738" y="176"/>
                      </a:cubicBezTo>
                      <a:cubicBezTo>
                        <a:pt x="771" y="60"/>
                        <a:pt x="771" y="60"/>
                        <a:pt x="771" y="60"/>
                      </a:cubicBez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E0E1E2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4" name="Freeform 2550"/>
                <p:cNvSpPr>
                  <a:spLocks/>
                </p:cNvSpPr>
                <p:nvPr/>
              </p:nvSpPr>
              <p:spPr bwMode="auto">
                <a:xfrm>
                  <a:off x="3065233" y="3017494"/>
                  <a:ext cx="2473481" cy="1700263"/>
                </a:xfrm>
                <a:custGeom>
                  <a:avLst/>
                  <a:gdLst>
                    <a:gd name="T0" fmla="*/ 676 w 769"/>
                    <a:gd name="T1" fmla="*/ 137 h 529"/>
                    <a:gd name="T2" fmla="*/ 562 w 769"/>
                    <a:gd name="T3" fmla="*/ 163 h 529"/>
                    <a:gd name="T4" fmla="*/ 448 w 769"/>
                    <a:gd name="T5" fmla="*/ 89 h 529"/>
                    <a:gd name="T6" fmla="*/ 226 w 769"/>
                    <a:gd name="T7" fmla="*/ 9 h 529"/>
                    <a:gd name="T8" fmla="*/ 38 w 769"/>
                    <a:gd name="T9" fmla="*/ 130 h 529"/>
                    <a:gd name="T10" fmla="*/ 16 w 769"/>
                    <a:gd name="T11" fmla="*/ 185 h 529"/>
                    <a:gd name="T12" fmla="*/ 42 w 769"/>
                    <a:gd name="T13" fmla="*/ 360 h 529"/>
                    <a:gd name="T14" fmla="*/ 233 w 769"/>
                    <a:gd name="T15" fmla="*/ 496 h 529"/>
                    <a:gd name="T16" fmla="*/ 609 w 769"/>
                    <a:gd name="T17" fmla="*/ 391 h 529"/>
                    <a:gd name="T18" fmla="*/ 737 w 769"/>
                    <a:gd name="T19" fmla="*/ 176 h 529"/>
                    <a:gd name="T20" fmla="*/ 769 w 769"/>
                    <a:gd name="T21" fmla="*/ 62 h 529"/>
                    <a:gd name="T22" fmla="*/ 676 w 769"/>
                    <a:gd name="T23" fmla="*/ 13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9" h="529">
                      <a:moveTo>
                        <a:pt x="676" y="137"/>
                      </a:moveTo>
                      <a:cubicBezTo>
                        <a:pt x="640" y="166"/>
                        <a:pt x="603" y="174"/>
                        <a:pt x="562" y="163"/>
                      </a:cubicBezTo>
                      <a:cubicBezTo>
                        <a:pt x="525" y="154"/>
                        <a:pt x="486" y="128"/>
                        <a:pt x="448" y="89"/>
                      </a:cubicBezTo>
                      <a:cubicBezTo>
                        <a:pt x="392" y="30"/>
                        <a:pt x="309" y="0"/>
                        <a:pt x="226" y="9"/>
                      </a:cubicBezTo>
                      <a:cubicBezTo>
                        <a:pt x="144" y="18"/>
                        <a:pt x="76" y="63"/>
                        <a:pt x="38" y="130"/>
                      </a:cubicBezTo>
                      <a:cubicBezTo>
                        <a:pt x="28" y="148"/>
                        <a:pt x="21" y="167"/>
                        <a:pt x="16" y="185"/>
                      </a:cubicBezTo>
                      <a:cubicBezTo>
                        <a:pt x="0" y="245"/>
                        <a:pt x="9" y="305"/>
                        <a:pt x="42" y="360"/>
                      </a:cubicBezTo>
                      <a:cubicBezTo>
                        <a:pt x="82" y="425"/>
                        <a:pt x="151" y="475"/>
                        <a:pt x="233" y="496"/>
                      </a:cubicBezTo>
                      <a:cubicBezTo>
                        <a:pt x="358" y="529"/>
                        <a:pt x="499" y="490"/>
                        <a:pt x="609" y="391"/>
                      </a:cubicBezTo>
                      <a:cubicBezTo>
                        <a:pt x="658" y="348"/>
                        <a:pt x="716" y="249"/>
                        <a:pt x="737" y="176"/>
                      </a:cubicBezTo>
                      <a:cubicBezTo>
                        <a:pt x="769" y="62"/>
                        <a:pt x="769" y="62"/>
                        <a:pt x="769" y="62"/>
                      </a:cubicBez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DEE0E0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2551"/>
                <p:cNvSpPr>
                  <a:spLocks/>
                </p:cNvSpPr>
                <p:nvPr/>
              </p:nvSpPr>
              <p:spPr bwMode="auto">
                <a:xfrm>
                  <a:off x="3065233" y="3020216"/>
                  <a:ext cx="2470758" cy="1694818"/>
                </a:xfrm>
                <a:custGeom>
                  <a:avLst/>
                  <a:gdLst>
                    <a:gd name="T0" fmla="*/ 676 w 768"/>
                    <a:gd name="T1" fmla="*/ 136 h 527"/>
                    <a:gd name="T2" fmla="*/ 562 w 768"/>
                    <a:gd name="T3" fmla="*/ 163 h 527"/>
                    <a:gd name="T4" fmla="*/ 448 w 768"/>
                    <a:gd name="T5" fmla="*/ 88 h 527"/>
                    <a:gd name="T6" fmla="*/ 226 w 768"/>
                    <a:gd name="T7" fmla="*/ 9 h 527"/>
                    <a:gd name="T8" fmla="*/ 39 w 768"/>
                    <a:gd name="T9" fmla="*/ 130 h 527"/>
                    <a:gd name="T10" fmla="*/ 16 w 768"/>
                    <a:gd name="T11" fmla="*/ 184 h 527"/>
                    <a:gd name="T12" fmla="*/ 42 w 768"/>
                    <a:gd name="T13" fmla="*/ 358 h 527"/>
                    <a:gd name="T14" fmla="*/ 233 w 768"/>
                    <a:gd name="T15" fmla="*/ 495 h 527"/>
                    <a:gd name="T16" fmla="*/ 609 w 768"/>
                    <a:gd name="T17" fmla="*/ 390 h 527"/>
                    <a:gd name="T18" fmla="*/ 736 w 768"/>
                    <a:gd name="T19" fmla="*/ 174 h 527"/>
                    <a:gd name="T20" fmla="*/ 768 w 768"/>
                    <a:gd name="T21" fmla="*/ 62 h 527"/>
                    <a:gd name="T22" fmla="*/ 676 w 768"/>
                    <a:gd name="T23" fmla="*/ 136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8" h="527">
                      <a:moveTo>
                        <a:pt x="676" y="136"/>
                      </a:moveTo>
                      <a:cubicBezTo>
                        <a:pt x="640" y="165"/>
                        <a:pt x="603" y="174"/>
                        <a:pt x="562" y="163"/>
                      </a:cubicBezTo>
                      <a:cubicBezTo>
                        <a:pt x="525" y="153"/>
                        <a:pt x="485" y="127"/>
                        <a:pt x="448" y="88"/>
                      </a:cubicBezTo>
                      <a:cubicBezTo>
                        <a:pt x="392" y="29"/>
                        <a:pt x="309" y="0"/>
                        <a:pt x="226" y="9"/>
                      </a:cubicBezTo>
                      <a:cubicBezTo>
                        <a:pt x="145" y="18"/>
                        <a:pt x="76" y="62"/>
                        <a:pt x="39" y="130"/>
                      </a:cubicBezTo>
                      <a:cubicBezTo>
                        <a:pt x="29" y="147"/>
                        <a:pt x="21" y="166"/>
                        <a:pt x="16" y="184"/>
                      </a:cubicBezTo>
                      <a:cubicBezTo>
                        <a:pt x="0" y="244"/>
                        <a:pt x="9" y="304"/>
                        <a:pt x="42" y="358"/>
                      </a:cubicBezTo>
                      <a:cubicBezTo>
                        <a:pt x="82" y="424"/>
                        <a:pt x="151" y="473"/>
                        <a:pt x="233" y="495"/>
                      </a:cubicBezTo>
                      <a:cubicBezTo>
                        <a:pt x="358" y="527"/>
                        <a:pt x="499" y="488"/>
                        <a:pt x="609" y="390"/>
                      </a:cubicBezTo>
                      <a:cubicBezTo>
                        <a:pt x="657" y="346"/>
                        <a:pt x="716" y="248"/>
                        <a:pt x="736" y="174"/>
                      </a:cubicBezTo>
                      <a:cubicBezTo>
                        <a:pt x="768" y="62"/>
                        <a:pt x="768" y="62"/>
                        <a:pt x="768" y="62"/>
                      </a:cubicBezTo>
                      <a:lnTo>
                        <a:pt x="676" y="136"/>
                      </a:lnTo>
                      <a:close/>
                    </a:path>
                  </a:pathLst>
                </a:custGeom>
                <a:solidFill>
                  <a:srgbClr val="DDDEDF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2552"/>
                <p:cNvSpPr>
                  <a:spLocks/>
                </p:cNvSpPr>
                <p:nvPr/>
              </p:nvSpPr>
              <p:spPr bwMode="auto">
                <a:xfrm>
                  <a:off x="3069317" y="3020216"/>
                  <a:ext cx="2462591" cy="1694818"/>
                </a:xfrm>
                <a:custGeom>
                  <a:avLst/>
                  <a:gdLst>
                    <a:gd name="T0" fmla="*/ 675 w 766"/>
                    <a:gd name="T1" fmla="*/ 137 h 527"/>
                    <a:gd name="T2" fmla="*/ 561 w 766"/>
                    <a:gd name="T3" fmla="*/ 163 h 527"/>
                    <a:gd name="T4" fmla="*/ 447 w 766"/>
                    <a:gd name="T5" fmla="*/ 88 h 527"/>
                    <a:gd name="T6" fmla="*/ 225 w 766"/>
                    <a:gd name="T7" fmla="*/ 9 h 527"/>
                    <a:gd name="T8" fmla="*/ 38 w 766"/>
                    <a:gd name="T9" fmla="*/ 130 h 527"/>
                    <a:gd name="T10" fmla="*/ 16 w 766"/>
                    <a:gd name="T11" fmla="*/ 185 h 527"/>
                    <a:gd name="T12" fmla="*/ 42 w 766"/>
                    <a:gd name="T13" fmla="*/ 358 h 527"/>
                    <a:gd name="T14" fmla="*/ 232 w 766"/>
                    <a:gd name="T15" fmla="*/ 494 h 527"/>
                    <a:gd name="T16" fmla="*/ 608 w 766"/>
                    <a:gd name="T17" fmla="*/ 389 h 527"/>
                    <a:gd name="T18" fmla="*/ 735 w 766"/>
                    <a:gd name="T19" fmla="*/ 174 h 527"/>
                    <a:gd name="T20" fmla="*/ 766 w 766"/>
                    <a:gd name="T21" fmla="*/ 64 h 527"/>
                    <a:gd name="T22" fmla="*/ 675 w 766"/>
                    <a:gd name="T23" fmla="*/ 137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6" h="527">
                      <a:moveTo>
                        <a:pt x="675" y="137"/>
                      </a:moveTo>
                      <a:cubicBezTo>
                        <a:pt x="639" y="166"/>
                        <a:pt x="602" y="174"/>
                        <a:pt x="561" y="163"/>
                      </a:cubicBezTo>
                      <a:cubicBezTo>
                        <a:pt x="524" y="154"/>
                        <a:pt x="484" y="128"/>
                        <a:pt x="447" y="88"/>
                      </a:cubicBezTo>
                      <a:cubicBezTo>
                        <a:pt x="390" y="30"/>
                        <a:pt x="308" y="0"/>
                        <a:pt x="225" y="9"/>
                      </a:cubicBezTo>
                      <a:cubicBezTo>
                        <a:pt x="144" y="18"/>
                        <a:pt x="76" y="62"/>
                        <a:pt x="38" y="130"/>
                      </a:cubicBezTo>
                      <a:cubicBezTo>
                        <a:pt x="28" y="148"/>
                        <a:pt x="21" y="166"/>
                        <a:pt x="16" y="185"/>
                      </a:cubicBezTo>
                      <a:cubicBezTo>
                        <a:pt x="0" y="244"/>
                        <a:pt x="9" y="304"/>
                        <a:pt x="42" y="358"/>
                      </a:cubicBezTo>
                      <a:cubicBezTo>
                        <a:pt x="81" y="423"/>
                        <a:pt x="151" y="473"/>
                        <a:pt x="232" y="494"/>
                      </a:cubicBezTo>
                      <a:cubicBezTo>
                        <a:pt x="357" y="527"/>
                        <a:pt x="497" y="488"/>
                        <a:pt x="608" y="389"/>
                      </a:cubicBezTo>
                      <a:cubicBezTo>
                        <a:pt x="656" y="346"/>
                        <a:pt x="714" y="248"/>
                        <a:pt x="735" y="174"/>
                      </a:cubicBezTo>
                      <a:cubicBezTo>
                        <a:pt x="766" y="64"/>
                        <a:pt x="766" y="64"/>
                        <a:pt x="766" y="64"/>
                      </a:cubicBezTo>
                      <a:lnTo>
                        <a:pt x="675" y="137"/>
                      </a:lnTo>
                      <a:close/>
                    </a:path>
                  </a:pathLst>
                </a:custGeom>
                <a:solidFill>
                  <a:srgbClr val="DBDDDE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2553"/>
                <p:cNvSpPr>
                  <a:spLocks/>
                </p:cNvSpPr>
                <p:nvPr/>
              </p:nvSpPr>
              <p:spPr bwMode="auto">
                <a:xfrm>
                  <a:off x="3069317" y="3022939"/>
                  <a:ext cx="2459868" cy="1688011"/>
                </a:xfrm>
                <a:custGeom>
                  <a:avLst/>
                  <a:gdLst>
                    <a:gd name="T0" fmla="*/ 676 w 765"/>
                    <a:gd name="T1" fmla="*/ 136 h 525"/>
                    <a:gd name="T2" fmla="*/ 561 w 765"/>
                    <a:gd name="T3" fmla="*/ 163 h 525"/>
                    <a:gd name="T4" fmla="*/ 446 w 765"/>
                    <a:gd name="T5" fmla="*/ 88 h 525"/>
                    <a:gd name="T6" fmla="*/ 225 w 765"/>
                    <a:gd name="T7" fmla="*/ 9 h 525"/>
                    <a:gd name="T8" fmla="*/ 39 w 765"/>
                    <a:gd name="T9" fmla="*/ 129 h 525"/>
                    <a:gd name="T10" fmla="*/ 16 w 765"/>
                    <a:gd name="T11" fmla="*/ 184 h 525"/>
                    <a:gd name="T12" fmla="*/ 42 w 765"/>
                    <a:gd name="T13" fmla="*/ 357 h 525"/>
                    <a:gd name="T14" fmla="*/ 232 w 765"/>
                    <a:gd name="T15" fmla="*/ 493 h 525"/>
                    <a:gd name="T16" fmla="*/ 607 w 765"/>
                    <a:gd name="T17" fmla="*/ 388 h 525"/>
                    <a:gd name="T18" fmla="*/ 734 w 765"/>
                    <a:gd name="T19" fmla="*/ 173 h 525"/>
                    <a:gd name="T20" fmla="*/ 765 w 765"/>
                    <a:gd name="T21" fmla="*/ 64 h 525"/>
                    <a:gd name="T22" fmla="*/ 676 w 765"/>
                    <a:gd name="T23" fmla="*/ 136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5" h="525">
                      <a:moveTo>
                        <a:pt x="676" y="136"/>
                      </a:moveTo>
                      <a:cubicBezTo>
                        <a:pt x="640" y="165"/>
                        <a:pt x="602" y="174"/>
                        <a:pt x="561" y="163"/>
                      </a:cubicBezTo>
                      <a:cubicBezTo>
                        <a:pt x="523" y="153"/>
                        <a:pt x="484" y="127"/>
                        <a:pt x="446" y="88"/>
                      </a:cubicBezTo>
                      <a:cubicBezTo>
                        <a:pt x="390" y="29"/>
                        <a:pt x="308" y="0"/>
                        <a:pt x="225" y="9"/>
                      </a:cubicBezTo>
                      <a:cubicBezTo>
                        <a:pt x="144" y="18"/>
                        <a:pt x="76" y="62"/>
                        <a:pt x="39" y="129"/>
                      </a:cubicBezTo>
                      <a:cubicBezTo>
                        <a:pt x="29" y="147"/>
                        <a:pt x="21" y="165"/>
                        <a:pt x="16" y="184"/>
                      </a:cubicBezTo>
                      <a:cubicBezTo>
                        <a:pt x="0" y="243"/>
                        <a:pt x="9" y="302"/>
                        <a:pt x="42" y="357"/>
                      </a:cubicBezTo>
                      <a:cubicBezTo>
                        <a:pt x="82" y="422"/>
                        <a:pt x="151" y="471"/>
                        <a:pt x="232" y="493"/>
                      </a:cubicBezTo>
                      <a:cubicBezTo>
                        <a:pt x="357" y="525"/>
                        <a:pt x="497" y="486"/>
                        <a:pt x="607" y="388"/>
                      </a:cubicBezTo>
                      <a:cubicBezTo>
                        <a:pt x="655" y="345"/>
                        <a:pt x="714" y="246"/>
                        <a:pt x="734" y="173"/>
                      </a:cubicBezTo>
                      <a:cubicBezTo>
                        <a:pt x="765" y="64"/>
                        <a:pt x="765" y="64"/>
                        <a:pt x="765" y="64"/>
                      </a:cubicBezTo>
                      <a:lnTo>
                        <a:pt x="676" y="136"/>
                      </a:lnTo>
                      <a:close/>
                    </a:path>
                  </a:pathLst>
                </a:custGeom>
                <a:solidFill>
                  <a:srgbClr val="DADCDC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2554"/>
                <p:cNvSpPr>
                  <a:spLocks/>
                </p:cNvSpPr>
                <p:nvPr/>
              </p:nvSpPr>
              <p:spPr bwMode="auto">
                <a:xfrm>
                  <a:off x="3072040" y="3022939"/>
                  <a:ext cx="2454423" cy="1688011"/>
                </a:xfrm>
                <a:custGeom>
                  <a:avLst/>
                  <a:gdLst>
                    <a:gd name="T0" fmla="*/ 675 w 763"/>
                    <a:gd name="T1" fmla="*/ 137 h 525"/>
                    <a:gd name="T2" fmla="*/ 560 w 763"/>
                    <a:gd name="T3" fmla="*/ 163 h 525"/>
                    <a:gd name="T4" fmla="*/ 445 w 763"/>
                    <a:gd name="T5" fmla="*/ 88 h 525"/>
                    <a:gd name="T6" fmla="*/ 224 w 763"/>
                    <a:gd name="T7" fmla="*/ 9 h 525"/>
                    <a:gd name="T8" fmla="*/ 38 w 763"/>
                    <a:gd name="T9" fmla="*/ 129 h 525"/>
                    <a:gd name="T10" fmla="*/ 16 w 763"/>
                    <a:gd name="T11" fmla="*/ 184 h 525"/>
                    <a:gd name="T12" fmla="*/ 42 w 763"/>
                    <a:gd name="T13" fmla="*/ 357 h 525"/>
                    <a:gd name="T14" fmla="*/ 231 w 763"/>
                    <a:gd name="T15" fmla="*/ 492 h 525"/>
                    <a:gd name="T16" fmla="*/ 606 w 763"/>
                    <a:gd name="T17" fmla="*/ 387 h 525"/>
                    <a:gd name="T18" fmla="*/ 733 w 763"/>
                    <a:gd name="T19" fmla="*/ 173 h 525"/>
                    <a:gd name="T20" fmla="*/ 763 w 763"/>
                    <a:gd name="T21" fmla="*/ 66 h 525"/>
                    <a:gd name="T22" fmla="*/ 675 w 763"/>
                    <a:gd name="T23" fmla="*/ 137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3" h="525">
                      <a:moveTo>
                        <a:pt x="675" y="137"/>
                      </a:moveTo>
                      <a:cubicBezTo>
                        <a:pt x="639" y="166"/>
                        <a:pt x="601" y="174"/>
                        <a:pt x="560" y="163"/>
                      </a:cubicBezTo>
                      <a:cubicBezTo>
                        <a:pt x="522" y="154"/>
                        <a:pt x="482" y="127"/>
                        <a:pt x="445" y="88"/>
                      </a:cubicBezTo>
                      <a:cubicBezTo>
                        <a:pt x="389" y="30"/>
                        <a:pt x="306" y="0"/>
                        <a:pt x="224" y="9"/>
                      </a:cubicBezTo>
                      <a:cubicBezTo>
                        <a:pt x="143" y="18"/>
                        <a:pt x="76" y="62"/>
                        <a:pt x="38" y="129"/>
                      </a:cubicBezTo>
                      <a:cubicBezTo>
                        <a:pt x="28" y="147"/>
                        <a:pt x="21" y="165"/>
                        <a:pt x="16" y="184"/>
                      </a:cubicBezTo>
                      <a:cubicBezTo>
                        <a:pt x="0" y="243"/>
                        <a:pt x="9" y="302"/>
                        <a:pt x="42" y="357"/>
                      </a:cubicBezTo>
                      <a:cubicBezTo>
                        <a:pt x="81" y="422"/>
                        <a:pt x="150" y="471"/>
                        <a:pt x="231" y="492"/>
                      </a:cubicBezTo>
                      <a:cubicBezTo>
                        <a:pt x="356" y="525"/>
                        <a:pt x="496" y="486"/>
                        <a:pt x="606" y="387"/>
                      </a:cubicBezTo>
                      <a:cubicBezTo>
                        <a:pt x="654" y="344"/>
                        <a:pt x="712" y="246"/>
                        <a:pt x="733" y="173"/>
                      </a:cubicBezTo>
                      <a:cubicBezTo>
                        <a:pt x="763" y="66"/>
                        <a:pt x="763" y="66"/>
                        <a:pt x="763" y="66"/>
                      </a:cubicBezTo>
                      <a:lnTo>
                        <a:pt x="675" y="137"/>
                      </a:lnTo>
                      <a:close/>
                    </a:path>
                  </a:pathLst>
                </a:custGeom>
                <a:solidFill>
                  <a:srgbClr val="D8DADB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9" name="Freeform 2555"/>
                <p:cNvSpPr>
                  <a:spLocks/>
                </p:cNvSpPr>
                <p:nvPr/>
              </p:nvSpPr>
              <p:spPr bwMode="auto">
                <a:xfrm>
                  <a:off x="3072040" y="3027023"/>
                  <a:ext cx="2450339" cy="1681205"/>
                </a:xfrm>
                <a:custGeom>
                  <a:avLst/>
                  <a:gdLst>
                    <a:gd name="T0" fmla="*/ 675 w 762"/>
                    <a:gd name="T1" fmla="*/ 136 h 523"/>
                    <a:gd name="T2" fmla="*/ 560 w 762"/>
                    <a:gd name="T3" fmla="*/ 163 h 523"/>
                    <a:gd name="T4" fmla="*/ 444 w 762"/>
                    <a:gd name="T5" fmla="*/ 87 h 523"/>
                    <a:gd name="T6" fmla="*/ 224 w 762"/>
                    <a:gd name="T7" fmla="*/ 9 h 523"/>
                    <a:gd name="T8" fmla="*/ 39 w 762"/>
                    <a:gd name="T9" fmla="*/ 129 h 523"/>
                    <a:gd name="T10" fmla="*/ 16 w 762"/>
                    <a:gd name="T11" fmla="*/ 183 h 523"/>
                    <a:gd name="T12" fmla="*/ 42 w 762"/>
                    <a:gd name="T13" fmla="*/ 355 h 523"/>
                    <a:gd name="T14" fmla="*/ 231 w 762"/>
                    <a:gd name="T15" fmla="*/ 491 h 523"/>
                    <a:gd name="T16" fmla="*/ 606 w 762"/>
                    <a:gd name="T17" fmla="*/ 386 h 523"/>
                    <a:gd name="T18" fmla="*/ 732 w 762"/>
                    <a:gd name="T19" fmla="*/ 172 h 523"/>
                    <a:gd name="T20" fmla="*/ 762 w 762"/>
                    <a:gd name="T21" fmla="*/ 66 h 523"/>
                    <a:gd name="T22" fmla="*/ 675 w 762"/>
                    <a:gd name="T23" fmla="*/ 136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2" h="523">
                      <a:moveTo>
                        <a:pt x="675" y="136"/>
                      </a:moveTo>
                      <a:cubicBezTo>
                        <a:pt x="639" y="165"/>
                        <a:pt x="601" y="174"/>
                        <a:pt x="560" y="163"/>
                      </a:cubicBezTo>
                      <a:cubicBezTo>
                        <a:pt x="522" y="153"/>
                        <a:pt x="482" y="127"/>
                        <a:pt x="444" y="87"/>
                      </a:cubicBezTo>
                      <a:cubicBezTo>
                        <a:pt x="389" y="29"/>
                        <a:pt x="306" y="0"/>
                        <a:pt x="224" y="9"/>
                      </a:cubicBezTo>
                      <a:cubicBezTo>
                        <a:pt x="144" y="18"/>
                        <a:pt x="76" y="61"/>
                        <a:pt x="39" y="129"/>
                      </a:cubicBezTo>
                      <a:cubicBezTo>
                        <a:pt x="29" y="146"/>
                        <a:pt x="21" y="165"/>
                        <a:pt x="16" y="183"/>
                      </a:cubicBezTo>
                      <a:cubicBezTo>
                        <a:pt x="0" y="242"/>
                        <a:pt x="9" y="301"/>
                        <a:pt x="42" y="355"/>
                      </a:cubicBezTo>
                      <a:cubicBezTo>
                        <a:pt x="81" y="420"/>
                        <a:pt x="150" y="469"/>
                        <a:pt x="231" y="491"/>
                      </a:cubicBezTo>
                      <a:cubicBezTo>
                        <a:pt x="356" y="523"/>
                        <a:pt x="496" y="484"/>
                        <a:pt x="606" y="386"/>
                      </a:cubicBezTo>
                      <a:cubicBezTo>
                        <a:pt x="654" y="343"/>
                        <a:pt x="712" y="245"/>
                        <a:pt x="732" y="172"/>
                      </a:cubicBezTo>
                      <a:cubicBezTo>
                        <a:pt x="762" y="66"/>
                        <a:pt x="762" y="66"/>
                        <a:pt x="762" y="66"/>
                      </a:cubicBezTo>
                      <a:lnTo>
                        <a:pt x="675" y="136"/>
                      </a:lnTo>
                      <a:close/>
                    </a:path>
                  </a:pathLst>
                </a:custGeom>
                <a:solidFill>
                  <a:srgbClr val="D7D9DA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0" name="Freeform 2556"/>
                <p:cNvSpPr>
                  <a:spLocks/>
                </p:cNvSpPr>
                <p:nvPr/>
              </p:nvSpPr>
              <p:spPr bwMode="auto">
                <a:xfrm>
                  <a:off x="3074762" y="3027023"/>
                  <a:ext cx="2444894" cy="1681205"/>
                </a:xfrm>
                <a:custGeom>
                  <a:avLst/>
                  <a:gdLst>
                    <a:gd name="T0" fmla="*/ 675 w 760"/>
                    <a:gd name="T1" fmla="*/ 136 h 523"/>
                    <a:gd name="T2" fmla="*/ 558 w 760"/>
                    <a:gd name="T3" fmla="*/ 163 h 523"/>
                    <a:gd name="T4" fmla="*/ 443 w 760"/>
                    <a:gd name="T5" fmla="*/ 88 h 523"/>
                    <a:gd name="T6" fmla="*/ 223 w 760"/>
                    <a:gd name="T7" fmla="*/ 9 h 523"/>
                    <a:gd name="T8" fmla="*/ 38 w 760"/>
                    <a:gd name="T9" fmla="*/ 129 h 523"/>
                    <a:gd name="T10" fmla="*/ 16 w 760"/>
                    <a:gd name="T11" fmla="*/ 183 h 523"/>
                    <a:gd name="T12" fmla="*/ 42 w 760"/>
                    <a:gd name="T13" fmla="*/ 355 h 523"/>
                    <a:gd name="T14" fmla="*/ 230 w 760"/>
                    <a:gd name="T15" fmla="*/ 490 h 523"/>
                    <a:gd name="T16" fmla="*/ 604 w 760"/>
                    <a:gd name="T17" fmla="*/ 386 h 523"/>
                    <a:gd name="T18" fmla="*/ 731 w 760"/>
                    <a:gd name="T19" fmla="*/ 172 h 523"/>
                    <a:gd name="T20" fmla="*/ 760 w 760"/>
                    <a:gd name="T21" fmla="*/ 68 h 523"/>
                    <a:gd name="T22" fmla="*/ 675 w 760"/>
                    <a:gd name="T23" fmla="*/ 136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0" h="523">
                      <a:moveTo>
                        <a:pt x="675" y="136"/>
                      </a:moveTo>
                      <a:cubicBezTo>
                        <a:pt x="638" y="166"/>
                        <a:pt x="600" y="175"/>
                        <a:pt x="558" y="163"/>
                      </a:cubicBezTo>
                      <a:cubicBezTo>
                        <a:pt x="521" y="153"/>
                        <a:pt x="481" y="127"/>
                        <a:pt x="443" y="88"/>
                      </a:cubicBezTo>
                      <a:cubicBezTo>
                        <a:pt x="387" y="30"/>
                        <a:pt x="305" y="0"/>
                        <a:pt x="223" y="9"/>
                      </a:cubicBezTo>
                      <a:cubicBezTo>
                        <a:pt x="143" y="18"/>
                        <a:pt x="75" y="62"/>
                        <a:pt x="38" y="129"/>
                      </a:cubicBezTo>
                      <a:cubicBezTo>
                        <a:pt x="28" y="147"/>
                        <a:pt x="21" y="165"/>
                        <a:pt x="16" y="183"/>
                      </a:cubicBezTo>
                      <a:cubicBezTo>
                        <a:pt x="0" y="242"/>
                        <a:pt x="9" y="301"/>
                        <a:pt x="42" y="355"/>
                      </a:cubicBezTo>
                      <a:cubicBezTo>
                        <a:pt x="81" y="420"/>
                        <a:pt x="150" y="469"/>
                        <a:pt x="230" y="490"/>
                      </a:cubicBezTo>
                      <a:cubicBezTo>
                        <a:pt x="355" y="523"/>
                        <a:pt x="495" y="484"/>
                        <a:pt x="604" y="386"/>
                      </a:cubicBezTo>
                      <a:cubicBezTo>
                        <a:pt x="652" y="343"/>
                        <a:pt x="710" y="245"/>
                        <a:pt x="731" y="172"/>
                      </a:cubicBezTo>
                      <a:cubicBezTo>
                        <a:pt x="760" y="68"/>
                        <a:pt x="760" y="68"/>
                        <a:pt x="760" y="68"/>
                      </a:cubicBezTo>
                      <a:lnTo>
                        <a:pt x="675" y="136"/>
                      </a:lnTo>
                      <a:close/>
                    </a:path>
                  </a:pathLst>
                </a:custGeom>
                <a:solidFill>
                  <a:srgbClr val="D5D7D8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2557"/>
                <p:cNvSpPr>
                  <a:spLocks/>
                </p:cNvSpPr>
                <p:nvPr/>
              </p:nvSpPr>
              <p:spPr bwMode="auto">
                <a:xfrm>
                  <a:off x="3078846" y="3029745"/>
                  <a:ext cx="2438087" cy="1674398"/>
                </a:xfrm>
                <a:custGeom>
                  <a:avLst/>
                  <a:gdLst>
                    <a:gd name="T0" fmla="*/ 674 w 758"/>
                    <a:gd name="T1" fmla="*/ 136 h 521"/>
                    <a:gd name="T2" fmla="*/ 557 w 758"/>
                    <a:gd name="T3" fmla="*/ 163 h 521"/>
                    <a:gd name="T4" fmla="*/ 442 w 758"/>
                    <a:gd name="T5" fmla="*/ 87 h 521"/>
                    <a:gd name="T6" fmla="*/ 222 w 758"/>
                    <a:gd name="T7" fmla="*/ 9 h 521"/>
                    <a:gd name="T8" fmla="*/ 38 w 758"/>
                    <a:gd name="T9" fmla="*/ 128 h 521"/>
                    <a:gd name="T10" fmla="*/ 15 w 758"/>
                    <a:gd name="T11" fmla="*/ 182 h 521"/>
                    <a:gd name="T12" fmla="*/ 41 w 758"/>
                    <a:gd name="T13" fmla="*/ 354 h 521"/>
                    <a:gd name="T14" fmla="*/ 230 w 758"/>
                    <a:gd name="T15" fmla="*/ 489 h 521"/>
                    <a:gd name="T16" fmla="*/ 603 w 758"/>
                    <a:gd name="T17" fmla="*/ 384 h 521"/>
                    <a:gd name="T18" fmla="*/ 729 w 758"/>
                    <a:gd name="T19" fmla="*/ 171 h 521"/>
                    <a:gd name="T20" fmla="*/ 758 w 758"/>
                    <a:gd name="T21" fmla="*/ 68 h 521"/>
                    <a:gd name="T22" fmla="*/ 674 w 758"/>
                    <a:gd name="T23" fmla="*/ 136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8" h="521">
                      <a:moveTo>
                        <a:pt x="674" y="136"/>
                      </a:moveTo>
                      <a:cubicBezTo>
                        <a:pt x="638" y="165"/>
                        <a:pt x="599" y="174"/>
                        <a:pt x="557" y="163"/>
                      </a:cubicBezTo>
                      <a:cubicBezTo>
                        <a:pt x="520" y="153"/>
                        <a:pt x="480" y="127"/>
                        <a:pt x="442" y="87"/>
                      </a:cubicBezTo>
                      <a:cubicBezTo>
                        <a:pt x="386" y="29"/>
                        <a:pt x="304" y="0"/>
                        <a:pt x="222" y="9"/>
                      </a:cubicBezTo>
                      <a:cubicBezTo>
                        <a:pt x="142" y="18"/>
                        <a:pt x="75" y="61"/>
                        <a:pt x="38" y="128"/>
                      </a:cubicBezTo>
                      <a:cubicBezTo>
                        <a:pt x="28" y="146"/>
                        <a:pt x="20" y="164"/>
                        <a:pt x="15" y="182"/>
                      </a:cubicBezTo>
                      <a:cubicBezTo>
                        <a:pt x="0" y="241"/>
                        <a:pt x="8" y="300"/>
                        <a:pt x="41" y="354"/>
                      </a:cubicBezTo>
                      <a:cubicBezTo>
                        <a:pt x="80" y="418"/>
                        <a:pt x="149" y="468"/>
                        <a:pt x="230" y="489"/>
                      </a:cubicBezTo>
                      <a:cubicBezTo>
                        <a:pt x="354" y="521"/>
                        <a:pt x="493" y="482"/>
                        <a:pt x="603" y="384"/>
                      </a:cubicBezTo>
                      <a:cubicBezTo>
                        <a:pt x="651" y="341"/>
                        <a:pt x="709" y="243"/>
                        <a:pt x="729" y="171"/>
                      </a:cubicBezTo>
                      <a:cubicBezTo>
                        <a:pt x="758" y="68"/>
                        <a:pt x="758" y="68"/>
                        <a:pt x="758" y="68"/>
                      </a:cubicBezTo>
                      <a:lnTo>
                        <a:pt x="674" y="136"/>
                      </a:lnTo>
                      <a:close/>
                    </a:path>
                  </a:pathLst>
                </a:custGeom>
                <a:solidFill>
                  <a:srgbClr val="D4D6D7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2" name="Freeform 2558"/>
                <p:cNvSpPr>
                  <a:spLocks/>
                </p:cNvSpPr>
                <p:nvPr/>
              </p:nvSpPr>
              <p:spPr bwMode="auto">
                <a:xfrm>
                  <a:off x="3078846" y="3029745"/>
                  <a:ext cx="2434003" cy="1674398"/>
                </a:xfrm>
                <a:custGeom>
                  <a:avLst/>
                  <a:gdLst>
                    <a:gd name="T0" fmla="*/ 674 w 757"/>
                    <a:gd name="T1" fmla="*/ 136 h 521"/>
                    <a:gd name="T2" fmla="*/ 557 w 757"/>
                    <a:gd name="T3" fmla="*/ 163 h 521"/>
                    <a:gd name="T4" fmla="*/ 441 w 757"/>
                    <a:gd name="T5" fmla="*/ 87 h 521"/>
                    <a:gd name="T6" fmla="*/ 222 w 757"/>
                    <a:gd name="T7" fmla="*/ 9 h 521"/>
                    <a:gd name="T8" fmla="*/ 38 w 757"/>
                    <a:gd name="T9" fmla="*/ 128 h 521"/>
                    <a:gd name="T10" fmla="*/ 16 w 757"/>
                    <a:gd name="T11" fmla="*/ 182 h 521"/>
                    <a:gd name="T12" fmla="*/ 42 w 757"/>
                    <a:gd name="T13" fmla="*/ 354 h 521"/>
                    <a:gd name="T14" fmla="*/ 230 w 757"/>
                    <a:gd name="T15" fmla="*/ 488 h 521"/>
                    <a:gd name="T16" fmla="*/ 602 w 757"/>
                    <a:gd name="T17" fmla="*/ 384 h 521"/>
                    <a:gd name="T18" fmla="*/ 729 w 757"/>
                    <a:gd name="T19" fmla="*/ 170 h 521"/>
                    <a:gd name="T20" fmla="*/ 757 w 757"/>
                    <a:gd name="T21" fmla="*/ 69 h 521"/>
                    <a:gd name="T22" fmla="*/ 674 w 757"/>
                    <a:gd name="T23" fmla="*/ 136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7" h="521">
                      <a:moveTo>
                        <a:pt x="674" y="136"/>
                      </a:moveTo>
                      <a:cubicBezTo>
                        <a:pt x="638" y="166"/>
                        <a:pt x="599" y="175"/>
                        <a:pt x="557" y="163"/>
                      </a:cubicBezTo>
                      <a:cubicBezTo>
                        <a:pt x="519" y="153"/>
                        <a:pt x="479" y="127"/>
                        <a:pt x="441" y="87"/>
                      </a:cubicBezTo>
                      <a:cubicBezTo>
                        <a:pt x="386" y="30"/>
                        <a:pt x="304" y="0"/>
                        <a:pt x="222" y="9"/>
                      </a:cubicBezTo>
                      <a:cubicBezTo>
                        <a:pt x="142" y="18"/>
                        <a:pt x="75" y="62"/>
                        <a:pt x="38" y="128"/>
                      </a:cubicBezTo>
                      <a:cubicBezTo>
                        <a:pt x="28" y="146"/>
                        <a:pt x="21" y="164"/>
                        <a:pt x="16" y="182"/>
                      </a:cubicBezTo>
                      <a:cubicBezTo>
                        <a:pt x="0" y="241"/>
                        <a:pt x="9" y="300"/>
                        <a:pt x="42" y="354"/>
                      </a:cubicBezTo>
                      <a:cubicBezTo>
                        <a:pt x="81" y="418"/>
                        <a:pt x="149" y="467"/>
                        <a:pt x="230" y="488"/>
                      </a:cubicBezTo>
                      <a:cubicBezTo>
                        <a:pt x="354" y="521"/>
                        <a:pt x="493" y="482"/>
                        <a:pt x="602" y="384"/>
                      </a:cubicBezTo>
                      <a:cubicBezTo>
                        <a:pt x="650" y="341"/>
                        <a:pt x="708" y="243"/>
                        <a:pt x="729" y="170"/>
                      </a:cubicBezTo>
                      <a:cubicBezTo>
                        <a:pt x="757" y="69"/>
                        <a:pt x="757" y="69"/>
                        <a:pt x="757" y="69"/>
                      </a:cubicBezTo>
                      <a:lnTo>
                        <a:pt x="674" y="136"/>
                      </a:lnTo>
                      <a:close/>
                    </a:path>
                  </a:pathLst>
                </a:custGeom>
                <a:solidFill>
                  <a:srgbClr val="D2D4D5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3" name="Freeform 2559"/>
                <p:cNvSpPr>
                  <a:spLocks/>
                </p:cNvSpPr>
                <p:nvPr/>
              </p:nvSpPr>
              <p:spPr bwMode="auto">
                <a:xfrm>
                  <a:off x="3081569" y="3032468"/>
                  <a:ext cx="2428558" cy="1668953"/>
                </a:xfrm>
                <a:custGeom>
                  <a:avLst/>
                  <a:gdLst>
                    <a:gd name="T0" fmla="*/ 674 w 755"/>
                    <a:gd name="T1" fmla="*/ 136 h 519"/>
                    <a:gd name="T2" fmla="*/ 556 w 755"/>
                    <a:gd name="T3" fmla="*/ 163 h 519"/>
                    <a:gd name="T4" fmla="*/ 440 w 755"/>
                    <a:gd name="T5" fmla="*/ 87 h 519"/>
                    <a:gd name="T6" fmla="*/ 222 w 755"/>
                    <a:gd name="T7" fmla="*/ 9 h 519"/>
                    <a:gd name="T8" fmla="*/ 38 w 755"/>
                    <a:gd name="T9" fmla="*/ 128 h 519"/>
                    <a:gd name="T10" fmla="*/ 15 w 755"/>
                    <a:gd name="T11" fmla="*/ 181 h 519"/>
                    <a:gd name="T12" fmla="*/ 41 w 755"/>
                    <a:gd name="T13" fmla="*/ 352 h 519"/>
                    <a:gd name="T14" fmla="*/ 229 w 755"/>
                    <a:gd name="T15" fmla="*/ 487 h 519"/>
                    <a:gd name="T16" fmla="*/ 601 w 755"/>
                    <a:gd name="T17" fmla="*/ 383 h 519"/>
                    <a:gd name="T18" fmla="*/ 727 w 755"/>
                    <a:gd name="T19" fmla="*/ 169 h 519"/>
                    <a:gd name="T20" fmla="*/ 755 w 755"/>
                    <a:gd name="T21" fmla="*/ 70 h 519"/>
                    <a:gd name="T22" fmla="*/ 674 w 755"/>
                    <a:gd name="T23" fmla="*/ 136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5" h="519">
                      <a:moveTo>
                        <a:pt x="674" y="136"/>
                      </a:moveTo>
                      <a:cubicBezTo>
                        <a:pt x="637" y="165"/>
                        <a:pt x="598" y="174"/>
                        <a:pt x="556" y="163"/>
                      </a:cubicBezTo>
                      <a:cubicBezTo>
                        <a:pt x="518" y="153"/>
                        <a:pt x="478" y="127"/>
                        <a:pt x="440" y="87"/>
                      </a:cubicBezTo>
                      <a:cubicBezTo>
                        <a:pt x="385" y="29"/>
                        <a:pt x="303" y="0"/>
                        <a:pt x="222" y="9"/>
                      </a:cubicBezTo>
                      <a:cubicBezTo>
                        <a:pt x="142" y="18"/>
                        <a:pt x="75" y="61"/>
                        <a:pt x="38" y="128"/>
                      </a:cubicBezTo>
                      <a:cubicBezTo>
                        <a:pt x="28" y="145"/>
                        <a:pt x="20" y="163"/>
                        <a:pt x="15" y="181"/>
                      </a:cubicBezTo>
                      <a:cubicBezTo>
                        <a:pt x="0" y="240"/>
                        <a:pt x="9" y="299"/>
                        <a:pt x="41" y="352"/>
                      </a:cubicBezTo>
                      <a:cubicBezTo>
                        <a:pt x="80" y="417"/>
                        <a:pt x="148" y="466"/>
                        <a:pt x="229" y="487"/>
                      </a:cubicBezTo>
                      <a:cubicBezTo>
                        <a:pt x="353" y="519"/>
                        <a:pt x="492" y="480"/>
                        <a:pt x="601" y="383"/>
                      </a:cubicBezTo>
                      <a:cubicBezTo>
                        <a:pt x="649" y="340"/>
                        <a:pt x="707" y="242"/>
                        <a:pt x="727" y="169"/>
                      </a:cubicBezTo>
                      <a:cubicBezTo>
                        <a:pt x="755" y="70"/>
                        <a:pt x="755" y="70"/>
                        <a:pt x="755" y="70"/>
                      </a:cubicBezTo>
                      <a:lnTo>
                        <a:pt x="674" y="136"/>
                      </a:lnTo>
                      <a:close/>
                    </a:path>
                  </a:pathLst>
                </a:custGeom>
                <a:solidFill>
                  <a:srgbClr val="D1D3D4">
                    <a:alpha val="3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4" name="Freeform 2560"/>
                <p:cNvSpPr>
                  <a:spLocks/>
                </p:cNvSpPr>
                <p:nvPr/>
              </p:nvSpPr>
              <p:spPr bwMode="auto">
                <a:xfrm>
                  <a:off x="3110156" y="2869112"/>
                  <a:ext cx="2470758" cy="1775134"/>
                </a:xfrm>
                <a:custGeom>
                  <a:avLst/>
                  <a:gdLst>
                    <a:gd name="T0" fmla="*/ 681 w 768"/>
                    <a:gd name="T1" fmla="*/ 161 h 552"/>
                    <a:gd name="T2" fmla="*/ 561 w 768"/>
                    <a:gd name="T3" fmla="*/ 184 h 552"/>
                    <a:gd name="T4" fmla="*/ 452 w 768"/>
                    <a:gd name="T5" fmla="*/ 98 h 552"/>
                    <a:gd name="T6" fmla="*/ 241 w 768"/>
                    <a:gd name="T7" fmla="*/ 6 h 552"/>
                    <a:gd name="T8" fmla="*/ 65 w 768"/>
                    <a:gd name="T9" fmla="*/ 134 h 552"/>
                    <a:gd name="T10" fmla="*/ 21 w 768"/>
                    <a:gd name="T11" fmla="*/ 179 h 552"/>
                    <a:gd name="T12" fmla="*/ 31 w 768"/>
                    <a:gd name="T13" fmla="*/ 361 h 552"/>
                    <a:gd name="T14" fmla="*/ 206 w 768"/>
                    <a:gd name="T15" fmla="*/ 511 h 552"/>
                    <a:gd name="T16" fmla="*/ 587 w 768"/>
                    <a:gd name="T17" fmla="*/ 419 h 552"/>
                    <a:gd name="T18" fmla="*/ 731 w 768"/>
                    <a:gd name="T19" fmla="*/ 199 h 552"/>
                    <a:gd name="T20" fmla="*/ 768 w 768"/>
                    <a:gd name="T21" fmla="*/ 95 h 552"/>
                    <a:gd name="T22" fmla="*/ 681 w 768"/>
                    <a:gd name="T23" fmla="*/ 161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68" h="552">
                      <a:moveTo>
                        <a:pt x="681" y="161"/>
                      </a:moveTo>
                      <a:cubicBezTo>
                        <a:pt x="641" y="191"/>
                        <a:pt x="602" y="198"/>
                        <a:pt x="561" y="184"/>
                      </a:cubicBezTo>
                      <a:cubicBezTo>
                        <a:pt x="524" y="172"/>
                        <a:pt x="486" y="142"/>
                        <a:pt x="452" y="98"/>
                      </a:cubicBezTo>
                      <a:cubicBezTo>
                        <a:pt x="402" y="35"/>
                        <a:pt x="323" y="0"/>
                        <a:pt x="241" y="6"/>
                      </a:cubicBezTo>
                      <a:cubicBezTo>
                        <a:pt x="161" y="12"/>
                        <a:pt x="107" y="65"/>
                        <a:pt x="65" y="134"/>
                      </a:cubicBezTo>
                      <a:cubicBezTo>
                        <a:pt x="53" y="152"/>
                        <a:pt x="27" y="160"/>
                        <a:pt x="21" y="179"/>
                      </a:cubicBezTo>
                      <a:cubicBezTo>
                        <a:pt x="0" y="240"/>
                        <a:pt x="4" y="302"/>
                        <a:pt x="31" y="361"/>
                      </a:cubicBezTo>
                      <a:cubicBezTo>
                        <a:pt x="64" y="431"/>
                        <a:pt x="128" y="486"/>
                        <a:pt x="206" y="511"/>
                      </a:cubicBezTo>
                      <a:cubicBezTo>
                        <a:pt x="327" y="552"/>
                        <a:pt x="469" y="517"/>
                        <a:pt x="587" y="419"/>
                      </a:cubicBezTo>
                      <a:cubicBezTo>
                        <a:pt x="638" y="376"/>
                        <a:pt x="704" y="275"/>
                        <a:pt x="731" y="199"/>
                      </a:cubicBezTo>
                      <a:cubicBezTo>
                        <a:pt x="768" y="95"/>
                        <a:pt x="768" y="95"/>
                        <a:pt x="768" y="95"/>
                      </a:cubicBezTo>
                      <a:lnTo>
                        <a:pt x="681" y="161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5" name="Freeform 2567"/>
                <p:cNvSpPr>
                  <a:spLocks/>
                </p:cNvSpPr>
                <p:nvPr/>
              </p:nvSpPr>
              <p:spPr bwMode="auto">
                <a:xfrm>
                  <a:off x="3053662" y="2922202"/>
                  <a:ext cx="2536101" cy="1794193"/>
                </a:xfrm>
                <a:custGeom>
                  <a:avLst/>
                  <a:gdLst>
                    <a:gd name="T0" fmla="*/ 703 w 789"/>
                    <a:gd name="T1" fmla="*/ 142 h 558"/>
                    <a:gd name="T2" fmla="*/ 581 w 789"/>
                    <a:gd name="T3" fmla="*/ 173 h 558"/>
                    <a:gd name="T4" fmla="*/ 460 w 789"/>
                    <a:gd name="T5" fmla="*/ 92 h 558"/>
                    <a:gd name="T6" fmla="*/ 234 w 789"/>
                    <a:gd name="T7" fmla="*/ 11 h 558"/>
                    <a:gd name="T8" fmla="*/ 41 w 789"/>
                    <a:gd name="T9" fmla="*/ 140 h 558"/>
                    <a:gd name="T10" fmla="*/ 17 w 789"/>
                    <a:gd name="T11" fmla="*/ 198 h 558"/>
                    <a:gd name="T12" fmla="*/ 42 w 789"/>
                    <a:gd name="T13" fmla="*/ 382 h 558"/>
                    <a:gd name="T14" fmla="*/ 236 w 789"/>
                    <a:gd name="T15" fmla="*/ 525 h 558"/>
                    <a:gd name="T16" fmla="*/ 625 w 789"/>
                    <a:gd name="T17" fmla="*/ 409 h 558"/>
                    <a:gd name="T18" fmla="*/ 759 w 789"/>
                    <a:gd name="T19" fmla="*/ 178 h 558"/>
                    <a:gd name="T20" fmla="*/ 789 w 789"/>
                    <a:gd name="T21" fmla="*/ 71 h 558"/>
                    <a:gd name="T22" fmla="*/ 703 w 789"/>
                    <a:gd name="T23" fmla="*/ 142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9" h="558">
                      <a:moveTo>
                        <a:pt x="703" y="142"/>
                      </a:moveTo>
                      <a:cubicBezTo>
                        <a:pt x="665" y="174"/>
                        <a:pt x="625" y="185"/>
                        <a:pt x="581" y="173"/>
                      </a:cubicBezTo>
                      <a:cubicBezTo>
                        <a:pt x="541" y="162"/>
                        <a:pt x="499" y="134"/>
                        <a:pt x="460" y="92"/>
                      </a:cubicBezTo>
                      <a:cubicBezTo>
                        <a:pt x="403" y="30"/>
                        <a:pt x="319" y="0"/>
                        <a:pt x="234" y="11"/>
                      </a:cubicBezTo>
                      <a:cubicBezTo>
                        <a:pt x="150" y="21"/>
                        <a:pt x="80" y="68"/>
                        <a:pt x="41" y="140"/>
                      </a:cubicBezTo>
                      <a:cubicBezTo>
                        <a:pt x="31" y="159"/>
                        <a:pt x="23" y="179"/>
                        <a:pt x="17" y="198"/>
                      </a:cubicBezTo>
                      <a:cubicBezTo>
                        <a:pt x="0" y="261"/>
                        <a:pt x="9" y="325"/>
                        <a:pt x="42" y="382"/>
                      </a:cubicBezTo>
                      <a:cubicBezTo>
                        <a:pt x="82" y="451"/>
                        <a:pt x="153" y="503"/>
                        <a:pt x="236" y="525"/>
                      </a:cubicBezTo>
                      <a:cubicBezTo>
                        <a:pt x="365" y="558"/>
                        <a:pt x="510" y="515"/>
                        <a:pt x="625" y="409"/>
                      </a:cubicBezTo>
                      <a:cubicBezTo>
                        <a:pt x="675" y="362"/>
                        <a:pt x="737" y="256"/>
                        <a:pt x="759" y="178"/>
                      </a:cubicBezTo>
                      <a:cubicBezTo>
                        <a:pt x="789" y="71"/>
                        <a:pt x="789" y="71"/>
                        <a:pt x="789" y="71"/>
                      </a:cubicBezTo>
                      <a:lnTo>
                        <a:pt x="703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6" name="Freeform 2574"/>
                <p:cNvSpPr>
                  <a:spLocks/>
                </p:cNvSpPr>
                <p:nvPr/>
              </p:nvSpPr>
              <p:spPr bwMode="auto">
                <a:xfrm>
                  <a:off x="3037327" y="2936410"/>
                  <a:ext cx="2363216" cy="1668953"/>
                </a:xfrm>
                <a:custGeom>
                  <a:avLst/>
                  <a:gdLst>
                    <a:gd name="T0" fmla="*/ 735 w 735"/>
                    <a:gd name="T1" fmla="*/ 163 h 519"/>
                    <a:gd name="T2" fmla="*/ 445 w 735"/>
                    <a:gd name="T3" fmla="*/ 110 h 519"/>
                    <a:gd name="T4" fmla="*/ 81 w 735"/>
                    <a:gd name="T5" fmla="*/ 151 h 519"/>
                    <a:gd name="T6" fmla="*/ 255 w 735"/>
                    <a:gd name="T7" fmla="*/ 486 h 519"/>
                    <a:gd name="T8" fmla="*/ 612 w 735"/>
                    <a:gd name="T9" fmla="*/ 378 h 519"/>
                    <a:gd name="T10" fmla="*/ 735 w 735"/>
                    <a:gd name="T11" fmla="*/ 163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5" h="519">
                      <a:moveTo>
                        <a:pt x="735" y="163"/>
                      </a:moveTo>
                      <a:cubicBezTo>
                        <a:pt x="633" y="248"/>
                        <a:pt x="524" y="196"/>
                        <a:pt x="445" y="110"/>
                      </a:cubicBezTo>
                      <a:cubicBezTo>
                        <a:pt x="343" y="0"/>
                        <a:pt x="155" y="16"/>
                        <a:pt x="81" y="151"/>
                      </a:cubicBezTo>
                      <a:cubicBezTo>
                        <a:pt x="0" y="300"/>
                        <a:pt x="107" y="447"/>
                        <a:pt x="255" y="486"/>
                      </a:cubicBezTo>
                      <a:cubicBezTo>
                        <a:pt x="382" y="519"/>
                        <a:pt x="515" y="467"/>
                        <a:pt x="612" y="378"/>
                      </a:cubicBezTo>
                      <a:cubicBezTo>
                        <a:pt x="655" y="338"/>
                        <a:pt x="714" y="239"/>
                        <a:pt x="735" y="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balanced" dir="t">
                    <a:rot lat="0" lon="0" rev="9600000"/>
                  </a:lightRig>
                </a:scene3d>
                <a:sp3d>
                  <a:bevelT w="114300" h="1397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7" name="Freeform 2579"/>
                <p:cNvSpPr>
                  <a:spLocks/>
                </p:cNvSpPr>
                <p:nvPr/>
              </p:nvSpPr>
              <p:spPr bwMode="auto">
                <a:xfrm>
                  <a:off x="5241612" y="3516410"/>
                  <a:ext cx="19058" cy="21781"/>
                </a:xfrm>
                <a:custGeom>
                  <a:avLst/>
                  <a:gdLst>
                    <a:gd name="T0" fmla="*/ 5 w 6"/>
                    <a:gd name="T1" fmla="*/ 7 h 7"/>
                    <a:gd name="T2" fmla="*/ 6 w 6"/>
                    <a:gd name="T3" fmla="*/ 7 h 7"/>
                    <a:gd name="T4" fmla="*/ 6 w 6"/>
                    <a:gd name="T5" fmla="*/ 6 h 7"/>
                    <a:gd name="T6" fmla="*/ 5 w 6"/>
                    <a:gd name="T7" fmla="*/ 1 h 7"/>
                    <a:gd name="T8" fmla="*/ 4 w 6"/>
                    <a:gd name="T9" fmla="*/ 0 h 7"/>
                    <a:gd name="T10" fmla="*/ 4 w 6"/>
                    <a:gd name="T11" fmla="*/ 1 h 7"/>
                    <a:gd name="T12" fmla="*/ 4 w 6"/>
                    <a:gd name="T13" fmla="*/ 5 h 7"/>
                    <a:gd name="T14" fmla="*/ 1 w 6"/>
                    <a:gd name="T15" fmla="*/ 2 h 7"/>
                    <a:gd name="T16" fmla="*/ 0 w 6"/>
                    <a:gd name="T17" fmla="*/ 3 h 7"/>
                    <a:gd name="T18" fmla="*/ 0 w 6"/>
                    <a:gd name="T19" fmla="*/ 4 h 7"/>
                    <a:gd name="T20" fmla="*/ 5 w 6"/>
                    <a:gd name="T21" fmla="*/ 7 h 7"/>
                    <a:gd name="T22" fmla="*/ 5 w 6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cubicBezTo>
                        <a:pt x="5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5"/>
                        <a:pt x="5" y="3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2"/>
                        <a:pt x="4" y="3"/>
                        <a:pt x="4" y="5"/>
                      </a:cubicBezTo>
                      <a:cubicBezTo>
                        <a:pt x="3" y="4"/>
                        <a:pt x="2" y="3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2" y="5"/>
                        <a:pt x="4" y="6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4288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8" name="Freeform 2581"/>
                <p:cNvSpPr>
                  <a:spLocks/>
                </p:cNvSpPr>
                <p:nvPr/>
              </p:nvSpPr>
              <p:spPr bwMode="auto">
                <a:xfrm>
                  <a:off x="5256586" y="3573584"/>
                  <a:ext cx="23142" cy="19058"/>
                </a:xfrm>
                <a:custGeom>
                  <a:avLst/>
                  <a:gdLst>
                    <a:gd name="T0" fmla="*/ 7 w 7"/>
                    <a:gd name="T1" fmla="*/ 4 h 6"/>
                    <a:gd name="T2" fmla="*/ 7 w 7"/>
                    <a:gd name="T3" fmla="*/ 3 h 6"/>
                    <a:gd name="T4" fmla="*/ 7 w 7"/>
                    <a:gd name="T5" fmla="*/ 3 h 6"/>
                    <a:gd name="T6" fmla="*/ 1 w 7"/>
                    <a:gd name="T7" fmla="*/ 0 h 6"/>
                    <a:gd name="T8" fmla="*/ 0 w 7"/>
                    <a:gd name="T9" fmla="*/ 1 h 6"/>
                    <a:gd name="T10" fmla="*/ 1 w 7"/>
                    <a:gd name="T11" fmla="*/ 2 h 6"/>
                    <a:gd name="T12" fmla="*/ 4 w 7"/>
                    <a:gd name="T13" fmla="*/ 3 h 6"/>
                    <a:gd name="T14" fmla="*/ 1 w 7"/>
                    <a:gd name="T15" fmla="*/ 4 h 6"/>
                    <a:gd name="T16" fmla="*/ 0 w 7"/>
                    <a:gd name="T17" fmla="*/ 5 h 6"/>
                    <a:gd name="T18" fmla="*/ 1 w 7"/>
                    <a:gd name="T19" fmla="*/ 6 h 6"/>
                    <a:gd name="T20" fmla="*/ 7 w 7"/>
                    <a:gd name="T21" fmla="*/ 4 h 6"/>
                    <a:gd name="T22" fmla="*/ 7 w 7"/>
                    <a:gd name="T2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7" y="4"/>
                      </a:move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2"/>
                        <a:pt x="3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" y="2"/>
                        <a:pt x="3" y="3"/>
                        <a:pt x="4" y="3"/>
                      </a:cubicBez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3" y="5"/>
                        <a:pt x="5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4288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9" name="Freeform 2583"/>
                <p:cNvSpPr>
                  <a:spLocks/>
                </p:cNvSpPr>
                <p:nvPr/>
              </p:nvSpPr>
              <p:spPr bwMode="auto">
                <a:xfrm>
                  <a:off x="5260670" y="3599449"/>
                  <a:ext cx="25865" cy="23142"/>
                </a:xfrm>
                <a:custGeom>
                  <a:avLst/>
                  <a:gdLst>
                    <a:gd name="T0" fmla="*/ 8 w 8"/>
                    <a:gd name="T1" fmla="*/ 1 h 7"/>
                    <a:gd name="T2" fmla="*/ 7 w 8"/>
                    <a:gd name="T3" fmla="*/ 0 h 7"/>
                    <a:gd name="T4" fmla="*/ 7 w 8"/>
                    <a:gd name="T5" fmla="*/ 0 h 7"/>
                    <a:gd name="T6" fmla="*/ 1 w 8"/>
                    <a:gd name="T7" fmla="*/ 3 h 7"/>
                    <a:gd name="T8" fmla="*/ 1 w 8"/>
                    <a:gd name="T9" fmla="*/ 4 h 7"/>
                    <a:gd name="T10" fmla="*/ 2 w 8"/>
                    <a:gd name="T11" fmla="*/ 4 h 7"/>
                    <a:gd name="T12" fmla="*/ 5 w 8"/>
                    <a:gd name="T13" fmla="*/ 2 h 7"/>
                    <a:gd name="T14" fmla="*/ 4 w 8"/>
                    <a:gd name="T15" fmla="*/ 6 h 7"/>
                    <a:gd name="T16" fmla="*/ 4 w 8"/>
                    <a:gd name="T17" fmla="*/ 7 h 7"/>
                    <a:gd name="T18" fmla="*/ 5 w 8"/>
                    <a:gd name="T19" fmla="*/ 7 h 7"/>
                    <a:gd name="T20" fmla="*/ 8 w 8"/>
                    <a:gd name="T21" fmla="*/ 1 h 7"/>
                    <a:gd name="T22" fmla="*/ 8 w 8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8" y="1"/>
                      </a:moveTo>
                      <a:cubicBezTo>
                        <a:pt x="8" y="1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1"/>
                        <a:pt x="3" y="2"/>
                        <a:pt x="1" y="3"/>
                      </a:cubicBezTo>
                      <a:cubicBezTo>
                        <a:pt x="1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5" y="3"/>
                        <a:pt x="4" y="5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5"/>
                        <a:pt x="7" y="3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4288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0" name="Freeform 2584"/>
                <p:cNvSpPr>
                  <a:spLocks noEditPoints="1"/>
                </p:cNvSpPr>
                <p:nvPr/>
              </p:nvSpPr>
              <p:spPr bwMode="auto">
                <a:xfrm>
                  <a:off x="3251392" y="3113465"/>
                  <a:ext cx="2009278" cy="1370829"/>
                </a:xfrm>
                <a:custGeom>
                  <a:avLst/>
                  <a:gdLst>
                    <a:gd name="T0" fmla="*/ 614 w 625"/>
                    <a:gd name="T1" fmla="*/ 191 h 426"/>
                    <a:gd name="T2" fmla="*/ 597 w 625"/>
                    <a:gd name="T3" fmla="*/ 222 h 426"/>
                    <a:gd name="T4" fmla="*/ 603 w 625"/>
                    <a:gd name="T5" fmla="*/ 163 h 426"/>
                    <a:gd name="T6" fmla="*/ 583 w 625"/>
                    <a:gd name="T7" fmla="*/ 242 h 426"/>
                    <a:gd name="T8" fmla="*/ 576 w 625"/>
                    <a:gd name="T9" fmla="*/ 252 h 426"/>
                    <a:gd name="T10" fmla="*/ 564 w 625"/>
                    <a:gd name="T11" fmla="*/ 272 h 426"/>
                    <a:gd name="T12" fmla="*/ 593 w 625"/>
                    <a:gd name="T13" fmla="*/ 166 h 426"/>
                    <a:gd name="T14" fmla="*/ 549 w 625"/>
                    <a:gd name="T15" fmla="*/ 292 h 426"/>
                    <a:gd name="T16" fmla="*/ 533 w 625"/>
                    <a:gd name="T17" fmla="*/ 310 h 426"/>
                    <a:gd name="T18" fmla="*/ 568 w 625"/>
                    <a:gd name="T19" fmla="*/ 170 h 426"/>
                    <a:gd name="T20" fmla="*/ 544 w 625"/>
                    <a:gd name="T21" fmla="*/ 170 h 426"/>
                    <a:gd name="T22" fmla="*/ 486 w 625"/>
                    <a:gd name="T23" fmla="*/ 348 h 426"/>
                    <a:gd name="T24" fmla="*/ 465 w 625"/>
                    <a:gd name="T25" fmla="*/ 362 h 426"/>
                    <a:gd name="T26" fmla="*/ 508 w 625"/>
                    <a:gd name="T27" fmla="*/ 163 h 426"/>
                    <a:gd name="T28" fmla="*/ 445 w 625"/>
                    <a:gd name="T29" fmla="*/ 373 h 426"/>
                    <a:gd name="T30" fmla="*/ 486 w 625"/>
                    <a:gd name="T31" fmla="*/ 156 h 426"/>
                    <a:gd name="T32" fmla="*/ 435 w 625"/>
                    <a:gd name="T33" fmla="*/ 380 h 426"/>
                    <a:gd name="T34" fmla="*/ 414 w 625"/>
                    <a:gd name="T35" fmla="*/ 391 h 426"/>
                    <a:gd name="T36" fmla="*/ 475 w 625"/>
                    <a:gd name="T37" fmla="*/ 152 h 426"/>
                    <a:gd name="T38" fmla="*/ 453 w 625"/>
                    <a:gd name="T39" fmla="*/ 141 h 426"/>
                    <a:gd name="T40" fmla="*/ 357 w 625"/>
                    <a:gd name="T41" fmla="*/ 412 h 426"/>
                    <a:gd name="T42" fmla="*/ 422 w 625"/>
                    <a:gd name="T43" fmla="*/ 122 h 426"/>
                    <a:gd name="T44" fmla="*/ 333 w 625"/>
                    <a:gd name="T45" fmla="*/ 417 h 426"/>
                    <a:gd name="T46" fmla="*/ 404 w 625"/>
                    <a:gd name="T47" fmla="*/ 106 h 426"/>
                    <a:gd name="T48" fmla="*/ 322 w 625"/>
                    <a:gd name="T49" fmla="*/ 420 h 426"/>
                    <a:gd name="T50" fmla="*/ 395 w 625"/>
                    <a:gd name="T51" fmla="*/ 99 h 426"/>
                    <a:gd name="T52" fmla="*/ 297 w 625"/>
                    <a:gd name="T53" fmla="*/ 424 h 426"/>
                    <a:gd name="T54" fmla="*/ 273 w 625"/>
                    <a:gd name="T55" fmla="*/ 425 h 426"/>
                    <a:gd name="T56" fmla="*/ 359 w 625"/>
                    <a:gd name="T57" fmla="*/ 65 h 426"/>
                    <a:gd name="T58" fmla="*/ 236 w 625"/>
                    <a:gd name="T59" fmla="*/ 424 h 426"/>
                    <a:gd name="T60" fmla="*/ 332 w 625"/>
                    <a:gd name="T61" fmla="*/ 41 h 426"/>
                    <a:gd name="T62" fmla="*/ 225 w 625"/>
                    <a:gd name="T63" fmla="*/ 422 h 426"/>
                    <a:gd name="T64" fmla="*/ 323 w 625"/>
                    <a:gd name="T65" fmla="*/ 34 h 426"/>
                    <a:gd name="T66" fmla="*/ 202 w 625"/>
                    <a:gd name="T67" fmla="*/ 418 h 426"/>
                    <a:gd name="T68" fmla="*/ 302 w 625"/>
                    <a:gd name="T69" fmla="*/ 23 h 426"/>
                    <a:gd name="T70" fmla="*/ 179 w 625"/>
                    <a:gd name="T71" fmla="*/ 412 h 426"/>
                    <a:gd name="T72" fmla="*/ 156 w 625"/>
                    <a:gd name="T73" fmla="*/ 404 h 426"/>
                    <a:gd name="T74" fmla="*/ 244 w 625"/>
                    <a:gd name="T75" fmla="*/ 5 h 426"/>
                    <a:gd name="T76" fmla="*/ 122 w 625"/>
                    <a:gd name="T77" fmla="*/ 389 h 426"/>
                    <a:gd name="T78" fmla="*/ 220 w 625"/>
                    <a:gd name="T79" fmla="*/ 0 h 426"/>
                    <a:gd name="T80" fmla="*/ 102 w 625"/>
                    <a:gd name="T81" fmla="*/ 375 h 426"/>
                    <a:gd name="T82" fmla="*/ 209 w 625"/>
                    <a:gd name="T83" fmla="*/ 1 h 426"/>
                    <a:gd name="T84" fmla="*/ 93 w 625"/>
                    <a:gd name="T85" fmla="*/ 369 h 426"/>
                    <a:gd name="T86" fmla="*/ 185 w 625"/>
                    <a:gd name="T87" fmla="*/ 2 h 426"/>
                    <a:gd name="T88" fmla="*/ 74 w 625"/>
                    <a:gd name="T89" fmla="*/ 354 h 426"/>
                    <a:gd name="T90" fmla="*/ 160 w 625"/>
                    <a:gd name="T91" fmla="*/ 6 h 426"/>
                    <a:gd name="T92" fmla="*/ 137 w 625"/>
                    <a:gd name="T93" fmla="*/ 13 h 426"/>
                    <a:gd name="T94" fmla="*/ 40 w 625"/>
                    <a:gd name="T95" fmla="*/ 318 h 426"/>
                    <a:gd name="T96" fmla="*/ 103 w 625"/>
                    <a:gd name="T97" fmla="*/ 27 h 426"/>
                    <a:gd name="T98" fmla="*/ 21 w 625"/>
                    <a:gd name="T99" fmla="*/ 288 h 426"/>
                    <a:gd name="T100" fmla="*/ 83 w 625"/>
                    <a:gd name="T101" fmla="*/ 40 h 426"/>
                    <a:gd name="T102" fmla="*/ 12 w 625"/>
                    <a:gd name="T103" fmla="*/ 265 h 426"/>
                    <a:gd name="T104" fmla="*/ 74 w 625"/>
                    <a:gd name="T105" fmla="*/ 47 h 426"/>
                    <a:gd name="T106" fmla="*/ 9 w 625"/>
                    <a:gd name="T107" fmla="*/ 254 h 426"/>
                    <a:gd name="T108" fmla="*/ 57 w 625"/>
                    <a:gd name="T109" fmla="*/ 64 h 426"/>
                    <a:gd name="T110" fmla="*/ 3 w 625"/>
                    <a:gd name="T111" fmla="*/ 231 h 426"/>
                    <a:gd name="T112" fmla="*/ 1 w 625"/>
                    <a:gd name="T113" fmla="*/ 207 h 426"/>
                    <a:gd name="T114" fmla="*/ 27 w 625"/>
                    <a:gd name="T115" fmla="*/ 106 h 426"/>
                    <a:gd name="T116" fmla="*/ 1 w 625"/>
                    <a:gd name="T117" fmla="*/ 183 h 426"/>
                    <a:gd name="T118" fmla="*/ 13 w 625"/>
                    <a:gd name="T119" fmla="*/ 136 h 426"/>
                    <a:gd name="T120" fmla="*/ 8 w 625"/>
                    <a:gd name="T121" fmla="*/ 147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5" h="426">
                      <a:moveTo>
                        <a:pt x="625" y="169"/>
                      </a:moveTo>
                      <a:cubicBezTo>
                        <a:pt x="623" y="173"/>
                        <a:pt x="622" y="176"/>
                        <a:pt x="620" y="180"/>
                      </a:cubicBezTo>
                      <a:cubicBezTo>
                        <a:pt x="620" y="180"/>
                        <a:pt x="619" y="180"/>
                        <a:pt x="619" y="180"/>
                      </a:cubicBezTo>
                      <a:cubicBezTo>
                        <a:pt x="618" y="180"/>
                        <a:pt x="618" y="180"/>
                        <a:pt x="618" y="179"/>
                      </a:cubicBezTo>
                      <a:cubicBezTo>
                        <a:pt x="620" y="176"/>
                        <a:pt x="622" y="172"/>
                        <a:pt x="624" y="168"/>
                      </a:cubicBezTo>
                      <a:cubicBezTo>
                        <a:pt x="624" y="168"/>
                        <a:pt x="624" y="168"/>
                        <a:pt x="625" y="168"/>
                      </a:cubicBezTo>
                      <a:cubicBezTo>
                        <a:pt x="625" y="168"/>
                        <a:pt x="625" y="169"/>
                        <a:pt x="625" y="169"/>
                      </a:cubicBezTo>
                      <a:cubicBezTo>
                        <a:pt x="625" y="169"/>
                        <a:pt x="625" y="169"/>
                        <a:pt x="625" y="169"/>
                      </a:cubicBezTo>
                      <a:close/>
                      <a:moveTo>
                        <a:pt x="614" y="191"/>
                      </a:moveTo>
                      <a:cubicBezTo>
                        <a:pt x="612" y="194"/>
                        <a:pt x="611" y="198"/>
                        <a:pt x="609" y="201"/>
                      </a:cubicBezTo>
                      <a:cubicBezTo>
                        <a:pt x="608" y="202"/>
                        <a:pt x="608" y="202"/>
                        <a:pt x="608" y="202"/>
                      </a:cubicBezTo>
                      <a:cubicBezTo>
                        <a:pt x="607" y="202"/>
                        <a:pt x="607" y="201"/>
                        <a:pt x="607" y="201"/>
                      </a:cubicBezTo>
                      <a:cubicBezTo>
                        <a:pt x="609" y="197"/>
                        <a:pt x="611" y="194"/>
                        <a:pt x="613" y="190"/>
                      </a:cubicBezTo>
                      <a:cubicBezTo>
                        <a:pt x="613" y="190"/>
                        <a:pt x="614" y="189"/>
                        <a:pt x="614" y="190"/>
                      </a:cubicBezTo>
                      <a:cubicBezTo>
                        <a:pt x="614" y="190"/>
                        <a:pt x="614" y="190"/>
                        <a:pt x="614" y="191"/>
                      </a:cubicBezTo>
                      <a:cubicBezTo>
                        <a:pt x="614" y="191"/>
                        <a:pt x="614" y="191"/>
                        <a:pt x="614" y="191"/>
                      </a:cubicBezTo>
                      <a:close/>
                      <a:moveTo>
                        <a:pt x="603" y="212"/>
                      </a:moveTo>
                      <a:cubicBezTo>
                        <a:pt x="601" y="216"/>
                        <a:pt x="599" y="219"/>
                        <a:pt x="597" y="222"/>
                      </a:cubicBezTo>
                      <a:cubicBezTo>
                        <a:pt x="597" y="223"/>
                        <a:pt x="596" y="223"/>
                        <a:pt x="596" y="223"/>
                      </a:cubicBezTo>
                      <a:cubicBezTo>
                        <a:pt x="595" y="223"/>
                        <a:pt x="595" y="222"/>
                        <a:pt x="596" y="222"/>
                      </a:cubicBezTo>
                      <a:cubicBezTo>
                        <a:pt x="598" y="218"/>
                        <a:pt x="600" y="215"/>
                        <a:pt x="602" y="211"/>
                      </a:cubicBezTo>
                      <a:cubicBezTo>
                        <a:pt x="602" y="211"/>
                        <a:pt x="602" y="211"/>
                        <a:pt x="603" y="211"/>
                      </a:cubicBezTo>
                      <a:cubicBezTo>
                        <a:pt x="603" y="211"/>
                        <a:pt x="603" y="212"/>
                        <a:pt x="603" y="212"/>
                      </a:cubicBezTo>
                      <a:cubicBezTo>
                        <a:pt x="603" y="212"/>
                        <a:pt x="603" y="212"/>
                        <a:pt x="603" y="212"/>
                      </a:cubicBezTo>
                      <a:close/>
                      <a:moveTo>
                        <a:pt x="615" y="160"/>
                      </a:moveTo>
                      <a:cubicBezTo>
                        <a:pt x="612" y="161"/>
                        <a:pt x="608" y="162"/>
                        <a:pt x="604" y="163"/>
                      </a:cubicBezTo>
                      <a:cubicBezTo>
                        <a:pt x="604" y="164"/>
                        <a:pt x="603" y="163"/>
                        <a:pt x="603" y="163"/>
                      </a:cubicBezTo>
                      <a:cubicBezTo>
                        <a:pt x="603" y="163"/>
                        <a:pt x="603" y="162"/>
                        <a:pt x="604" y="162"/>
                      </a:cubicBezTo>
                      <a:cubicBezTo>
                        <a:pt x="607" y="161"/>
                        <a:pt x="611" y="160"/>
                        <a:pt x="615" y="158"/>
                      </a:cubicBezTo>
                      <a:cubicBezTo>
                        <a:pt x="615" y="158"/>
                        <a:pt x="616" y="158"/>
                        <a:pt x="616" y="159"/>
                      </a:cubicBezTo>
                      <a:cubicBezTo>
                        <a:pt x="616" y="159"/>
                        <a:pt x="616" y="159"/>
                        <a:pt x="616" y="159"/>
                      </a:cubicBezTo>
                      <a:cubicBezTo>
                        <a:pt x="616" y="159"/>
                        <a:pt x="616" y="159"/>
                        <a:pt x="615" y="160"/>
                      </a:cubicBezTo>
                      <a:close/>
                      <a:moveTo>
                        <a:pt x="591" y="233"/>
                      </a:moveTo>
                      <a:cubicBezTo>
                        <a:pt x="589" y="236"/>
                        <a:pt x="586" y="240"/>
                        <a:pt x="584" y="243"/>
                      </a:cubicBezTo>
                      <a:cubicBezTo>
                        <a:pt x="584" y="243"/>
                        <a:pt x="584" y="244"/>
                        <a:pt x="583" y="243"/>
                      </a:cubicBezTo>
                      <a:cubicBezTo>
                        <a:pt x="583" y="243"/>
                        <a:pt x="583" y="243"/>
                        <a:pt x="583" y="242"/>
                      </a:cubicBezTo>
                      <a:cubicBezTo>
                        <a:pt x="585" y="239"/>
                        <a:pt x="587" y="236"/>
                        <a:pt x="589" y="232"/>
                      </a:cubicBezTo>
                      <a:cubicBezTo>
                        <a:pt x="590" y="232"/>
                        <a:pt x="590" y="232"/>
                        <a:pt x="590" y="232"/>
                      </a:cubicBezTo>
                      <a:cubicBezTo>
                        <a:pt x="591" y="232"/>
                        <a:pt x="591" y="232"/>
                        <a:pt x="591" y="233"/>
                      </a:cubicBezTo>
                      <a:cubicBezTo>
                        <a:pt x="591" y="233"/>
                        <a:pt x="591" y="233"/>
                        <a:pt x="591" y="233"/>
                      </a:cubicBezTo>
                      <a:close/>
                      <a:moveTo>
                        <a:pt x="578" y="253"/>
                      </a:moveTo>
                      <a:cubicBezTo>
                        <a:pt x="575" y="257"/>
                        <a:pt x="573" y="260"/>
                        <a:pt x="571" y="263"/>
                      </a:cubicBezTo>
                      <a:cubicBezTo>
                        <a:pt x="571" y="264"/>
                        <a:pt x="570" y="264"/>
                        <a:pt x="570" y="263"/>
                      </a:cubicBezTo>
                      <a:cubicBezTo>
                        <a:pt x="569" y="263"/>
                        <a:pt x="569" y="263"/>
                        <a:pt x="570" y="262"/>
                      </a:cubicBezTo>
                      <a:cubicBezTo>
                        <a:pt x="572" y="259"/>
                        <a:pt x="574" y="256"/>
                        <a:pt x="576" y="252"/>
                      </a:cubicBezTo>
                      <a:cubicBezTo>
                        <a:pt x="577" y="252"/>
                        <a:pt x="577" y="252"/>
                        <a:pt x="577" y="252"/>
                      </a:cubicBezTo>
                      <a:cubicBezTo>
                        <a:pt x="578" y="252"/>
                        <a:pt x="578" y="253"/>
                        <a:pt x="578" y="253"/>
                      </a:cubicBezTo>
                      <a:cubicBezTo>
                        <a:pt x="578" y="253"/>
                        <a:pt x="578" y="253"/>
                        <a:pt x="578" y="253"/>
                      </a:cubicBezTo>
                      <a:close/>
                      <a:moveTo>
                        <a:pt x="564" y="273"/>
                      </a:moveTo>
                      <a:cubicBezTo>
                        <a:pt x="561" y="276"/>
                        <a:pt x="559" y="280"/>
                        <a:pt x="556" y="283"/>
                      </a:cubicBezTo>
                      <a:cubicBezTo>
                        <a:pt x="556" y="283"/>
                        <a:pt x="556" y="283"/>
                        <a:pt x="555" y="283"/>
                      </a:cubicBezTo>
                      <a:cubicBezTo>
                        <a:pt x="555" y="283"/>
                        <a:pt x="555" y="282"/>
                        <a:pt x="555" y="282"/>
                      </a:cubicBezTo>
                      <a:cubicBezTo>
                        <a:pt x="558" y="279"/>
                        <a:pt x="560" y="275"/>
                        <a:pt x="563" y="272"/>
                      </a:cubicBezTo>
                      <a:cubicBezTo>
                        <a:pt x="563" y="272"/>
                        <a:pt x="563" y="272"/>
                        <a:pt x="564" y="272"/>
                      </a:cubicBezTo>
                      <a:cubicBezTo>
                        <a:pt x="564" y="272"/>
                        <a:pt x="564" y="273"/>
                        <a:pt x="564" y="273"/>
                      </a:cubicBezTo>
                      <a:cubicBezTo>
                        <a:pt x="564" y="273"/>
                        <a:pt x="564" y="273"/>
                        <a:pt x="564" y="273"/>
                      </a:cubicBezTo>
                      <a:close/>
                      <a:moveTo>
                        <a:pt x="592" y="167"/>
                      </a:moveTo>
                      <a:cubicBezTo>
                        <a:pt x="588" y="167"/>
                        <a:pt x="584" y="168"/>
                        <a:pt x="580" y="169"/>
                      </a:cubicBezTo>
                      <a:cubicBezTo>
                        <a:pt x="580" y="169"/>
                        <a:pt x="580" y="169"/>
                        <a:pt x="579" y="168"/>
                      </a:cubicBezTo>
                      <a:cubicBezTo>
                        <a:pt x="579" y="168"/>
                        <a:pt x="580" y="167"/>
                        <a:pt x="580" y="167"/>
                      </a:cubicBezTo>
                      <a:cubicBezTo>
                        <a:pt x="584" y="167"/>
                        <a:pt x="588" y="166"/>
                        <a:pt x="592" y="165"/>
                      </a:cubicBezTo>
                      <a:cubicBezTo>
                        <a:pt x="592" y="165"/>
                        <a:pt x="593" y="165"/>
                        <a:pt x="593" y="166"/>
                      </a:cubicBezTo>
                      <a:cubicBezTo>
                        <a:pt x="593" y="166"/>
                        <a:pt x="593" y="166"/>
                        <a:pt x="593" y="166"/>
                      </a:cubicBezTo>
                      <a:cubicBezTo>
                        <a:pt x="593" y="166"/>
                        <a:pt x="593" y="166"/>
                        <a:pt x="592" y="167"/>
                      </a:cubicBezTo>
                      <a:close/>
                      <a:moveTo>
                        <a:pt x="549" y="292"/>
                      </a:moveTo>
                      <a:cubicBezTo>
                        <a:pt x="546" y="295"/>
                        <a:pt x="544" y="298"/>
                        <a:pt x="541" y="301"/>
                      </a:cubicBezTo>
                      <a:cubicBezTo>
                        <a:pt x="541" y="302"/>
                        <a:pt x="540" y="302"/>
                        <a:pt x="540" y="301"/>
                      </a:cubicBezTo>
                      <a:cubicBezTo>
                        <a:pt x="540" y="301"/>
                        <a:pt x="540" y="301"/>
                        <a:pt x="540" y="300"/>
                      </a:cubicBezTo>
                      <a:cubicBezTo>
                        <a:pt x="542" y="297"/>
                        <a:pt x="545" y="294"/>
                        <a:pt x="548" y="291"/>
                      </a:cubicBezTo>
                      <a:cubicBezTo>
                        <a:pt x="548" y="291"/>
                        <a:pt x="548" y="291"/>
                        <a:pt x="549" y="291"/>
                      </a:cubicBezTo>
                      <a:cubicBezTo>
                        <a:pt x="549" y="291"/>
                        <a:pt x="549" y="292"/>
                        <a:pt x="549" y="292"/>
                      </a:cubicBezTo>
                      <a:cubicBezTo>
                        <a:pt x="549" y="292"/>
                        <a:pt x="549" y="292"/>
                        <a:pt x="549" y="292"/>
                      </a:cubicBezTo>
                      <a:close/>
                      <a:moveTo>
                        <a:pt x="532" y="310"/>
                      </a:moveTo>
                      <a:cubicBezTo>
                        <a:pt x="532" y="311"/>
                        <a:pt x="531" y="311"/>
                        <a:pt x="530" y="312"/>
                      </a:cubicBezTo>
                      <a:cubicBezTo>
                        <a:pt x="528" y="314"/>
                        <a:pt x="526" y="316"/>
                        <a:pt x="524" y="318"/>
                      </a:cubicBezTo>
                      <a:cubicBezTo>
                        <a:pt x="523" y="318"/>
                        <a:pt x="523" y="318"/>
                        <a:pt x="523" y="318"/>
                      </a:cubicBezTo>
                      <a:cubicBezTo>
                        <a:pt x="522" y="318"/>
                        <a:pt x="522" y="317"/>
                        <a:pt x="523" y="317"/>
                      </a:cubicBezTo>
                      <a:cubicBezTo>
                        <a:pt x="525" y="315"/>
                        <a:pt x="527" y="313"/>
                        <a:pt x="529" y="311"/>
                      </a:cubicBezTo>
                      <a:cubicBezTo>
                        <a:pt x="530" y="310"/>
                        <a:pt x="531" y="310"/>
                        <a:pt x="531" y="309"/>
                      </a:cubicBezTo>
                      <a:cubicBezTo>
                        <a:pt x="532" y="309"/>
                        <a:pt x="532" y="309"/>
                        <a:pt x="533" y="309"/>
                      </a:cubicBezTo>
                      <a:cubicBezTo>
                        <a:pt x="533" y="309"/>
                        <a:pt x="533" y="309"/>
                        <a:pt x="533" y="310"/>
                      </a:cubicBezTo>
                      <a:cubicBezTo>
                        <a:pt x="533" y="310"/>
                        <a:pt x="533" y="310"/>
                        <a:pt x="532" y="310"/>
                      </a:cubicBezTo>
                      <a:close/>
                      <a:moveTo>
                        <a:pt x="568" y="170"/>
                      </a:moveTo>
                      <a:cubicBezTo>
                        <a:pt x="564" y="170"/>
                        <a:pt x="560" y="171"/>
                        <a:pt x="556" y="171"/>
                      </a:cubicBezTo>
                      <a:cubicBezTo>
                        <a:pt x="556" y="171"/>
                        <a:pt x="555" y="170"/>
                        <a:pt x="555" y="170"/>
                      </a:cubicBezTo>
                      <a:cubicBezTo>
                        <a:pt x="555" y="169"/>
                        <a:pt x="556" y="169"/>
                        <a:pt x="556" y="169"/>
                      </a:cubicBezTo>
                      <a:cubicBezTo>
                        <a:pt x="560" y="169"/>
                        <a:pt x="564" y="169"/>
                        <a:pt x="568" y="169"/>
                      </a:cubicBezTo>
                      <a:cubicBezTo>
                        <a:pt x="569" y="169"/>
                        <a:pt x="569" y="169"/>
                        <a:pt x="569" y="169"/>
                      </a:cubicBezTo>
                      <a:cubicBezTo>
                        <a:pt x="569" y="169"/>
                        <a:pt x="569" y="169"/>
                        <a:pt x="569" y="170"/>
                      </a:cubicBezTo>
                      <a:cubicBezTo>
                        <a:pt x="569" y="170"/>
                        <a:pt x="569" y="170"/>
                        <a:pt x="568" y="170"/>
                      </a:cubicBezTo>
                      <a:close/>
                      <a:moveTo>
                        <a:pt x="514" y="326"/>
                      </a:moveTo>
                      <a:cubicBezTo>
                        <a:pt x="511" y="329"/>
                        <a:pt x="508" y="331"/>
                        <a:pt x="505" y="334"/>
                      </a:cubicBezTo>
                      <a:cubicBezTo>
                        <a:pt x="505" y="334"/>
                        <a:pt x="504" y="334"/>
                        <a:pt x="504" y="334"/>
                      </a:cubicBezTo>
                      <a:cubicBezTo>
                        <a:pt x="504" y="333"/>
                        <a:pt x="504" y="333"/>
                        <a:pt x="504" y="333"/>
                      </a:cubicBezTo>
                      <a:cubicBezTo>
                        <a:pt x="507" y="330"/>
                        <a:pt x="510" y="328"/>
                        <a:pt x="513" y="325"/>
                      </a:cubicBezTo>
                      <a:cubicBezTo>
                        <a:pt x="514" y="325"/>
                        <a:pt x="514" y="325"/>
                        <a:pt x="515" y="325"/>
                      </a:cubicBezTo>
                      <a:cubicBezTo>
                        <a:pt x="515" y="325"/>
                        <a:pt x="515" y="325"/>
                        <a:pt x="515" y="326"/>
                      </a:cubicBezTo>
                      <a:cubicBezTo>
                        <a:pt x="515" y="326"/>
                        <a:pt x="515" y="326"/>
                        <a:pt x="514" y="326"/>
                      </a:cubicBezTo>
                      <a:close/>
                      <a:moveTo>
                        <a:pt x="544" y="170"/>
                      </a:moveTo>
                      <a:cubicBezTo>
                        <a:pt x="540" y="170"/>
                        <a:pt x="536" y="170"/>
                        <a:pt x="532" y="169"/>
                      </a:cubicBezTo>
                      <a:cubicBezTo>
                        <a:pt x="532" y="169"/>
                        <a:pt x="531" y="169"/>
                        <a:pt x="531" y="168"/>
                      </a:cubicBezTo>
                      <a:cubicBezTo>
                        <a:pt x="531" y="168"/>
                        <a:pt x="532" y="167"/>
                        <a:pt x="532" y="168"/>
                      </a:cubicBezTo>
                      <a:cubicBezTo>
                        <a:pt x="536" y="168"/>
                        <a:pt x="540" y="168"/>
                        <a:pt x="544" y="169"/>
                      </a:cubicBezTo>
                      <a:cubicBezTo>
                        <a:pt x="545" y="169"/>
                        <a:pt x="545" y="169"/>
                        <a:pt x="545" y="170"/>
                      </a:cubicBezTo>
                      <a:cubicBezTo>
                        <a:pt x="545" y="170"/>
                        <a:pt x="545" y="170"/>
                        <a:pt x="545" y="170"/>
                      </a:cubicBezTo>
                      <a:cubicBezTo>
                        <a:pt x="545" y="170"/>
                        <a:pt x="544" y="170"/>
                        <a:pt x="544" y="170"/>
                      </a:cubicBezTo>
                      <a:close/>
                      <a:moveTo>
                        <a:pt x="496" y="341"/>
                      </a:moveTo>
                      <a:cubicBezTo>
                        <a:pt x="492" y="344"/>
                        <a:pt x="489" y="346"/>
                        <a:pt x="486" y="348"/>
                      </a:cubicBezTo>
                      <a:cubicBezTo>
                        <a:pt x="486" y="349"/>
                        <a:pt x="485" y="349"/>
                        <a:pt x="485" y="348"/>
                      </a:cubicBezTo>
                      <a:cubicBezTo>
                        <a:pt x="485" y="348"/>
                        <a:pt x="485" y="347"/>
                        <a:pt x="485" y="347"/>
                      </a:cubicBezTo>
                      <a:cubicBezTo>
                        <a:pt x="488" y="345"/>
                        <a:pt x="492" y="342"/>
                        <a:pt x="495" y="340"/>
                      </a:cubicBezTo>
                      <a:cubicBezTo>
                        <a:pt x="495" y="340"/>
                        <a:pt x="496" y="340"/>
                        <a:pt x="496" y="340"/>
                      </a:cubicBezTo>
                      <a:cubicBezTo>
                        <a:pt x="496" y="340"/>
                        <a:pt x="496" y="341"/>
                        <a:pt x="496" y="341"/>
                      </a:cubicBezTo>
                      <a:cubicBezTo>
                        <a:pt x="496" y="341"/>
                        <a:pt x="496" y="341"/>
                        <a:pt x="496" y="341"/>
                      </a:cubicBezTo>
                      <a:close/>
                      <a:moveTo>
                        <a:pt x="476" y="355"/>
                      </a:moveTo>
                      <a:cubicBezTo>
                        <a:pt x="473" y="358"/>
                        <a:pt x="469" y="360"/>
                        <a:pt x="466" y="362"/>
                      </a:cubicBezTo>
                      <a:cubicBezTo>
                        <a:pt x="466" y="362"/>
                        <a:pt x="465" y="362"/>
                        <a:pt x="465" y="362"/>
                      </a:cubicBezTo>
                      <a:cubicBezTo>
                        <a:pt x="465" y="362"/>
                        <a:pt x="465" y="361"/>
                        <a:pt x="465" y="361"/>
                      </a:cubicBezTo>
                      <a:cubicBezTo>
                        <a:pt x="469" y="359"/>
                        <a:pt x="472" y="356"/>
                        <a:pt x="475" y="354"/>
                      </a:cubicBezTo>
                      <a:cubicBezTo>
                        <a:pt x="476" y="354"/>
                        <a:pt x="476" y="354"/>
                        <a:pt x="476" y="354"/>
                      </a:cubicBezTo>
                      <a:cubicBezTo>
                        <a:pt x="476" y="355"/>
                        <a:pt x="476" y="355"/>
                        <a:pt x="476" y="355"/>
                      </a:cubicBezTo>
                      <a:cubicBezTo>
                        <a:pt x="476" y="355"/>
                        <a:pt x="476" y="355"/>
                        <a:pt x="476" y="355"/>
                      </a:cubicBezTo>
                      <a:close/>
                      <a:moveTo>
                        <a:pt x="520" y="167"/>
                      </a:moveTo>
                      <a:cubicBezTo>
                        <a:pt x="516" y="166"/>
                        <a:pt x="512" y="165"/>
                        <a:pt x="508" y="164"/>
                      </a:cubicBezTo>
                      <a:cubicBezTo>
                        <a:pt x="508" y="164"/>
                        <a:pt x="508" y="164"/>
                        <a:pt x="508" y="163"/>
                      </a:cubicBezTo>
                      <a:cubicBezTo>
                        <a:pt x="508" y="163"/>
                        <a:pt x="508" y="163"/>
                        <a:pt x="508" y="163"/>
                      </a:cubicBezTo>
                      <a:cubicBezTo>
                        <a:pt x="508" y="163"/>
                        <a:pt x="508" y="163"/>
                        <a:pt x="509" y="163"/>
                      </a:cubicBezTo>
                      <a:cubicBezTo>
                        <a:pt x="513" y="164"/>
                        <a:pt x="516" y="165"/>
                        <a:pt x="520" y="166"/>
                      </a:cubicBezTo>
                      <a:cubicBezTo>
                        <a:pt x="521" y="166"/>
                        <a:pt x="521" y="166"/>
                        <a:pt x="521" y="167"/>
                      </a:cubicBezTo>
                      <a:cubicBezTo>
                        <a:pt x="521" y="167"/>
                        <a:pt x="521" y="167"/>
                        <a:pt x="521" y="167"/>
                      </a:cubicBezTo>
                      <a:cubicBezTo>
                        <a:pt x="521" y="167"/>
                        <a:pt x="520" y="167"/>
                        <a:pt x="520" y="167"/>
                      </a:cubicBezTo>
                      <a:close/>
                      <a:moveTo>
                        <a:pt x="456" y="369"/>
                      </a:moveTo>
                      <a:cubicBezTo>
                        <a:pt x="452" y="371"/>
                        <a:pt x="449" y="373"/>
                        <a:pt x="445" y="375"/>
                      </a:cubicBezTo>
                      <a:cubicBezTo>
                        <a:pt x="445" y="375"/>
                        <a:pt x="445" y="375"/>
                        <a:pt x="444" y="374"/>
                      </a:cubicBezTo>
                      <a:cubicBezTo>
                        <a:pt x="444" y="374"/>
                        <a:pt x="444" y="374"/>
                        <a:pt x="445" y="373"/>
                      </a:cubicBezTo>
                      <a:cubicBezTo>
                        <a:pt x="448" y="371"/>
                        <a:pt x="452" y="369"/>
                        <a:pt x="455" y="367"/>
                      </a:cubicBezTo>
                      <a:cubicBezTo>
                        <a:pt x="455" y="367"/>
                        <a:pt x="456" y="367"/>
                        <a:pt x="456" y="368"/>
                      </a:cubicBezTo>
                      <a:cubicBezTo>
                        <a:pt x="456" y="368"/>
                        <a:pt x="456" y="368"/>
                        <a:pt x="456" y="368"/>
                      </a:cubicBezTo>
                      <a:cubicBezTo>
                        <a:pt x="456" y="368"/>
                        <a:pt x="456" y="368"/>
                        <a:pt x="456" y="369"/>
                      </a:cubicBezTo>
                      <a:close/>
                      <a:moveTo>
                        <a:pt x="498" y="161"/>
                      </a:moveTo>
                      <a:cubicBezTo>
                        <a:pt x="497" y="161"/>
                        <a:pt x="497" y="161"/>
                        <a:pt x="497" y="161"/>
                      </a:cubicBezTo>
                      <a:cubicBezTo>
                        <a:pt x="493" y="160"/>
                        <a:pt x="489" y="158"/>
                        <a:pt x="485" y="157"/>
                      </a:cubicBezTo>
                      <a:cubicBezTo>
                        <a:pt x="485" y="157"/>
                        <a:pt x="485" y="156"/>
                        <a:pt x="485" y="156"/>
                      </a:cubicBezTo>
                      <a:cubicBezTo>
                        <a:pt x="485" y="156"/>
                        <a:pt x="485" y="155"/>
                        <a:pt x="486" y="156"/>
                      </a:cubicBezTo>
                      <a:cubicBezTo>
                        <a:pt x="489" y="157"/>
                        <a:pt x="493" y="158"/>
                        <a:pt x="497" y="160"/>
                      </a:cubicBezTo>
                      <a:cubicBezTo>
                        <a:pt x="497" y="160"/>
                        <a:pt x="498" y="160"/>
                        <a:pt x="498" y="161"/>
                      </a:cubicBezTo>
                      <a:cubicBezTo>
                        <a:pt x="498" y="161"/>
                        <a:pt x="498" y="161"/>
                        <a:pt x="498" y="161"/>
                      </a:cubicBezTo>
                      <a:close/>
                      <a:moveTo>
                        <a:pt x="435" y="381"/>
                      </a:moveTo>
                      <a:cubicBezTo>
                        <a:pt x="431" y="382"/>
                        <a:pt x="428" y="384"/>
                        <a:pt x="424" y="386"/>
                      </a:cubicBezTo>
                      <a:cubicBezTo>
                        <a:pt x="424" y="386"/>
                        <a:pt x="423" y="386"/>
                        <a:pt x="423" y="386"/>
                      </a:cubicBezTo>
                      <a:cubicBezTo>
                        <a:pt x="423" y="385"/>
                        <a:pt x="423" y="385"/>
                        <a:pt x="423" y="385"/>
                      </a:cubicBezTo>
                      <a:cubicBezTo>
                        <a:pt x="427" y="383"/>
                        <a:pt x="430" y="381"/>
                        <a:pt x="434" y="379"/>
                      </a:cubicBezTo>
                      <a:cubicBezTo>
                        <a:pt x="434" y="379"/>
                        <a:pt x="435" y="379"/>
                        <a:pt x="435" y="380"/>
                      </a:cubicBezTo>
                      <a:cubicBezTo>
                        <a:pt x="435" y="380"/>
                        <a:pt x="435" y="380"/>
                        <a:pt x="435" y="380"/>
                      </a:cubicBezTo>
                      <a:cubicBezTo>
                        <a:pt x="435" y="380"/>
                        <a:pt x="435" y="380"/>
                        <a:pt x="435" y="381"/>
                      </a:cubicBezTo>
                      <a:close/>
                      <a:moveTo>
                        <a:pt x="413" y="391"/>
                      </a:moveTo>
                      <a:cubicBezTo>
                        <a:pt x="409" y="393"/>
                        <a:pt x="406" y="395"/>
                        <a:pt x="402" y="396"/>
                      </a:cubicBezTo>
                      <a:cubicBezTo>
                        <a:pt x="402" y="396"/>
                        <a:pt x="401" y="396"/>
                        <a:pt x="401" y="396"/>
                      </a:cubicBezTo>
                      <a:cubicBezTo>
                        <a:pt x="401" y="395"/>
                        <a:pt x="401" y="395"/>
                        <a:pt x="401" y="395"/>
                      </a:cubicBezTo>
                      <a:cubicBezTo>
                        <a:pt x="405" y="393"/>
                        <a:pt x="409" y="392"/>
                        <a:pt x="412" y="390"/>
                      </a:cubicBezTo>
                      <a:cubicBezTo>
                        <a:pt x="413" y="390"/>
                        <a:pt x="413" y="390"/>
                        <a:pt x="413" y="390"/>
                      </a:cubicBezTo>
                      <a:cubicBezTo>
                        <a:pt x="414" y="391"/>
                        <a:pt x="414" y="391"/>
                        <a:pt x="414" y="391"/>
                      </a:cubicBezTo>
                      <a:cubicBezTo>
                        <a:pt x="413" y="391"/>
                        <a:pt x="413" y="391"/>
                        <a:pt x="413" y="391"/>
                      </a:cubicBezTo>
                      <a:close/>
                      <a:moveTo>
                        <a:pt x="475" y="152"/>
                      </a:moveTo>
                      <a:cubicBezTo>
                        <a:pt x="475" y="152"/>
                        <a:pt x="474" y="153"/>
                        <a:pt x="474" y="152"/>
                      </a:cubicBezTo>
                      <a:cubicBezTo>
                        <a:pt x="470" y="151"/>
                        <a:pt x="467" y="149"/>
                        <a:pt x="463" y="147"/>
                      </a:cubicBezTo>
                      <a:cubicBezTo>
                        <a:pt x="463" y="147"/>
                        <a:pt x="463" y="147"/>
                        <a:pt x="463" y="146"/>
                      </a:cubicBezTo>
                      <a:cubicBezTo>
                        <a:pt x="463" y="146"/>
                        <a:pt x="463" y="146"/>
                        <a:pt x="464" y="146"/>
                      </a:cubicBezTo>
                      <a:cubicBezTo>
                        <a:pt x="467" y="148"/>
                        <a:pt x="471" y="149"/>
                        <a:pt x="475" y="151"/>
                      </a:cubicBezTo>
                      <a:cubicBezTo>
                        <a:pt x="475" y="151"/>
                        <a:pt x="475" y="152"/>
                        <a:pt x="475" y="152"/>
                      </a:cubicBezTo>
                      <a:cubicBezTo>
                        <a:pt x="475" y="152"/>
                        <a:pt x="475" y="152"/>
                        <a:pt x="475" y="152"/>
                      </a:cubicBezTo>
                      <a:close/>
                      <a:moveTo>
                        <a:pt x="391" y="401"/>
                      </a:moveTo>
                      <a:cubicBezTo>
                        <a:pt x="387" y="402"/>
                        <a:pt x="383" y="404"/>
                        <a:pt x="380" y="405"/>
                      </a:cubicBezTo>
                      <a:cubicBezTo>
                        <a:pt x="379" y="405"/>
                        <a:pt x="379" y="405"/>
                        <a:pt x="379" y="405"/>
                      </a:cubicBezTo>
                      <a:cubicBezTo>
                        <a:pt x="378" y="404"/>
                        <a:pt x="379" y="404"/>
                        <a:pt x="379" y="404"/>
                      </a:cubicBezTo>
                      <a:cubicBezTo>
                        <a:pt x="383" y="402"/>
                        <a:pt x="387" y="401"/>
                        <a:pt x="390" y="399"/>
                      </a:cubicBezTo>
                      <a:cubicBezTo>
                        <a:pt x="391" y="399"/>
                        <a:pt x="391" y="399"/>
                        <a:pt x="391" y="400"/>
                      </a:cubicBezTo>
                      <a:cubicBezTo>
                        <a:pt x="391" y="400"/>
                        <a:pt x="391" y="400"/>
                        <a:pt x="391" y="400"/>
                      </a:cubicBezTo>
                      <a:cubicBezTo>
                        <a:pt x="391" y="401"/>
                        <a:pt x="391" y="401"/>
                        <a:pt x="391" y="401"/>
                      </a:cubicBezTo>
                      <a:close/>
                      <a:moveTo>
                        <a:pt x="453" y="141"/>
                      </a:moveTo>
                      <a:cubicBezTo>
                        <a:pt x="453" y="142"/>
                        <a:pt x="453" y="142"/>
                        <a:pt x="452" y="142"/>
                      </a:cubicBezTo>
                      <a:cubicBezTo>
                        <a:pt x="449" y="140"/>
                        <a:pt x="445" y="138"/>
                        <a:pt x="442" y="135"/>
                      </a:cubicBezTo>
                      <a:cubicBezTo>
                        <a:pt x="442" y="135"/>
                        <a:pt x="441" y="135"/>
                        <a:pt x="442" y="134"/>
                      </a:cubicBezTo>
                      <a:cubicBezTo>
                        <a:pt x="442" y="134"/>
                        <a:pt x="442" y="134"/>
                        <a:pt x="443" y="134"/>
                      </a:cubicBezTo>
                      <a:cubicBezTo>
                        <a:pt x="446" y="136"/>
                        <a:pt x="450" y="138"/>
                        <a:pt x="453" y="140"/>
                      </a:cubicBezTo>
                      <a:cubicBezTo>
                        <a:pt x="453" y="140"/>
                        <a:pt x="454" y="141"/>
                        <a:pt x="453" y="141"/>
                      </a:cubicBezTo>
                      <a:cubicBezTo>
                        <a:pt x="453" y="141"/>
                        <a:pt x="453" y="141"/>
                        <a:pt x="453" y="141"/>
                      </a:cubicBezTo>
                      <a:close/>
                      <a:moveTo>
                        <a:pt x="368" y="409"/>
                      </a:moveTo>
                      <a:cubicBezTo>
                        <a:pt x="364" y="410"/>
                        <a:pt x="360" y="411"/>
                        <a:pt x="357" y="412"/>
                      </a:cubicBezTo>
                      <a:cubicBezTo>
                        <a:pt x="356" y="413"/>
                        <a:pt x="356" y="412"/>
                        <a:pt x="356" y="412"/>
                      </a:cubicBezTo>
                      <a:cubicBezTo>
                        <a:pt x="355" y="411"/>
                        <a:pt x="356" y="411"/>
                        <a:pt x="356" y="411"/>
                      </a:cubicBezTo>
                      <a:cubicBezTo>
                        <a:pt x="360" y="410"/>
                        <a:pt x="364" y="409"/>
                        <a:pt x="368" y="407"/>
                      </a:cubicBezTo>
                      <a:cubicBezTo>
                        <a:pt x="368" y="407"/>
                        <a:pt x="368" y="408"/>
                        <a:pt x="369" y="408"/>
                      </a:cubicBezTo>
                      <a:cubicBezTo>
                        <a:pt x="369" y="408"/>
                        <a:pt x="369" y="408"/>
                        <a:pt x="369" y="408"/>
                      </a:cubicBezTo>
                      <a:cubicBezTo>
                        <a:pt x="369" y="409"/>
                        <a:pt x="368" y="409"/>
                        <a:pt x="368" y="409"/>
                      </a:cubicBezTo>
                      <a:close/>
                      <a:moveTo>
                        <a:pt x="433" y="129"/>
                      </a:moveTo>
                      <a:cubicBezTo>
                        <a:pt x="433" y="129"/>
                        <a:pt x="432" y="129"/>
                        <a:pt x="432" y="129"/>
                      </a:cubicBezTo>
                      <a:cubicBezTo>
                        <a:pt x="428" y="127"/>
                        <a:pt x="425" y="124"/>
                        <a:pt x="422" y="122"/>
                      </a:cubicBezTo>
                      <a:cubicBezTo>
                        <a:pt x="421" y="122"/>
                        <a:pt x="421" y="121"/>
                        <a:pt x="422" y="121"/>
                      </a:cubicBezTo>
                      <a:cubicBezTo>
                        <a:pt x="422" y="121"/>
                        <a:pt x="422" y="121"/>
                        <a:pt x="423" y="121"/>
                      </a:cubicBezTo>
                      <a:cubicBezTo>
                        <a:pt x="426" y="123"/>
                        <a:pt x="429" y="125"/>
                        <a:pt x="433" y="128"/>
                      </a:cubicBezTo>
                      <a:cubicBezTo>
                        <a:pt x="433" y="128"/>
                        <a:pt x="433" y="128"/>
                        <a:pt x="433" y="129"/>
                      </a:cubicBezTo>
                      <a:cubicBezTo>
                        <a:pt x="433" y="129"/>
                        <a:pt x="433" y="129"/>
                        <a:pt x="433" y="129"/>
                      </a:cubicBezTo>
                      <a:close/>
                      <a:moveTo>
                        <a:pt x="345" y="416"/>
                      </a:moveTo>
                      <a:cubicBezTo>
                        <a:pt x="341" y="416"/>
                        <a:pt x="337" y="417"/>
                        <a:pt x="333" y="418"/>
                      </a:cubicBezTo>
                      <a:cubicBezTo>
                        <a:pt x="333" y="418"/>
                        <a:pt x="332" y="418"/>
                        <a:pt x="332" y="418"/>
                      </a:cubicBezTo>
                      <a:cubicBezTo>
                        <a:pt x="332" y="417"/>
                        <a:pt x="332" y="417"/>
                        <a:pt x="333" y="417"/>
                      </a:cubicBezTo>
                      <a:cubicBezTo>
                        <a:pt x="337" y="416"/>
                        <a:pt x="341" y="415"/>
                        <a:pt x="344" y="414"/>
                      </a:cubicBezTo>
                      <a:cubicBezTo>
                        <a:pt x="345" y="414"/>
                        <a:pt x="345" y="414"/>
                        <a:pt x="345" y="415"/>
                      </a:cubicBezTo>
                      <a:cubicBezTo>
                        <a:pt x="345" y="415"/>
                        <a:pt x="345" y="415"/>
                        <a:pt x="345" y="415"/>
                      </a:cubicBezTo>
                      <a:cubicBezTo>
                        <a:pt x="345" y="415"/>
                        <a:pt x="345" y="415"/>
                        <a:pt x="345" y="416"/>
                      </a:cubicBezTo>
                      <a:close/>
                      <a:moveTo>
                        <a:pt x="413" y="115"/>
                      </a:moveTo>
                      <a:cubicBezTo>
                        <a:pt x="413" y="115"/>
                        <a:pt x="412" y="115"/>
                        <a:pt x="412" y="115"/>
                      </a:cubicBezTo>
                      <a:cubicBezTo>
                        <a:pt x="409" y="112"/>
                        <a:pt x="406" y="110"/>
                        <a:pt x="403" y="107"/>
                      </a:cubicBezTo>
                      <a:cubicBezTo>
                        <a:pt x="402" y="107"/>
                        <a:pt x="402" y="107"/>
                        <a:pt x="403" y="106"/>
                      </a:cubicBezTo>
                      <a:cubicBezTo>
                        <a:pt x="403" y="106"/>
                        <a:pt x="403" y="106"/>
                        <a:pt x="404" y="106"/>
                      </a:cubicBezTo>
                      <a:cubicBezTo>
                        <a:pt x="407" y="109"/>
                        <a:pt x="410" y="111"/>
                        <a:pt x="413" y="114"/>
                      </a:cubicBezTo>
                      <a:cubicBezTo>
                        <a:pt x="413" y="114"/>
                        <a:pt x="413" y="114"/>
                        <a:pt x="413" y="114"/>
                      </a:cubicBezTo>
                      <a:cubicBezTo>
                        <a:pt x="413" y="115"/>
                        <a:pt x="413" y="115"/>
                        <a:pt x="413" y="115"/>
                      </a:cubicBezTo>
                      <a:close/>
                      <a:moveTo>
                        <a:pt x="321" y="421"/>
                      </a:moveTo>
                      <a:cubicBezTo>
                        <a:pt x="317" y="421"/>
                        <a:pt x="313" y="422"/>
                        <a:pt x="309" y="422"/>
                      </a:cubicBezTo>
                      <a:cubicBezTo>
                        <a:pt x="309" y="422"/>
                        <a:pt x="308" y="422"/>
                        <a:pt x="308" y="422"/>
                      </a:cubicBezTo>
                      <a:cubicBezTo>
                        <a:pt x="308" y="421"/>
                        <a:pt x="309" y="421"/>
                        <a:pt x="309" y="421"/>
                      </a:cubicBezTo>
                      <a:cubicBezTo>
                        <a:pt x="313" y="420"/>
                        <a:pt x="317" y="420"/>
                        <a:pt x="321" y="419"/>
                      </a:cubicBezTo>
                      <a:cubicBezTo>
                        <a:pt x="321" y="419"/>
                        <a:pt x="322" y="419"/>
                        <a:pt x="322" y="420"/>
                      </a:cubicBezTo>
                      <a:cubicBezTo>
                        <a:pt x="322" y="420"/>
                        <a:pt x="322" y="420"/>
                        <a:pt x="322" y="420"/>
                      </a:cubicBezTo>
                      <a:cubicBezTo>
                        <a:pt x="322" y="420"/>
                        <a:pt x="321" y="420"/>
                        <a:pt x="321" y="421"/>
                      </a:cubicBezTo>
                      <a:close/>
                      <a:moveTo>
                        <a:pt x="395" y="99"/>
                      </a:moveTo>
                      <a:cubicBezTo>
                        <a:pt x="394" y="100"/>
                        <a:pt x="394" y="100"/>
                        <a:pt x="393" y="99"/>
                      </a:cubicBezTo>
                      <a:cubicBezTo>
                        <a:pt x="390" y="97"/>
                        <a:pt x="387" y="94"/>
                        <a:pt x="385" y="91"/>
                      </a:cubicBezTo>
                      <a:cubicBezTo>
                        <a:pt x="384" y="91"/>
                        <a:pt x="384" y="90"/>
                        <a:pt x="384" y="90"/>
                      </a:cubicBezTo>
                      <a:cubicBezTo>
                        <a:pt x="385" y="90"/>
                        <a:pt x="385" y="90"/>
                        <a:pt x="386" y="90"/>
                      </a:cubicBezTo>
                      <a:cubicBezTo>
                        <a:pt x="388" y="93"/>
                        <a:pt x="391" y="96"/>
                        <a:pt x="394" y="98"/>
                      </a:cubicBezTo>
                      <a:cubicBezTo>
                        <a:pt x="395" y="98"/>
                        <a:pt x="395" y="99"/>
                        <a:pt x="395" y="99"/>
                      </a:cubicBezTo>
                      <a:cubicBezTo>
                        <a:pt x="395" y="99"/>
                        <a:pt x="395" y="99"/>
                        <a:pt x="395" y="99"/>
                      </a:cubicBezTo>
                      <a:close/>
                      <a:moveTo>
                        <a:pt x="297" y="424"/>
                      </a:moveTo>
                      <a:cubicBezTo>
                        <a:pt x="293" y="424"/>
                        <a:pt x="289" y="425"/>
                        <a:pt x="285" y="425"/>
                      </a:cubicBezTo>
                      <a:cubicBezTo>
                        <a:pt x="285" y="425"/>
                        <a:pt x="284" y="425"/>
                        <a:pt x="284" y="424"/>
                      </a:cubicBezTo>
                      <a:cubicBezTo>
                        <a:pt x="284" y="424"/>
                        <a:pt x="285" y="423"/>
                        <a:pt x="285" y="423"/>
                      </a:cubicBezTo>
                      <a:cubicBezTo>
                        <a:pt x="289" y="423"/>
                        <a:pt x="293" y="423"/>
                        <a:pt x="297" y="422"/>
                      </a:cubicBezTo>
                      <a:cubicBezTo>
                        <a:pt x="297" y="422"/>
                        <a:pt x="298" y="423"/>
                        <a:pt x="298" y="423"/>
                      </a:cubicBezTo>
                      <a:cubicBezTo>
                        <a:pt x="298" y="423"/>
                        <a:pt x="298" y="423"/>
                        <a:pt x="298" y="423"/>
                      </a:cubicBezTo>
                      <a:cubicBezTo>
                        <a:pt x="298" y="424"/>
                        <a:pt x="298" y="424"/>
                        <a:pt x="297" y="424"/>
                      </a:cubicBezTo>
                      <a:close/>
                      <a:moveTo>
                        <a:pt x="377" y="83"/>
                      </a:moveTo>
                      <a:cubicBezTo>
                        <a:pt x="377" y="83"/>
                        <a:pt x="376" y="83"/>
                        <a:pt x="376" y="83"/>
                      </a:cubicBezTo>
                      <a:cubicBezTo>
                        <a:pt x="373" y="80"/>
                        <a:pt x="370" y="77"/>
                        <a:pt x="367" y="74"/>
                      </a:cubicBezTo>
                      <a:cubicBezTo>
                        <a:pt x="367" y="74"/>
                        <a:pt x="367" y="73"/>
                        <a:pt x="367" y="73"/>
                      </a:cubicBezTo>
                      <a:cubicBezTo>
                        <a:pt x="368" y="73"/>
                        <a:pt x="368" y="73"/>
                        <a:pt x="368" y="73"/>
                      </a:cubicBezTo>
                      <a:cubicBezTo>
                        <a:pt x="371" y="76"/>
                        <a:pt x="374" y="79"/>
                        <a:pt x="377" y="82"/>
                      </a:cubicBezTo>
                      <a:cubicBezTo>
                        <a:pt x="377" y="82"/>
                        <a:pt x="377" y="82"/>
                        <a:pt x="377" y="83"/>
                      </a:cubicBezTo>
                      <a:cubicBezTo>
                        <a:pt x="377" y="83"/>
                        <a:pt x="377" y="83"/>
                        <a:pt x="377" y="83"/>
                      </a:cubicBezTo>
                      <a:close/>
                      <a:moveTo>
                        <a:pt x="273" y="425"/>
                      </a:moveTo>
                      <a:cubicBezTo>
                        <a:pt x="269" y="426"/>
                        <a:pt x="265" y="426"/>
                        <a:pt x="261" y="426"/>
                      </a:cubicBezTo>
                      <a:cubicBezTo>
                        <a:pt x="261" y="426"/>
                        <a:pt x="260" y="425"/>
                        <a:pt x="260" y="425"/>
                      </a:cubicBezTo>
                      <a:cubicBezTo>
                        <a:pt x="260" y="424"/>
                        <a:pt x="261" y="424"/>
                        <a:pt x="261" y="424"/>
                      </a:cubicBezTo>
                      <a:cubicBezTo>
                        <a:pt x="265" y="424"/>
                        <a:pt x="269" y="424"/>
                        <a:pt x="273" y="424"/>
                      </a:cubicBezTo>
                      <a:cubicBezTo>
                        <a:pt x="274" y="424"/>
                        <a:pt x="274" y="424"/>
                        <a:pt x="274" y="425"/>
                      </a:cubicBezTo>
                      <a:cubicBezTo>
                        <a:pt x="274" y="425"/>
                        <a:pt x="274" y="425"/>
                        <a:pt x="274" y="425"/>
                      </a:cubicBezTo>
                      <a:cubicBezTo>
                        <a:pt x="274" y="425"/>
                        <a:pt x="273" y="425"/>
                        <a:pt x="273" y="425"/>
                      </a:cubicBezTo>
                      <a:close/>
                      <a:moveTo>
                        <a:pt x="360" y="65"/>
                      </a:moveTo>
                      <a:cubicBezTo>
                        <a:pt x="360" y="66"/>
                        <a:pt x="359" y="66"/>
                        <a:pt x="359" y="65"/>
                      </a:cubicBezTo>
                      <a:cubicBezTo>
                        <a:pt x="356" y="63"/>
                        <a:pt x="353" y="60"/>
                        <a:pt x="350" y="57"/>
                      </a:cubicBezTo>
                      <a:cubicBezTo>
                        <a:pt x="350" y="57"/>
                        <a:pt x="350" y="56"/>
                        <a:pt x="350" y="56"/>
                      </a:cubicBezTo>
                      <a:cubicBezTo>
                        <a:pt x="351" y="56"/>
                        <a:pt x="351" y="56"/>
                        <a:pt x="352" y="56"/>
                      </a:cubicBezTo>
                      <a:cubicBezTo>
                        <a:pt x="354" y="59"/>
                        <a:pt x="357" y="61"/>
                        <a:pt x="360" y="64"/>
                      </a:cubicBezTo>
                      <a:cubicBezTo>
                        <a:pt x="360" y="65"/>
                        <a:pt x="360" y="65"/>
                        <a:pt x="360" y="65"/>
                      </a:cubicBezTo>
                      <a:cubicBezTo>
                        <a:pt x="360" y="65"/>
                        <a:pt x="360" y="65"/>
                        <a:pt x="360" y="65"/>
                      </a:cubicBezTo>
                      <a:close/>
                      <a:moveTo>
                        <a:pt x="249" y="425"/>
                      </a:moveTo>
                      <a:cubicBezTo>
                        <a:pt x="245" y="425"/>
                        <a:pt x="241" y="425"/>
                        <a:pt x="237" y="424"/>
                      </a:cubicBezTo>
                      <a:cubicBezTo>
                        <a:pt x="237" y="424"/>
                        <a:pt x="236" y="424"/>
                        <a:pt x="236" y="424"/>
                      </a:cubicBezTo>
                      <a:cubicBezTo>
                        <a:pt x="236" y="423"/>
                        <a:pt x="237" y="423"/>
                        <a:pt x="237" y="423"/>
                      </a:cubicBezTo>
                      <a:cubicBezTo>
                        <a:pt x="241" y="423"/>
                        <a:pt x="245" y="423"/>
                        <a:pt x="249" y="424"/>
                      </a:cubicBezTo>
                      <a:cubicBezTo>
                        <a:pt x="249" y="424"/>
                        <a:pt x="250" y="424"/>
                        <a:pt x="250" y="424"/>
                      </a:cubicBezTo>
                      <a:cubicBezTo>
                        <a:pt x="250" y="425"/>
                        <a:pt x="250" y="425"/>
                        <a:pt x="250" y="425"/>
                      </a:cubicBezTo>
                      <a:cubicBezTo>
                        <a:pt x="250" y="425"/>
                        <a:pt x="249" y="425"/>
                        <a:pt x="249" y="425"/>
                      </a:cubicBezTo>
                      <a:close/>
                      <a:moveTo>
                        <a:pt x="342" y="49"/>
                      </a:moveTo>
                      <a:cubicBezTo>
                        <a:pt x="342" y="49"/>
                        <a:pt x="342" y="49"/>
                        <a:pt x="341" y="49"/>
                      </a:cubicBezTo>
                      <a:cubicBezTo>
                        <a:pt x="338" y="47"/>
                        <a:pt x="335" y="44"/>
                        <a:pt x="332" y="42"/>
                      </a:cubicBezTo>
                      <a:cubicBezTo>
                        <a:pt x="332" y="42"/>
                        <a:pt x="332" y="41"/>
                        <a:pt x="332" y="41"/>
                      </a:cubicBezTo>
                      <a:cubicBezTo>
                        <a:pt x="332" y="40"/>
                        <a:pt x="332" y="40"/>
                        <a:pt x="333" y="41"/>
                      </a:cubicBezTo>
                      <a:cubicBezTo>
                        <a:pt x="336" y="43"/>
                        <a:pt x="339" y="45"/>
                        <a:pt x="342" y="48"/>
                      </a:cubicBezTo>
                      <a:cubicBezTo>
                        <a:pt x="343" y="48"/>
                        <a:pt x="343" y="48"/>
                        <a:pt x="343" y="49"/>
                      </a:cubicBezTo>
                      <a:cubicBezTo>
                        <a:pt x="343" y="49"/>
                        <a:pt x="343" y="49"/>
                        <a:pt x="342" y="49"/>
                      </a:cubicBezTo>
                      <a:close/>
                      <a:moveTo>
                        <a:pt x="225" y="423"/>
                      </a:moveTo>
                      <a:cubicBezTo>
                        <a:pt x="221" y="423"/>
                        <a:pt x="217" y="422"/>
                        <a:pt x="213" y="421"/>
                      </a:cubicBezTo>
                      <a:cubicBezTo>
                        <a:pt x="213" y="421"/>
                        <a:pt x="212" y="421"/>
                        <a:pt x="212" y="420"/>
                      </a:cubicBezTo>
                      <a:cubicBezTo>
                        <a:pt x="212" y="420"/>
                        <a:pt x="213" y="420"/>
                        <a:pt x="213" y="420"/>
                      </a:cubicBezTo>
                      <a:cubicBezTo>
                        <a:pt x="217" y="420"/>
                        <a:pt x="221" y="421"/>
                        <a:pt x="225" y="422"/>
                      </a:cubicBezTo>
                      <a:cubicBezTo>
                        <a:pt x="226" y="422"/>
                        <a:pt x="226" y="422"/>
                        <a:pt x="226" y="422"/>
                      </a:cubicBezTo>
                      <a:cubicBezTo>
                        <a:pt x="226" y="422"/>
                        <a:pt x="226" y="422"/>
                        <a:pt x="226" y="422"/>
                      </a:cubicBezTo>
                      <a:cubicBezTo>
                        <a:pt x="226" y="423"/>
                        <a:pt x="225" y="423"/>
                        <a:pt x="225" y="423"/>
                      </a:cubicBezTo>
                      <a:close/>
                      <a:moveTo>
                        <a:pt x="323" y="35"/>
                      </a:moveTo>
                      <a:cubicBezTo>
                        <a:pt x="323" y="35"/>
                        <a:pt x="322" y="35"/>
                        <a:pt x="322" y="35"/>
                      </a:cubicBezTo>
                      <a:cubicBezTo>
                        <a:pt x="319" y="33"/>
                        <a:pt x="315" y="31"/>
                        <a:pt x="312" y="29"/>
                      </a:cubicBezTo>
                      <a:cubicBezTo>
                        <a:pt x="311" y="29"/>
                        <a:pt x="311" y="28"/>
                        <a:pt x="311" y="28"/>
                      </a:cubicBezTo>
                      <a:cubicBezTo>
                        <a:pt x="312" y="27"/>
                        <a:pt x="312" y="27"/>
                        <a:pt x="312" y="27"/>
                      </a:cubicBezTo>
                      <a:cubicBezTo>
                        <a:pt x="316" y="29"/>
                        <a:pt x="319" y="32"/>
                        <a:pt x="323" y="34"/>
                      </a:cubicBezTo>
                      <a:cubicBezTo>
                        <a:pt x="323" y="34"/>
                        <a:pt x="323" y="34"/>
                        <a:pt x="323" y="35"/>
                      </a:cubicBezTo>
                      <a:cubicBezTo>
                        <a:pt x="323" y="35"/>
                        <a:pt x="323" y="35"/>
                        <a:pt x="323" y="35"/>
                      </a:cubicBezTo>
                      <a:close/>
                      <a:moveTo>
                        <a:pt x="201" y="419"/>
                      </a:moveTo>
                      <a:cubicBezTo>
                        <a:pt x="197" y="418"/>
                        <a:pt x="193" y="417"/>
                        <a:pt x="189" y="416"/>
                      </a:cubicBezTo>
                      <a:cubicBezTo>
                        <a:pt x="189" y="416"/>
                        <a:pt x="189" y="416"/>
                        <a:pt x="189" y="415"/>
                      </a:cubicBezTo>
                      <a:cubicBezTo>
                        <a:pt x="189" y="415"/>
                        <a:pt x="189" y="415"/>
                        <a:pt x="189" y="415"/>
                      </a:cubicBezTo>
                      <a:cubicBezTo>
                        <a:pt x="189" y="415"/>
                        <a:pt x="189" y="415"/>
                        <a:pt x="190" y="415"/>
                      </a:cubicBezTo>
                      <a:cubicBezTo>
                        <a:pt x="194" y="416"/>
                        <a:pt x="198" y="417"/>
                        <a:pt x="201" y="417"/>
                      </a:cubicBezTo>
                      <a:cubicBezTo>
                        <a:pt x="202" y="418"/>
                        <a:pt x="202" y="418"/>
                        <a:pt x="202" y="418"/>
                      </a:cubicBezTo>
                      <a:cubicBezTo>
                        <a:pt x="202" y="418"/>
                        <a:pt x="202" y="418"/>
                        <a:pt x="202" y="418"/>
                      </a:cubicBezTo>
                      <a:cubicBezTo>
                        <a:pt x="202" y="419"/>
                        <a:pt x="201" y="419"/>
                        <a:pt x="201" y="419"/>
                      </a:cubicBezTo>
                      <a:close/>
                      <a:moveTo>
                        <a:pt x="302" y="23"/>
                      </a:moveTo>
                      <a:cubicBezTo>
                        <a:pt x="302" y="23"/>
                        <a:pt x="301" y="23"/>
                        <a:pt x="301" y="23"/>
                      </a:cubicBezTo>
                      <a:cubicBezTo>
                        <a:pt x="297" y="21"/>
                        <a:pt x="294" y="20"/>
                        <a:pt x="290" y="18"/>
                      </a:cubicBezTo>
                      <a:cubicBezTo>
                        <a:pt x="290" y="18"/>
                        <a:pt x="290" y="18"/>
                        <a:pt x="290" y="17"/>
                      </a:cubicBezTo>
                      <a:cubicBezTo>
                        <a:pt x="290" y="17"/>
                        <a:pt x="290" y="17"/>
                        <a:pt x="291" y="17"/>
                      </a:cubicBezTo>
                      <a:cubicBezTo>
                        <a:pt x="294" y="18"/>
                        <a:pt x="298" y="20"/>
                        <a:pt x="302" y="22"/>
                      </a:cubicBezTo>
                      <a:cubicBezTo>
                        <a:pt x="302" y="22"/>
                        <a:pt x="302" y="22"/>
                        <a:pt x="302" y="23"/>
                      </a:cubicBezTo>
                      <a:cubicBezTo>
                        <a:pt x="302" y="23"/>
                        <a:pt x="302" y="23"/>
                        <a:pt x="302" y="23"/>
                      </a:cubicBezTo>
                      <a:close/>
                      <a:moveTo>
                        <a:pt x="179" y="412"/>
                      </a:moveTo>
                      <a:cubicBezTo>
                        <a:pt x="178" y="413"/>
                        <a:pt x="178" y="413"/>
                        <a:pt x="178" y="413"/>
                      </a:cubicBezTo>
                      <a:cubicBezTo>
                        <a:pt x="174" y="412"/>
                        <a:pt x="170" y="410"/>
                        <a:pt x="166" y="409"/>
                      </a:cubicBezTo>
                      <a:cubicBezTo>
                        <a:pt x="166" y="409"/>
                        <a:pt x="166" y="408"/>
                        <a:pt x="166" y="408"/>
                      </a:cubicBezTo>
                      <a:cubicBezTo>
                        <a:pt x="166" y="408"/>
                        <a:pt x="166" y="407"/>
                        <a:pt x="167" y="408"/>
                      </a:cubicBezTo>
                      <a:cubicBezTo>
                        <a:pt x="170" y="409"/>
                        <a:pt x="174" y="410"/>
                        <a:pt x="178" y="411"/>
                      </a:cubicBezTo>
                      <a:cubicBezTo>
                        <a:pt x="179" y="412"/>
                        <a:pt x="179" y="412"/>
                        <a:pt x="179" y="412"/>
                      </a:cubicBezTo>
                      <a:cubicBezTo>
                        <a:pt x="179" y="412"/>
                        <a:pt x="179" y="412"/>
                        <a:pt x="179" y="412"/>
                      </a:cubicBezTo>
                      <a:close/>
                      <a:moveTo>
                        <a:pt x="280" y="13"/>
                      </a:moveTo>
                      <a:cubicBezTo>
                        <a:pt x="280" y="14"/>
                        <a:pt x="279" y="14"/>
                        <a:pt x="279" y="14"/>
                      </a:cubicBezTo>
                      <a:cubicBezTo>
                        <a:pt x="275" y="12"/>
                        <a:pt x="271" y="11"/>
                        <a:pt x="267" y="10"/>
                      </a:cubicBezTo>
                      <a:cubicBezTo>
                        <a:pt x="267" y="10"/>
                        <a:pt x="267" y="10"/>
                        <a:pt x="267" y="9"/>
                      </a:cubicBezTo>
                      <a:cubicBezTo>
                        <a:pt x="267" y="9"/>
                        <a:pt x="267" y="9"/>
                        <a:pt x="268" y="9"/>
                      </a:cubicBezTo>
                      <a:cubicBezTo>
                        <a:pt x="272" y="10"/>
                        <a:pt x="276" y="11"/>
                        <a:pt x="279" y="12"/>
                      </a:cubicBezTo>
                      <a:cubicBezTo>
                        <a:pt x="280" y="13"/>
                        <a:pt x="280" y="13"/>
                        <a:pt x="280" y="13"/>
                      </a:cubicBezTo>
                      <a:cubicBezTo>
                        <a:pt x="280" y="13"/>
                        <a:pt x="280" y="13"/>
                        <a:pt x="280" y="13"/>
                      </a:cubicBezTo>
                      <a:close/>
                      <a:moveTo>
                        <a:pt x="156" y="404"/>
                      </a:moveTo>
                      <a:cubicBezTo>
                        <a:pt x="156" y="405"/>
                        <a:pt x="155" y="405"/>
                        <a:pt x="155" y="405"/>
                      </a:cubicBezTo>
                      <a:cubicBezTo>
                        <a:pt x="151" y="403"/>
                        <a:pt x="147" y="402"/>
                        <a:pt x="144" y="400"/>
                      </a:cubicBezTo>
                      <a:cubicBezTo>
                        <a:pt x="143" y="400"/>
                        <a:pt x="143" y="399"/>
                        <a:pt x="143" y="399"/>
                      </a:cubicBezTo>
                      <a:cubicBezTo>
                        <a:pt x="144" y="399"/>
                        <a:pt x="144" y="398"/>
                        <a:pt x="144" y="399"/>
                      </a:cubicBezTo>
                      <a:cubicBezTo>
                        <a:pt x="148" y="400"/>
                        <a:pt x="152" y="402"/>
                        <a:pt x="155" y="403"/>
                      </a:cubicBezTo>
                      <a:cubicBezTo>
                        <a:pt x="156" y="403"/>
                        <a:pt x="156" y="404"/>
                        <a:pt x="156" y="404"/>
                      </a:cubicBezTo>
                      <a:cubicBezTo>
                        <a:pt x="156" y="404"/>
                        <a:pt x="156" y="404"/>
                        <a:pt x="156" y="404"/>
                      </a:cubicBezTo>
                      <a:close/>
                      <a:moveTo>
                        <a:pt x="256" y="7"/>
                      </a:moveTo>
                      <a:cubicBezTo>
                        <a:pt x="252" y="6"/>
                        <a:pt x="248" y="5"/>
                        <a:pt x="244" y="5"/>
                      </a:cubicBezTo>
                      <a:cubicBezTo>
                        <a:pt x="244" y="5"/>
                        <a:pt x="243" y="4"/>
                        <a:pt x="243" y="4"/>
                      </a:cubicBezTo>
                      <a:cubicBezTo>
                        <a:pt x="244" y="3"/>
                        <a:pt x="244" y="3"/>
                        <a:pt x="244" y="3"/>
                      </a:cubicBezTo>
                      <a:cubicBezTo>
                        <a:pt x="248" y="4"/>
                        <a:pt x="252" y="5"/>
                        <a:pt x="256" y="6"/>
                      </a:cubicBezTo>
                      <a:cubicBezTo>
                        <a:pt x="257" y="6"/>
                        <a:pt x="257" y="6"/>
                        <a:pt x="257" y="7"/>
                      </a:cubicBezTo>
                      <a:cubicBezTo>
                        <a:pt x="257" y="7"/>
                        <a:pt x="257" y="7"/>
                        <a:pt x="257" y="7"/>
                      </a:cubicBezTo>
                      <a:cubicBezTo>
                        <a:pt x="257" y="7"/>
                        <a:pt x="256" y="7"/>
                        <a:pt x="256" y="7"/>
                      </a:cubicBezTo>
                      <a:close/>
                      <a:moveTo>
                        <a:pt x="134" y="394"/>
                      </a:moveTo>
                      <a:cubicBezTo>
                        <a:pt x="134" y="395"/>
                        <a:pt x="133" y="395"/>
                        <a:pt x="133" y="395"/>
                      </a:cubicBezTo>
                      <a:cubicBezTo>
                        <a:pt x="129" y="393"/>
                        <a:pt x="126" y="391"/>
                        <a:pt x="122" y="389"/>
                      </a:cubicBezTo>
                      <a:cubicBezTo>
                        <a:pt x="122" y="389"/>
                        <a:pt x="122" y="388"/>
                        <a:pt x="122" y="388"/>
                      </a:cubicBezTo>
                      <a:cubicBezTo>
                        <a:pt x="122" y="388"/>
                        <a:pt x="123" y="388"/>
                        <a:pt x="123" y="388"/>
                      </a:cubicBezTo>
                      <a:cubicBezTo>
                        <a:pt x="126" y="390"/>
                        <a:pt x="130" y="392"/>
                        <a:pt x="134" y="393"/>
                      </a:cubicBezTo>
                      <a:cubicBezTo>
                        <a:pt x="134" y="394"/>
                        <a:pt x="134" y="394"/>
                        <a:pt x="134" y="394"/>
                      </a:cubicBezTo>
                      <a:cubicBezTo>
                        <a:pt x="134" y="394"/>
                        <a:pt x="134" y="394"/>
                        <a:pt x="134" y="394"/>
                      </a:cubicBezTo>
                      <a:close/>
                      <a:moveTo>
                        <a:pt x="232" y="3"/>
                      </a:moveTo>
                      <a:cubicBezTo>
                        <a:pt x="228" y="2"/>
                        <a:pt x="224" y="2"/>
                        <a:pt x="220" y="2"/>
                      </a:cubicBezTo>
                      <a:cubicBezTo>
                        <a:pt x="220" y="2"/>
                        <a:pt x="219" y="1"/>
                        <a:pt x="219" y="1"/>
                      </a:cubicBezTo>
                      <a:cubicBezTo>
                        <a:pt x="219" y="1"/>
                        <a:pt x="220" y="0"/>
                        <a:pt x="220" y="0"/>
                      </a:cubicBezTo>
                      <a:cubicBezTo>
                        <a:pt x="224" y="1"/>
                        <a:pt x="228" y="1"/>
                        <a:pt x="232" y="1"/>
                      </a:cubicBezTo>
                      <a:cubicBezTo>
                        <a:pt x="233" y="1"/>
                        <a:pt x="233" y="2"/>
                        <a:pt x="233" y="2"/>
                      </a:cubicBezTo>
                      <a:cubicBezTo>
                        <a:pt x="233" y="2"/>
                        <a:pt x="233" y="2"/>
                        <a:pt x="233" y="2"/>
                      </a:cubicBezTo>
                      <a:cubicBezTo>
                        <a:pt x="233" y="3"/>
                        <a:pt x="233" y="3"/>
                        <a:pt x="232" y="3"/>
                      </a:cubicBezTo>
                      <a:close/>
                      <a:moveTo>
                        <a:pt x="113" y="383"/>
                      </a:moveTo>
                      <a:cubicBezTo>
                        <a:pt x="113" y="383"/>
                        <a:pt x="112" y="383"/>
                        <a:pt x="112" y="383"/>
                      </a:cubicBezTo>
                      <a:cubicBezTo>
                        <a:pt x="108" y="381"/>
                        <a:pt x="105" y="379"/>
                        <a:pt x="102" y="376"/>
                      </a:cubicBezTo>
                      <a:cubicBezTo>
                        <a:pt x="101" y="376"/>
                        <a:pt x="101" y="376"/>
                        <a:pt x="101" y="375"/>
                      </a:cubicBezTo>
                      <a:cubicBezTo>
                        <a:pt x="102" y="375"/>
                        <a:pt x="102" y="375"/>
                        <a:pt x="102" y="375"/>
                      </a:cubicBezTo>
                      <a:cubicBezTo>
                        <a:pt x="106" y="377"/>
                        <a:pt x="109" y="380"/>
                        <a:pt x="113" y="382"/>
                      </a:cubicBezTo>
                      <a:cubicBezTo>
                        <a:pt x="113" y="382"/>
                        <a:pt x="113" y="382"/>
                        <a:pt x="113" y="383"/>
                      </a:cubicBezTo>
                      <a:cubicBezTo>
                        <a:pt x="113" y="383"/>
                        <a:pt x="113" y="383"/>
                        <a:pt x="113" y="383"/>
                      </a:cubicBezTo>
                      <a:close/>
                      <a:moveTo>
                        <a:pt x="208" y="1"/>
                      </a:moveTo>
                      <a:cubicBezTo>
                        <a:pt x="204" y="1"/>
                        <a:pt x="200" y="2"/>
                        <a:pt x="196" y="2"/>
                      </a:cubicBezTo>
                      <a:cubicBezTo>
                        <a:pt x="196" y="2"/>
                        <a:pt x="195" y="1"/>
                        <a:pt x="195" y="1"/>
                      </a:cubicBezTo>
                      <a:cubicBezTo>
                        <a:pt x="195" y="1"/>
                        <a:pt x="196" y="0"/>
                        <a:pt x="196" y="0"/>
                      </a:cubicBezTo>
                      <a:cubicBezTo>
                        <a:pt x="200" y="0"/>
                        <a:pt x="204" y="0"/>
                        <a:pt x="208" y="0"/>
                      </a:cubicBezTo>
                      <a:cubicBezTo>
                        <a:pt x="209" y="0"/>
                        <a:pt x="209" y="0"/>
                        <a:pt x="209" y="1"/>
                      </a:cubicBezTo>
                      <a:cubicBezTo>
                        <a:pt x="209" y="1"/>
                        <a:pt x="209" y="1"/>
                        <a:pt x="209" y="1"/>
                      </a:cubicBezTo>
                      <a:cubicBezTo>
                        <a:pt x="209" y="1"/>
                        <a:pt x="209" y="1"/>
                        <a:pt x="208" y="1"/>
                      </a:cubicBezTo>
                      <a:close/>
                      <a:moveTo>
                        <a:pt x="93" y="369"/>
                      </a:moveTo>
                      <a:cubicBezTo>
                        <a:pt x="93" y="370"/>
                        <a:pt x="92" y="370"/>
                        <a:pt x="92" y="369"/>
                      </a:cubicBezTo>
                      <a:cubicBezTo>
                        <a:pt x="88" y="367"/>
                        <a:pt x="85" y="364"/>
                        <a:pt x="82" y="362"/>
                      </a:cubicBezTo>
                      <a:cubicBezTo>
                        <a:pt x="82" y="362"/>
                        <a:pt x="82" y="361"/>
                        <a:pt x="82" y="361"/>
                      </a:cubicBezTo>
                      <a:cubicBezTo>
                        <a:pt x="82" y="361"/>
                        <a:pt x="83" y="360"/>
                        <a:pt x="83" y="361"/>
                      </a:cubicBezTo>
                      <a:cubicBezTo>
                        <a:pt x="86" y="363"/>
                        <a:pt x="89" y="366"/>
                        <a:pt x="93" y="368"/>
                      </a:cubicBezTo>
                      <a:cubicBezTo>
                        <a:pt x="93" y="368"/>
                        <a:pt x="93" y="369"/>
                        <a:pt x="93" y="369"/>
                      </a:cubicBezTo>
                      <a:cubicBezTo>
                        <a:pt x="93" y="369"/>
                        <a:pt x="93" y="369"/>
                        <a:pt x="93" y="369"/>
                      </a:cubicBezTo>
                      <a:close/>
                      <a:moveTo>
                        <a:pt x="184" y="3"/>
                      </a:moveTo>
                      <a:cubicBezTo>
                        <a:pt x="183" y="3"/>
                        <a:pt x="181" y="3"/>
                        <a:pt x="180" y="3"/>
                      </a:cubicBezTo>
                      <a:cubicBezTo>
                        <a:pt x="177" y="3"/>
                        <a:pt x="175" y="4"/>
                        <a:pt x="172" y="4"/>
                      </a:cubicBezTo>
                      <a:cubicBezTo>
                        <a:pt x="172" y="4"/>
                        <a:pt x="171" y="4"/>
                        <a:pt x="171" y="4"/>
                      </a:cubicBezTo>
                      <a:cubicBezTo>
                        <a:pt x="171" y="3"/>
                        <a:pt x="172" y="3"/>
                        <a:pt x="172" y="3"/>
                      </a:cubicBezTo>
                      <a:cubicBezTo>
                        <a:pt x="175" y="2"/>
                        <a:pt x="177" y="2"/>
                        <a:pt x="180" y="2"/>
                      </a:cubicBezTo>
                      <a:cubicBezTo>
                        <a:pt x="181" y="1"/>
                        <a:pt x="183" y="1"/>
                        <a:pt x="184" y="1"/>
                      </a:cubicBezTo>
                      <a:cubicBezTo>
                        <a:pt x="184" y="1"/>
                        <a:pt x="185" y="1"/>
                        <a:pt x="185" y="2"/>
                      </a:cubicBezTo>
                      <a:cubicBezTo>
                        <a:pt x="185" y="2"/>
                        <a:pt x="185" y="2"/>
                        <a:pt x="185" y="2"/>
                      </a:cubicBezTo>
                      <a:cubicBezTo>
                        <a:pt x="185" y="2"/>
                        <a:pt x="184" y="3"/>
                        <a:pt x="184" y="3"/>
                      </a:cubicBezTo>
                      <a:close/>
                      <a:moveTo>
                        <a:pt x="74" y="354"/>
                      </a:moveTo>
                      <a:cubicBezTo>
                        <a:pt x="74" y="354"/>
                        <a:pt x="73" y="354"/>
                        <a:pt x="73" y="354"/>
                      </a:cubicBezTo>
                      <a:cubicBezTo>
                        <a:pt x="70" y="351"/>
                        <a:pt x="67" y="349"/>
                        <a:pt x="64" y="346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64" y="344"/>
                        <a:pt x="65" y="344"/>
                        <a:pt x="65" y="345"/>
                      </a:cubicBezTo>
                      <a:cubicBezTo>
                        <a:pt x="68" y="347"/>
                        <a:pt x="71" y="350"/>
                        <a:pt x="74" y="353"/>
                      </a:cubicBezTo>
                      <a:cubicBezTo>
                        <a:pt x="74" y="353"/>
                        <a:pt x="74" y="353"/>
                        <a:pt x="74" y="354"/>
                      </a:cubicBezTo>
                      <a:cubicBezTo>
                        <a:pt x="74" y="354"/>
                        <a:pt x="74" y="354"/>
                        <a:pt x="74" y="354"/>
                      </a:cubicBezTo>
                      <a:close/>
                      <a:moveTo>
                        <a:pt x="160" y="6"/>
                      </a:moveTo>
                      <a:cubicBezTo>
                        <a:pt x="157" y="7"/>
                        <a:pt x="153" y="8"/>
                        <a:pt x="149" y="9"/>
                      </a:cubicBezTo>
                      <a:cubicBezTo>
                        <a:pt x="148" y="10"/>
                        <a:pt x="148" y="9"/>
                        <a:pt x="148" y="9"/>
                      </a:cubicBezTo>
                      <a:cubicBezTo>
                        <a:pt x="148" y="8"/>
                        <a:pt x="148" y="8"/>
                        <a:pt x="148" y="8"/>
                      </a:cubicBezTo>
                      <a:cubicBezTo>
                        <a:pt x="152" y="7"/>
                        <a:pt x="156" y="6"/>
                        <a:pt x="160" y="5"/>
                      </a:cubicBezTo>
                      <a:cubicBezTo>
                        <a:pt x="160" y="5"/>
                        <a:pt x="161" y="5"/>
                        <a:pt x="161" y="6"/>
                      </a:cubicBezTo>
                      <a:cubicBezTo>
                        <a:pt x="161" y="6"/>
                        <a:pt x="161" y="6"/>
                        <a:pt x="161" y="6"/>
                      </a:cubicBezTo>
                      <a:cubicBezTo>
                        <a:pt x="161" y="6"/>
                        <a:pt x="161" y="6"/>
                        <a:pt x="160" y="6"/>
                      </a:cubicBezTo>
                      <a:close/>
                      <a:moveTo>
                        <a:pt x="57" y="337"/>
                      </a:moveTo>
                      <a:cubicBezTo>
                        <a:pt x="56" y="337"/>
                        <a:pt x="56" y="337"/>
                        <a:pt x="56" y="337"/>
                      </a:cubicBezTo>
                      <a:cubicBezTo>
                        <a:pt x="53" y="334"/>
                        <a:pt x="50" y="331"/>
                        <a:pt x="48" y="328"/>
                      </a:cubicBezTo>
                      <a:cubicBezTo>
                        <a:pt x="47" y="328"/>
                        <a:pt x="48" y="327"/>
                        <a:pt x="48" y="327"/>
                      </a:cubicBezTo>
                      <a:cubicBezTo>
                        <a:pt x="48" y="327"/>
                        <a:pt x="49" y="327"/>
                        <a:pt x="49" y="327"/>
                      </a:cubicBezTo>
                      <a:cubicBezTo>
                        <a:pt x="51" y="330"/>
                        <a:pt x="54" y="333"/>
                        <a:pt x="57" y="336"/>
                      </a:cubicBezTo>
                      <a:cubicBezTo>
                        <a:pt x="57" y="336"/>
                        <a:pt x="57" y="337"/>
                        <a:pt x="57" y="337"/>
                      </a:cubicBezTo>
                      <a:cubicBezTo>
                        <a:pt x="57" y="337"/>
                        <a:pt x="57" y="337"/>
                        <a:pt x="57" y="337"/>
                      </a:cubicBezTo>
                      <a:close/>
                      <a:moveTo>
                        <a:pt x="137" y="13"/>
                      </a:moveTo>
                      <a:cubicBezTo>
                        <a:pt x="133" y="14"/>
                        <a:pt x="130" y="16"/>
                        <a:pt x="126" y="17"/>
                      </a:cubicBezTo>
                      <a:cubicBezTo>
                        <a:pt x="126" y="17"/>
                        <a:pt x="125" y="17"/>
                        <a:pt x="125" y="17"/>
                      </a:cubicBezTo>
                      <a:cubicBezTo>
                        <a:pt x="125" y="16"/>
                        <a:pt x="125" y="16"/>
                        <a:pt x="125" y="16"/>
                      </a:cubicBezTo>
                      <a:cubicBezTo>
                        <a:pt x="129" y="14"/>
                        <a:pt x="133" y="13"/>
                        <a:pt x="137" y="12"/>
                      </a:cubicBezTo>
                      <a:cubicBezTo>
                        <a:pt x="137" y="11"/>
                        <a:pt x="138" y="12"/>
                        <a:pt x="138" y="12"/>
                      </a:cubicBezTo>
                      <a:cubicBezTo>
                        <a:pt x="138" y="12"/>
                        <a:pt x="138" y="12"/>
                        <a:pt x="138" y="12"/>
                      </a:cubicBezTo>
                      <a:cubicBezTo>
                        <a:pt x="138" y="13"/>
                        <a:pt x="138" y="13"/>
                        <a:pt x="137" y="13"/>
                      </a:cubicBezTo>
                      <a:close/>
                      <a:moveTo>
                        <a:pt x="41" y="319"/>
                      </a:moveTo>
                      <a:cubicBezTo>
                        <a:pt x="41" y="319"/>
                        <a:pt x="40" y="319"/>
                        <a:pt x="40" y="318"/>
                      </a:cubicBezTo>
                      <a:cubicBezTo>
                        <a:pt x="38" y="315"/>
                        <a:pt x="35" y="312"/>
                        <a:pt x="33" y="309"/>
                      </a:cubicBezTo>
                      <a:cubicBezTo>
                        <a:pt x="33" y="308"/>
                        <a:pt x="33" y="308"/>
                        <a:pt x="33" y="308"/>
                      </a:cubicBezTo>
                      <a:cubicBezTo>
                        <a:pt x="34" y="307"/>
                        <a:pt x="34" y="307"/>
                        <a:pt x="35" y="308"/>
                      </a:cubicBezTo>
                      <a:cubicBezTo>
                        <a:pt x="37" y="311"/>
                        <a:pt x="39" y="314"/>
                        <a:pt x="41" y="318"/>
                      </a:cubicBezTo>
                      <a:cubicBezTo>
                        <a:pt x="42" y="318"/>
                        <a:pt x="42" y="318"/>
                        <a:pt x="42" y="318"/>
                      </a:cubicBezTo>
                      <a:cubicBezTo>
                        <a:pt x="42" y="318"/>
                        <a:pt x="41" y="318"/>
                        <a:pt x="41" y="319"/>
                      </a:cubicBezTo>
                      <a:close/>
                      <a:moveTo>
                        <a:pt x="115" y="22"/>
                      </a:moveTo>
                      <a:cubicBezTo>
                        <a:pt x="111" y="24"/>
                        <a:pt x="108" y="26"/>
                        <a:pt x="104" y="28"/>
                      </a:cubicBezTo>
                      <a:cubicBezTo>
                        <a:pt x="104" y="28"/>
                        <a:pt x="104" y="28"/>
                        <a:pt x="103" y="27"/>
                      </a:cubicBezTo>
                      <a:cubicBezTo>
                        <a:pt x="103" y="27"/>
                        <a:pt x="103" y="26"/>
                        <a:pt x="104" y="26"/>
                      </a:cubicBezTo>
                      <a:cubicBezTo>
                        <a:pt x="107" y="24"/>
                        <a:pt x="111" y="22"/>
                        <a:pt x="114" y="21"/>
                      </a:cubicBezTo>
                      <a:cubicBezTo>
                        <a:pt x="115" y="21"/>
                        <a:pt x="115" y="21"/>
                        <a:pt x="115" y="21"/>
                      </a:cubicBezTo>
                      <a:cubicBezTo>
                        <a:pt x="115" y="21"/>
                        <a:pt x="115" y="21"/>
                        <a:pt x="115" y="22"/>
                      </a:cubicBezTo>
                      <a:cubicBezTo>
                        <a:pt x="115" y="22"/>
                        <a:pt x="115" y="22"/>
                        <a:pt x="115" y="22"/>
                      </a:cubicBezTo>
                      <a:close/>
                      <a:moveTo>
                        <a:pt x="28" y="299"/>
                      </a:moveTo>
                      <a:cubicBezTo>
                        <a:pt x="28" y="299"/>
                        <a:pt x="27" y="299"/>
                        <a:pt x="27" y="298"/>
                      </a:cubicBezTo>
                      <a:cubicBezTo>
                        <a:pt x="26" y="297"/>
                        <a:pt x="26" y="297"/>
                        <a:pt x="26" y="297"/>
                      </a:cubicBezTo>
                      <a:cubicBezTo>
                        <a:pt x="24" y="294"/>
                        <a:pt x="23" y="291"/>
                        <a:pt x="21" y="288"/>
                      </a:cubicBezTo>
                      <a:cubicBezTo>
                        <a:pt x="21" y="287"/>
                        <a:pt x="21" y="287"/>
                        <a:pt x="21" y="287"/>
                      </a:cubicBezTo>
                      <a:cubicBezTo>
                        <a:pt x="22" y="286"/>
                        <a:pt x="22" y="287"/>
                        <a:pt x="22" y="287"/>
                      </a:cubicBezTo>
                      <a:cubicBezTo>
                        <a:pt x="24" y="290"/>
                        <a:pt x="26" y="293"/>
                        <a:pt x="28" y="296"/>
                      </a:cubicBezTo>
                      <a:cubicBezTo>
                        <a:pt x="28" y="298"/>
                        <a:pt x="28" y="298"/>
                        <a:pt x="28" y="298"/>
                      </a:cubicBezTo>
                      <a:cubicBezTo>
                        <a:pt x="28" y="298"/>
                        <a:pt x="28" y="298"/>
                        <a:pt x="28" y="298"/>
                      </a:cubicBezTo>
                      <a:cubicBezTo>
                        <a:pt x="28" y="298"/>
                        <a:pt x="28" y="298"/>
                        <a:pt x="28" y="299"/>
                      </a:cubicBezTo>
                      <a:close/>
                      <a:moveTo>
                        <a:pt x="94" y="34"/>
                      </a:moveTo>
                      <a:cubicBezTo>
                        <a:pt x="91" y="36"/>
                        <a:pt x="87" y="38"/>
                        <a:pt x="84" y="41"/>
                      </a:cubicBezTo>
                      <a:cubicBezTo>
                        <a:pt x="84" y="41"/>
                        <a:pt x="83" y="41"/>
                        <a:pt x="83" y="40"/>
                      </a:cubicBezTo>
                      <a:cubicBezTo>
                        <a:pt x="83" y="40"/>
                        <a:pt x="83" y="40"/>
                        <a:pt x="83" y="39"/>
                      </a:cubicBezTo>
                      <a:cubicBezTo>
                        <a:pt x="86" y="37"/>
                        <a:pt x="90" y="35"/>
                        <a:pt x="93" y="32"/>
                      </a:cubicBezTo>
                      <a:cubicBezTo>
                        <a:pt x="94" y="32"/>
                        <a:pt x="94" y="32"/>
                        <a:pt x="94" y="33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4" y="33"/>
                        <a:pt x="94" y="34"/>
                        <a:pt x="94" y="34"/>
                      </a:cubicBezTo>
                      <a:close/>
                      <a:moveTo>
                        <a:pt x="17" y="277"/>
                      </a:moveTo>
                      <a:cubicBezTo>
                        <a:pt x="16" y="277"/>
                        <a:pt x="16" y="277"/>
                        <a:pt x="16" y="277"/>
                      </a:cubicBezTo>
                      <a:cubicBezTo>
                        <a:pt x="14" y="273"/>
                        <a:pt x="13" y="269"/>
                        <a:pt x="11" y="266"/>
                      </a:cubicBezTo>
                      <a:cubicBezTo>
                        <a:pt x="11" y="265"/>
                        <a:pt x="11" y="265"/>
                        <a:pt x="12" y="265"/>
                      </a:cubicBezTo>
                      <a:cubicBezTo>
                        <a:pt x="12" y="264"/>
                        <a:pt x="13" y="265"/>
                        <a:pt x="13" y="265"/>
                      </a:cubicBezTo>
                      <a:cubicBezTo>
                        <a:pt x="14" y="269"/>
                        <a:pt x="16" y="272"/>
                        <a:pt x="17" y="276"/>
                      </a:cubicBezTo>
                      <a:cubicBezTo>
                        <a:pt x="17" y="276"/>
                        <a:pt x="17" y="276"/>
                        <a:pt x="17" y="277"/>
                      </a:cubicBezTo>
                      <a:cubicBezTo>
                        <a:pt x="17" y="277"/>
                        <a:pt x="17" y="277"/>
                        <a:pt x="17" y="277"/>
                      </a:cubicBezTo>
                      <a:close/>
                      <a:moveTo>
                        <a:pt x="75" y="48"/>
                      </a:moveTo>
                      <a:cubicBezTo>
                        <a:pt x="72" y="50"/>
                        <a:pt x="68" y="53"/>
                        <a:pt x="66" y="56"/>
                      </a:cubicBezTo>
                      <a:cubicBezTo>
                        <a:pt x="65" y="56"/>
                        <a:pt x="65" y="56"/>
                        <a:pt x="64" y="56"/>
                      </a:cubicBezTo>
                      <a:cubicBezTo>
                        <a:pt x="64" y="55"/>
                        <a:pt x="64" y="55"/>
                        <a:pt x="65" y="55"/>
                      </a:cubicBezTo>
                      <a:cubicBezTo>
                        <a:pt x="67" y="52"/>
                        <a:pt x="71" y="49"/>
                        <a:pt x="74" y="47"/>
                      </a:cubicBezTo>
                      <a:cubicBezTo>
                        <a:pt x="74" y="46"/>
                        <a:pt x="74" y="47"/>
                        <a:pt x="75" y="47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5" y="48"/>
                        <a:pt x="75" y="48"/>
                        <a:pt x="75" y="48"/>
                      </a:cubicBezTo>
                      <a:close/>
                      <a:moveTo>
                        <a:pt x="8" y="255"/>
                      </a:moveTo>
                      <a:cubicBezTo>
                        <a:pt x="8" y="255"/>
                        <a:pt x="8" y="254"/>
                        <a:pt x="7" y="254"/>
                      </a:cubicBezTo>
                      <a:cubicBezTo>
                        <a:pt x="6" y="250"/>
                        <a:pt x="5" y="246"/>
                        <a:pt x="4" y="242"/>
                      </a:cubicBezTo>
                      <a:cubicBezTo>
                        <a:pt x="4" y="242"/>
                        <a:pt x="5" y="242"/>
                        <a:pt x="5" y="241"/>
                      </a:cubicBezTo>
                      <a:cubicBezTo>
                        <a:pt x="5" y="241"/>
                        <a:pt x="6" y="242"/>
                        <a:pt x="6" y="242"/>
                      </a:cubicBezTo>
                      <a:cubicBezTo>
                        <a:pt x="7" y="246"/>
                        <a:pt x="8" y="250"/>
                        <a:pt x="9" y="254"/>
                      </a:cubicBezTo>
                      <a:cubicBezTo>
                        <a:pt x="9" y="254"/>
                        <a:pt x="9" y="254"/>
                        <a:pt x="9" y="254"/>
                      </a:cubicBezTo>
                      <a:cubicBezTo>
                        <a:pt x="9" y="254"/>
                        <a:pt x="9" y="254"/>
                        <a:pt x="8" y="255"/>
                      </a:cubicBezTo>
                      <a:close/>
                      <a:moveTo>
                        <a:pt x="57" y="64"/>
                      </a:moveTo>
                      <a:cubicBezTo>
                        <a:pt x="54" y="67"/>
                        <a:pt x="52" y="70"/>
                        <a:pt x="49" y="73"/>
                      </a:cubicBezTo>
                      <a:cubicBezTo>
                        <a:pt x="49" y="74"/>
                        <a:pt x="48" y="74"/>
                        <a:pt x="48" y="73"/>
                      </a:cubicBezTo>
                      <a:cubicBezTo>
                        <a:pt x="48" y="73"/>
                        <a:pt x="48" y="73"/>
                        <a:pt x="48" y="72"/>
                      </a:cubicBezTo>
                      <a:cubicBezTo>
                        <a:pt x="50" y="69"/>
                        <a:pt x="53" y="66"/>
                        <a:pt x="56" y="63"/>
                      </a:cubicBezTo>
                      <a:cubicBezTo>
                        <a:pt x="56" y="63"/>
                        <a:pt x="57" y="63"/>
                        <a:pt x="57" y="63"/>
                      </a:cubicBezTo>
                      <a:cubicBezTo>
                        <a:pt x="57" y="63"/>
                        <a:pt x="57" y="64"/>
                        <a:pt x="57" y="64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lose/>
                      <a:moveTo>
                        <a:pt x="3" y="231"/>
                      </a:moveTo>
                      <a:cubicBezTo>
                        <a:pt x="2" y="231"/>
                        <a:pt x="2" y="231"/>
                        <a:pt x="2" y="230"/>
                      </a:cubicBezTo>
                      <a:cubicBezTo>
                        <a:pt x="1" y="226"/>
                        <a:pt x="1" y="222"/>
                        <a:pt x="1" y="218"/>
                      </a:cubicBezTo>
                      <a:cubicBezTo>
                        <a:pt x="0" y="218"/>
                        <a:pt x="1" y="218"/>
                        <a:pt x="1" y="218"/>
                      </a:cubicBezTo>
                      <a:cubicBezTo>
                        <a:pt x="2" y="218"/>
                        <a:pt x="2" y="218"/>
                        <a:pt x="2" y="218"/>
                      </a:cubicBezTo>
                      <a:cubicBezTo>
                        <a:pt x="2" y="222"/>
                        <a:pt x="3" y="226"/>
                        <a:pt x="4" y="230"/>
                      </a:cubicBezTo>
                      <a:cubicBezTo>
                        <a:pt x="4" y="230"/>
                        <a:pt x="4" y="230"/>
                        <a:pt x="4" y="231"/>
                      </a:cubicBezTo>
                      <a:cubicBezTo>
                        <a:pt x="3" y="231"/>
                        <a:pt x="3" y="231"/>
                        <a:pt x="3" y="231"/>
                      </a:cubicBezTo>
                      <a:close/>
                      <a:moveTo>
                        <a:pt x="42" y="83"/>
                      </a:moveTo>
                      <a:cubicBezTo>
                        <a:pt x="39" y="86"/>
                        <a:pt x="37" y="89"/>
                        <a:pt x="35" y="93"/>
                      </a:cubicBezTo>
                      <a:cubicBezTo>
                        <a:pt x="35" y="93"/>
                        <a:pt x="34" y="93"/>
                        <a:pt x="34" y="93"/>
                      </a:cubicBezTo>
                      <a:cubicBezTo>
                        <a:pt x="33" y="93"/>
                        <a:pt x="33" y="92"/>
                        <a:pt x="34" y="92"/>
                      </a:cubicBezTo>
                      <a:cubicBezTo>
                        <a:pt x="36" y="88"/>
                        <a:pt x="38" y="85"/>
                        <a:pt x="40" y="82"/>
                      </a:cubicBezTo>
                      <a:cubicBezTo>
                        <a:pt x="41" y="82"/>
                        <a:pt x="41" y="81"/>
                        <a:pt x="41" y="82"/>
                      </a:cubicBezTo>
                      <a:cubicBezTo>
                        <a:pt x="42" y="82"/>
                        <a:pt x="42" y="82"/>
                        <a:pt x="42" y="82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lose/>
                      <a:moveTo>
                        <a:pt x="1" y="207"/>
                      </a:moveTo>
                      <a:cubicBezTo>
                        <a:pt x="0" y="207"/>
                        <a:pt x="0" y="207"/>
                        <a:pt x="0" y="206"/>
                      </a:cubicBezTo>
                      <a:cubicBezTo>
                        <a:pt x="0" y="202"/>
                        <a:pt x="0" y="198"/>
                        <a:pt x="0" y="194"/>
                      </a:cubicBezTo>
                      <a:cubicBezTo>
                        <a:pt x="0" y="194"/>
                        <a:pt x="0" y="193"/>
                        <a:pt x="1" y="193"/>
                      </a:cubicBezTo>
                      <a:cubicBezTo>
                        <a:pt x="1" y="193"/>
                        <a:pt x="1" y="194"/>
                        <a:pt x="1" y="194"/>
                      </a:cubicBezTo>
                      <a:cubicBezTo>
                        <a:pt x="1" y="198"/>
                        <a:pt x="1" y="202"/>
                        <a:pt x="1" y="206"/>
                      </a:cubicBezTo>
                      <a:cubicBezTo>
                        <a:pt x="1" y="206"/>
                        <a:pt x="1" y="206"/>
                        <a:pt x="1" y="207"/>
                      </a:cubicBezTo>
                      <a:cubicBezTo>
                        <a:pt x="1" y="207"/>
                        <a:pt x="1" y="207"/>
                        <a:pt x="1" y="207"/>
                      </a:cubicBezTo>
                      <a:close/>
                      <a:moveTo>
                        <a:pt x="29" y="103"/>
                      </a:moveTo>
                      <a:cubicBezTo>
                        <a:pt x="28" y="104"/>
                        <a:pt x="27" y="105"/>
                        <a:pt x="27" y="106"/>
                      </a:cubicBezTo>
                      <a:cubicBezTo>
                        <a:pt x="26" y="108"/>
                        <a:pt x="24" y="111"/>
                        <a:pt x="23" y="114"/>
                      </a:cubicBezTo>
                      <a:cubicBezTo>
                        <a:pt x="23" y="114"/>
                        <a:pt x="22" y="114"/>
                        <a:pt x="22" y="114"/>
                      </a:cubicBezTo>
                      <a:cubicBezTo>
                        <a:pt x="22" y="114"/>
                        <a:pt x="21" y="113"/>
                        <a:pt x="22" y="113"/>
                      </a:cubicBezTo>
                      <a:cubicBezTo>
                        <a:pt x="23" y="110"/>
                        <a:pt x="24" y="108"/>
                        <a:pt x="26" y="105"/>
                      </a:cubicBezTo>
                      <a:cubicBezTo>
                        <a:pt x="26" y="104"/>
                        <a:pt x="27" y="103"/>
                        <a:pt x="27" y="102"/>
                      </a:cubicBezTo>
                      <a:cubicBezTo>
                        <a:pt x="27" y="102"/>
                        <a:pt x="28" y="102"/>
                        <a:pt x="28" y="102"/>
                      </a:cubicBezTo>
                      <a:cubicBezTo>
                        <a:pt x="29" y="102"/>
                        <a:pt x="29" y="102"/>
                        <a:pt x="29" y="103"/>
                      </a:cubicBezTo>
                      <a:cubicBezTo>
                        <a:pt x="29" y="103"/>
                        <a:pt x="29" y="103"/>
                        <a:pt x="29" y="103"/>
                      </a:cubicBezTo>
                      <a:close/>
                      <a:moveTo>
                        <a:pt x="1" y="183"/>
                      </a:moveTo>
                      <a:cubicBezTo>
                        <a:pt x="1" y="183"/>
                        <a:pt x="1" y="183"/>
                        <a:pt x="1" y="182"/>
                      </a:cubicBezTo>
                      <a:cubicBezTo>
                        <a:pt x="1" y="178"/>
                        <a:pt x="2" y="174"/>
                        <a:pt x="2" y="170"/>
                      </a:cubicBezTo>
                      <a:cubicBezTo>
                        <a:pt x="3" y="170"/>
                        <a:pt x="3" y="169"/>
                        <a:pt x="3" y="169"/>
                      </a:cubicBezTo>
                      <a:cubicBezTo>
                        <a:pt x="4" y="170"/>
                        <a:pt x="4" y="170"/>
                        <a:pt x="4" y="170"/>
                      </a:cubicBezTo>
                      <a:cubicBezTo>
                        <a:pt x="3" y="174"/>
                        <a:pt x="3" y="178"/>
                        <a:pt x="2" y="182"/>
                      </a:cubicBezTo>
                      <a:cubicBezTo>
                        <a:pt x="2" y="182"/>
                        <a:pt x="2" y="182"/>
                        <a:pt x="2" y="182"/>
                      </a:cubicBezTo>
                      <a:cubicBezTo>
                        <a:pt x="2" y="183"/>
                        <a:pt x="2" y="183"/>
                        <a:pt x="1" y="183"/>
                      </a:cubicBezTo>
                      <a:close/>
                      <a:moveTo>
                        <a:pt x="18" y="124"/>
                      </a:moveTo>
                      <a:cubicBezTo>
                        <a:pt x="16" y="128"/>
                        <a:pt x="15" y="132"/>
                        <a:pt x="13" y="136"/>
                      </a:cubicBezTo>
                      <a:cubicBezTo>
                        <a:pt x="13" y="136"/>
                        <a:pt x="13" y="136"/>
                        <a:pt x="12" y="136"/>
                      </a:cubicBezTo>
                      <a:cubicBezTo>
                        <a:pt x="12" y="136"/>
                        <a:pt x="12" y="135"/>
                        <a:pt x="12" y="135"/>
                      </a:cubicBezTo>
                      <a:cubicBezTo>
                        <a:pt x="13" y="131"/>
                        <a:pt x="15" y="128"/>
                        <a:pt x="16" y="124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lose/>
                      <a:moveTo>
                        <a:pt x="5" y="159"/>
                      </a:moveTo>
                      <a:cubicBezTo>
                        <a:pt x="5" y="159"/>
                        <a:pt x="5" y="159"/>
                        <a:pt x="5" y="158"/>
                      </a:cubicBezTo>
                      <a:cubicBezTo>
                        <a:pt x="6" y="154"/>
                        <a:pt x="7" y="150"/>
                        <a:pt x="8" y="147"/>
                      </a:cubicBezTo>
                      <a:cubicBezTo>
                        <a:pt x="8" y="146"/>
                        <a:pt x="9" y="146"/>
                        <a:pt x="9" y="146"/>
                      </a:cubicBezTo>
                      <a:cubicBezTo>
                        <a:pt x="9" y="146"/>
                        <a:pt x="10" y="147"/>
                        <a:pt x="10" y="147"/>
                      </a:cubicBezTo>
                      <a:cubicBezTo>
                        <a:pt x="8" y="151"/>
                        <a:pt x="7" y="155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5" y="1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4288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1" name="Oval 2591"/>
                <p:cNvSpPr>
                  <a:spLocks noChangeArrowheads="1"/>
                </p:cNvSpPr>
                <p:nvPr/>
              </p:nvSpPr>
              <p:spPr bwMode="auto">
                <a:xfrm>
                  <a:off x="2832259" y="2739107"/>
                  <a:ext cx="1346326" cy="1421197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1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2" name="Freeform 2610"/>
                <p:cNvSpPr>
                  <a:spLocks/>
                </p:cNvSpPr>
                <p:nvPr/>
              </p:nvSpPr>
              <p:spPr bwMode="auto">
                <a:xfrm>
                  <a:off x="3261449" y="3410971"/>
                  <a:ext cx="349854" cy="884845"/>
                </a:xfrm>
                <a:custGeom>
                  <a:avLst/>
                  <a:gdLst>
                    <a:gd name="T0" fmla="*/ 127 w 257"/>
                    <a:gd name="T1" fmla="*/ 0 h 650"/>
                    <a:gd name="T2" fmla="*/ 0 w 257"/>
                    <a:gd name="T3" fmla="*/ 118 h 650"/>
                    <a:gd name="T4" fmla="*/ 63 w 257"/>
                    <a:gd name="T5" fmla="*/ 175 h 650"/>
                    <a:gd name="T6" fmla="*/ 122 w 257"/>
                    <a:gd name="T7" fmla="*/ 120 h 650"/>
                    <a:gd name="T8" fmla="*/ 160 w 257"/>
                    <a:gd name="T9" fmla="*/ 650 h 650"/>
                    <a:gd name="T10" fmla="*/ 257 w 257"/>
                    <a:gd name="T11" fmla="*/ 650 h 650"/>
                    <a:gd name="T12" fmla="*/ 217 w 257"/>
                    <a:gd name="T13" fmla="*/ 2 h 650"/>
                    <a:gd name="T14" fmla="*/ 127 w 257"/>
                    <a:gd name="T15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7" h="650">
                      <a:moveTo>
                        <a:pt x="127" y="0"/>
                      </a:moveTo>
                      <a:lnTo>
                        <a:pt x="0" y="118"/>
                      </a:lnTo>
                      <a:lnTo>
                        <a:pt x="63" y="175"/>
                      </a:lnTo>
                      <a:lnTo>
                        <a:pt x="122" y="120"/>
                      </a:lnTo>
                      <a:lnTo>
                        <a:pt x="160" y="650"/>
                      </a:lnTo>
                      <a:lnTo>
                        <a:pt x="257" y="650"/>
                      </a:lnTo>
                      <a:lnTo>
                        <a:pt x="217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chemeClr val="tx1">
                    <a:alpha val="2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83" name="Freeform 2603"/>
                <p:cNvSpPr>
                  <a:spLocks/>
                </p:cNvSpPr>
                <p:nvPr/>
              </p:nvSpPr>
              <p:spPr bwMode="auto">
                <a:xfrm>
                  <a:off x="3279829" y="3219454"/>
                  <a:ext cx="337602" cy="1106736"/>
                </a:xfrm>
                <a:custGeom>
                  <a:avLst/>
                  <a:gdLst>
                    <a:gd name="T0" fmla="*/ 248 w 248"/>
                    <a:gd name="T1" fmla="*/ 3 h 813"/>
                    <a:gd name="T2" fmla="*/ 243 w 248"/>
                    <a:gd name="T3" fmla="*/ 813 h 813"/>
                    <a:gd name="T4" fmla="*/ 132 w 248"/>
                    <a:gd name="T5" fmla="*/ 813 h 813"/>
                    <a:gd name="T6" fmla="*/ 137 w 248"/>
                    <a:gd name="T7" fmla="*/ 152 h 813"/>
                    <a:gd name="T8" fmla="*/ 66 w 248"/>
                    <a:gd name="T9" fmla="*/ 220 h 813"/>
                    <a:gd name="T10" fmla="*/ 0 w 248"/>
                    <a:gd name="T11" fmla="*/ 149 h 813"/>
                    <a:gd name="T12" fmla="*/ 151 w 248"/>
                    <a:gd name="T13" fmla="*/ 0 h 813"/>
                    <a:gd name="T14" fmla="*/ 248 w 248"/>
                    <a:gd name="T15" fmla="*/ 3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8" h="813">
                      <a:moveTo>
                        <a:pt x="248" y="3"/>
                      </a:moveTo>
                      <a:lnTo>
                        <a:pt x="243" y="813"/>
                      </a:lnTo>
                      <a:lnTo>
                        <a:pt x="132" y="813"/>
                      </a:lnTo>
                      <a:lnTo>
                        <a:pt x="137" y="152"/>
                      </a:lnTo>
                      <a:lnTo>
                        <a:pt x="66" y="220"/>
                      </a:lnTo>
                      <a:lnTo>
                        <a:pt x="0" y="149"/>
                      </a:lnTo>
                      <a:lnTo>
                        <a:pt x="151" y="0"/>
                      </a:lnTo>
                      <a:lnTo>
                        <a:pt x="24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soft" dir="t">
                    <a:rot lat="0" lon="0" rev="1800000"/>
                  </a:lightRig>
                </a:scene3d>
                <a:sp3d extrusionH="76200" prstMaterial="softEdge">
                  <a:bevelT/>
                  <a:extrusionClr>
                    <a:schemeClr val="bg1"/>
                  </a:extrusionClr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4212097" y="4284571"/>
                <a:ext cx="314762" cy="348295"/>
                <a:chOff x="5184261" y="3422480"/>
                <a:chExt cx="302209" cy="302209"/>
              </a:xfrm>
            </p:grpSpPr>
            <p:sp>
              <p:nvSpPr>
                <p:cNvPr id="38" name="Oval 2618"/>
                <p:cNvSpPr>
                  <a:spLocks noChangeArrowheads="1"/>
                </p:cNvSpPr>
                <p:nvPr/>
              </p:nvSpPr>
              <p:spPr bwMode="auto">
                <a:xfrm>
                  <a:off x="5184261" y="3422480"/>
                  <a:ext cx="302209" cy="30220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39" name="Freeform 2619"/>
                <p:cNvSpPr>
                  <a:spLocks/>
                </p:cNvSpPr>
                <p:nvPr/>
              </p:nvSpPr>
              <p:spPr bwMode="auto">
                <a:xfrm>
                  <a:off x="5242797" y="3509603"/>
                  <a:ext cx="147021" cy="151105"/>
                </a:xfrm>
                <a:custGeom>
                  <a:avLst/>
                  <a:gdLst>
                    <a:gd name="T0" fmla="*/ 14 w 46"/>
                    <a:gd name="T1" fmla="*/ 0 h 47"/>
                    <a:gd name="T2" fmla="*/ 0 w 46"/>
                    <a:gd name="T3" fmla="*/ 22 h 47"/>
                    <a:gd name="T4" fmla="*/ 25 w 46"/>
                    <a:gd name="T5" fmla="*/ 47 h 47"/>
                    <a:gd name="T6" fmla="*/ 46 w 46"/>
                    <a:gd name="T7" fmla="*/ 36 h 47"/>
                    <a:gd name="T8" fmla="*/ 34 w 46"/>
                    <a:gd name="T9" fmla="*/ 37 h 47"/>
                    <a:gd name="T10" fmla="*/ 25 w 46"/>
                    <a:gd name="T11" fmla="*/ 40 h 47"/>
                    <a:gd name="T12" fmla="*/ 7 w 46"/>
                    <a:gd name="T13" fmla="*/ 22 h 47"/>
                    <a:gd name="T14" fmla="*/ 8 w 46"/>
                    <a:gd name="T15" fmla="*/ 18 h 47"/>
                    <a:gd name="T16" fmla="*/ 8 w 46"/>
                    <a:gd name="T17" fmla="*/ 18 h 47"/>
                    <a:gd name="T18" fmla="*/ 8 w 46"/>
                    <a:gd name="T19" fmla="*/ 18 h 47"/>
                    <a:gd name="T20" fmla="*/ 9 w 46"/>
                    <a:gd name="T21" fmla="*/ 15 h 47"/>
                    <a:gd name="T22" fmla="*/ 11 w 46"/>
                    <a:gd name="T23" fmla="*/ 8 h 47"/>
                    <a:gd name="T24" fmla="*/ 18 w 46"/>
                    <a:gd name="T25" fmla="*/ 1 h 47"/>
                    <a:gd name="T26" fmla="*/ 14 w 46"/>
                    <a:gd name="T2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6" h="47">
                      <a:moveTo>
                        <a:pt x="14" y="0"/>
                      </a:moveTo>
                      <a:cubicBezTo>
                        <a:pt x="5" y="4"/>
                        <a:pt x="0" y="13"/>
                        <a:pt x="0" y="22"/>
                      </a:cubicBezTo>
                      <a:cubicBezTo>
                        <a:pt x="0" y="36"/>
                        <a:pt x="11" y="47"/>
                        <a:pt x="25" y="47"/>
                      </a:cubicBezTo>
                      <a:cubicBezTo>
                        <a:pt x="34" y="47"/>
                        <a:pt x="42" y="43"/>
                        <a:pt x="46" y="36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2" y="39"/>
                        <a:pt x="28" y="40"/>
                        <a:pt x="25" y="40"/>
                      </a:cubicBezTo>
                      <a:cubicBezTo>
                        <a:pt x="15" y="40"/>
                        <a:pt x="7" y="32"/>
                        <a:pt x="7" y="22"/>
                      </a:cubicBezTo>
                      <a:cubicBezTo>
                        <a:pt x="7" y="21"/>
                        <a:pt x="8" y="19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7"/>
                        <a:pt x="8" y="16"/>
                        <a:pt x="9" y="15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</p:grpSp>
      </p:grpSp>
      <p:grpSp>
        <p:nvGrpSpPr>
          <p:cNvPr id="163" name="Group 76"/>
          <p:cNvGrpSpPr/>
          <p:nvPr/>
        </p:nvGrpSpPr>
        <p:grpSpPr>
          <a:xfrm>
            <a:off x="1518425" y="4430314"/>
            <a:ext cx="579843" cy="402587"/>
            <a:chOff x="5533573" y="812792"/>
            <a:chExt cx="400733" cy="278229"/>
          </a:xfrm>
          <a:solidFill>
            <a:schemeClr val="bg1"/>
          </a:solidFill>
        </p:grpSpPr>
        <p:sp>
          <p:nvSpPr>
            <p:cNvPr id="16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6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6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71" name="Freeform 51"/>
          <p:cNvSpPr>
            <a:spLocks noEditPoints="1"/>
          </p:cNvSpPr>
          <p:nvPr/>
        </p:nvSpPr>
        <p:spPr bwMode="auto">
          <a:xfrm>
            <a:off x="2780314" y="2653188"/>
            <a:ext cx="826032" cy="553231"/>
          </a:xfrm>
          <a:custGeom>
            <a:avLst/>
            <a:gdLst>
              <a:gd name="T0" fmla="*/ 66 w 177"/>
              <a:gd name="T1" fmla="*/ 36 h 107"/>
              <a:gd name="T2" fmla="*/ 86 w 177"/>
              <a:gd name="T3" fmla="*/ 5 h 107"/>
              <a:gd name="T4" fmla="*/ 61 w 177"/>
              <a:gd name="T5" fmla="*/ 2 h 107"/>
              <a:gd name="T6" fmla="*/ 0 w 177"/>
              <a:gd name="T7" fmla="*/ 44 h 107"/>
              <a:gd name="T8" fmla="*/ 48 w 177"/>
              <a:gd name="T9" fmla="*/ 85 h 107"/>
              <a:gd name="T10" fmla="*/ 36 w 177"/>
              <a:gd name="T11" fmla="*/ 107 h 107"/>
              <a:gd name="T12" fmla="*/ 68 w 177"/>
              <a:gd name="T13" fmla="*/ 86 h 107"/>
              <a:gd name="T14" fmla="*/ 104 w 177"/>
              <a:gd name="T15" fmla="*/ 74 h 107"/>
              <a:gd name="T16" fmla="*/ 66 w 177"/>
              <a:gd name="T17" fmla="*/ 36 h 107"/>
              <a:gd name="T18" fmla="*/ 177 w 177"/>
              <a:gd name="T19" fmla="*/ 36 h 107"/>
              <a:gd name="T20" fmla="*/ 123 w 177"/>
              <a:gd name="T21" fmla="*/ 0 h 107"/>
              <a:gd name="T22" fmla="*/ 70 w 177"/>
              <a:gd name="T23" fmla="*/ 36 h 107"/>
              <a:gd name="T24" fmla="*/ 118 w 177"/>
              <a:gd name="T25" fmla="*/ 72 h 107"/>
              <a:gd name="T26" fmla="*/ 145 w 177"/>
              <a:gd name="T27" fmla="*/ 91 h 107"/>
              <a:gd name="T28" fmla="*/ 135 w 177"/>
              <a:gd name="T29" fmla="*/ 72 h 107"/>
              <a:gd name="T30" fmla="*/ 177 w 177"/>
              <a:gd name="T31" fmla="*/ 3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107">
                <a:moveTo>
                  <a:pt x="66" y="36"/>
                </a:moveTo>
                <a:cubicBezTo>
                  <a:pt x="66" y="23"/>
                  <a:pt x="74" y="13"/>
                  <a:pt x="86" y="5"/>
                </a:cubicBezTo>
                <a:cubicBezTo>
                  <a:pt x="79" y="3"/>
                  <a:pt x="70" y="2"/>
                  <a:pt x="61" y="2"/>
                </a:cubicBezTo>
                <a:cubicBezTo>
                  <a:pt x="27" y="2"/>
                  <a:pt x="0" y="21"/>
                  <a:pt x="0" y="44"/>
                </a:cubicBezTo>
                <a:cubicBezTo>
                  <a:pt x="0" y="64"/>
                  <a:pt x="20" y="81"/>
                  <a:pt x="48" y="85"/>
                </a:cubicBezTo>
                <a:cubicBezTo>
                  <a:pt x="48" y="95"/>
                  <a:pt x="36" y="107"/>
                  <a:pt x="36" y="107"/>
                </a:cubicBezTo>
                <a:cubicBezTo>
                  <a:pt x="51" y="107"/>
                  <a:pt x="63" y="92"/>
                  <a:pt x="68" y="86"/>
                </a:cubicBezTo>
                <a:cubicBezTo>
                  <a:pt x="82" y="85"/>
                  <a:pt x="94" y="81"/>
                  <a:pt x="104" y="74"/>
                </a:cubicBezTo>
                <a:cubicBezTo>
                  <a:pt x="82" y="69"/>
                  <a:pt x="66" y="55"/>
                  <a:pt x="66" y="36"/>
                </a:cubicBezTo>
                <a:close/>
                <a:moveTo>
                  <a:pt x="177" y="36"/>
                </a:moveTo>
                <a:cubicBezTo>
                  <a:pt x="177" y="16"/>
                  <a:pt x="153" y="0"/>
                  <a:pt x="123" y="0"/>
                </a:cubicBezTo>
                <a:cubicBezTo>
                  <a:pt x="94" y="0"/>
                  <a:pt x="70" y="16"/>
                  <a:pt x="70" y="36"/>
                </a:cubicBezTo>
                <a:cubicBezTo>
                  <a:pt x="70" y="55"/>
                  <a:pt x="91" y="71"/>
                  <a:pt x="118" y="72"/>
                </a:cubicBezTo>
                <a:cubicBezTo>
                  <a:pt x="121" y="78"/>
                  <a:pt x="132" y="91"/>
                  <a:pt x="145" y="91"/>
                </a:cubicBezTo>
                <a:cubicBezTo>
                  <a:pt x="145" y="91"/>
                  <a:pt x="135" y="81"/>
                  <a:pt x="135" y="72"/>
                </a:cubicBezTo>
                <a:cubicBezTo>
                  <a:pt x="159" y="68"/>
                  <a:pt x="177" y="54"/>
                  <a:pt x="1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77" name="Group 115"/>
          <p:cNvGrpSpPr/>
          <p:nvPr/>
        </p:nvGrpSpPr>
        <p:grpSpPr>
          <a:xfrm>
            <a:off x="1940367" y="3059842"/>
            <a:ext cx="646533" cy="541333"/>
            <a:chOff x="2951142" y="2589225"/>
            <a:chExt cx="468313" cy="392113"/>
          </a:xfrm>
          <a:solidFill>
            <a:schemeClr val="bg1"/>
          </a:solidFill>
        </p:grpSpPr>
        <p:sp>
          <p:nvSpPr>
            <p:cNvPr id="178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79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80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38167" y="1171956"/>
            <a:ext cx="5151171" cy="2208856"/>
            <a:chOff x="5122221" y="1631844"/>
            <a:chExt cx="5151171" cy="2208856"/>
          </a:xfrm>
        </p:grpSpPr>
        <p:grpSp>
          <p:nvGrpSpPr>
            <p:cNvPr id="172" name="Group 76"/>
            <p:cNvGrpSpPr/>
            <p:nvPr/>
          </p:nvGrpSpPr>
          <p:grpSpPr>
            <a:xfrm>
              <a:off x="5122221" y="1656635"/>
              <a:ext cx="579843" cy="402587"/>
              <a:chOff x="5533573" y="812792"/>
              <a:chExt cx="400733" cy="27822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3" name="Freeform 101"/>
              <p:cNvSpPr/>
              <p:nvPr/>
            </p:nvSpPr>
            <p:spPr bwMode="auto">
              <a:xfrm>
                <a:off x="5730826" y="962288"/>
                <a:ext cx="93436" cy="12873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4" name="Freeform 102"/>
              <p:cNvSpPr/>
              <p:nvPr/>
            </p:nvSpPr>
            <p:spPr bwMode="auto">
              <a:xfrm>
                <a:off x="5533573" y="814869"/>
                <a:ext cx="182717" cy="151573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5" name="Freeform 103"/>
              <p:cNvSpPr/>
              <p:nvPr/>
            </p:nvSpPr>
            <p:spPr bwMode="auto">
              <a:xfrm>
                <a:off x="5620779" y="812792"/>
                <a:ext cx="313527" cy="278228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sp>
          <p:nvSpPr>
            <p:cNvPr id="176" name="文本框 175"/>
            <p:cNvSpPr txBox="1"/>
            <p:nvPr/>
          </p:nvSpPr>
          <p:spPr>
            <a:xfrm>
              <a:off x="6021102" y="1631844"/>
              <a:ext cx="3001894" cy="369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选择适合的组织架构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6053005" y="2086374"/>
              <a:ext cx="22304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分散型采购组织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 smtClean="0"/>
                <a:t>混合型采购组织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 smtClean="0"/>
                <a:t>集中型采购组织</a:t>
              </a: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r>
                <a:rPr lang="zh-CN" altLang="en-US" dirty="0" smtClean="0"/>
                <a:t>项目型采购组织</a:t>
              </a:r>
              <a:endParaRPr lang="en-US" altLang="zh-CN" dirty="0" smtClean="0"/>
            </a:p>
          </p:txBody>
        </p:sp>
        <p:sp>
          <p:nvSpPr>
            <p:cNvPr id="4" name="矩形 3"/>
            <p:cNvSpPr/>
            <p:nvPr/>
          </p:nvSpPr>
          <p:spPr>
            <a:xfrm>
              <a:off x="8283424" y="2148851"/>
              <a:ext cx="198996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远程虚拟组织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采购共享中心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采购服务外包</a:t>
              </a:r>
              <a:endParaRPr lang="en-US" altLang="zh-CN" dirty="0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000404" y="3221826"/>
            <a:ext cx="4038538" cy="1429962"/>
            <a:chOff x="5097721" y="3393962"/>
            <a:chExt cx="4038538" cy="1429962"/>
          </a:xfrm>
        </p:grpSpPr>
        <p:grpSp>
          <p:nvGrpSpPr>
            <p:cNvPr id="167" name="Group 115"/>
            <p:cNvGrpSpPr/>
            <p:nvPr/>
          </p:nvGrpSpPr>
          <p:grpSpPr>
            <a:xfrm>
              <a:off x="5097721" y="3393962"/>
              <a:ext cx="646533" cy="541333"/>
              <a:chOff x="2951142" y="2589225"/>
              <a:chExt cx="468313" cy="39211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2951142" y="2646375"/>
                <a:ext cx="284163" cy="284163"/>
              </a:xfrm>
              <a:custGeom>
                <a:avLst/>
                <a:gdLst/>
                <a:ahLst/>
                <a:cxnLst>
                  <a:cxn ang="0">
                    <a:pos x="208" y="331"/>
                  </a:cxn>
                  <a:cxn ang="0">
                    <a:pos x="239" y="322"/>
                  </a:cxn>
                  <a:cxn ang="0">
                    <a:pos x="286" y="326"/>
                  </a:cxn>
                  <a:cxn ang="0">
                    <a:pos x="307" y="267"/>
                  </a:cxn>
                  <a:cxn ang="0">
                    <a:pos x="328" y="223"/>
                  </a:cxn>
                  <a:cxn ang="0">
                    <a:pos x="359" y="150"/>
                  </a:cxn>
                  <a:cxn ang="0">
                    <a:pos x="328" y="136"/>
                  </a:cxn>
                  <a:cxn ang="0">
                    <a:pos x="307" y="91"/>
                  </a:cxn>
                  <a:cxn ang="0">
                    <a:pos x="267" y="51"/>
                  </a:cxn>
                  <a:cxn ang="0">
                    <a:pos x="239" y="37"/>
                  </a:cxn>
                  <a:cxn ang="0">
                    <a:pos x="208" y="0"/>
                  </a:cxn>
                  <a:cxn ang="0">
                    <a:pos x="179" y="65"/>
                  </a:cxn>
                  <a:cxn ang="0">
                    <a:pos x="213" y="70"/>
                  </a:cxn>
                  <a:cxn ang="0">
                    <a:pos x="244" y="85"/>
                  </a:cxn>
                  <a:cxn ang="0">
                    <a:pos x="267" y="106"/>
                  </a:cxn>
                  <a:cxn ang="0">
                    <a:pos x="284" y="134"/>
                  </a:cxn>
                  <a:cxn ang="0">
                    <a:pos x="293" y="168"/>
                  </a:cxn>
                  <a:cxn ang="0">
                    <a:pos x="293" y="191"/>
                  </a:cxn>
                  <a:cxn ang="0">
                    <a:pos x="284" y="223"/>
                  </a:cxn>
                  <a:cxn ang="0">
                    <a:pos x="267" y="252"/>
                  </a:cxn>
                  <a:cxn ang="0">
                    <a:pos x="244" y="274"/>
                  </a:cxn>
                  <a:cxn ang="0">
                    <a:pos x="213" y="289"/>
                  </a:cxn>
                  <a:cxn ang="0">
                    <a:pos x="179" y="294"/>
                  </a:cxn>
                  <a:cxn ang="0">
                    <a:pos x="32" y="286"/>
                  </a:cxn>
                  <a:cxn ang="0">
                    <a:pos x="92" y="307"/>
                  </a:cxn>
                  <a:cxn ang="0">
                    <a:pos x="135" y="327"/>
                  </a:cxn>
                  <a:cxn ang="0">
                    <a:pos x="179" y="358"/>
                  </a:cxn>
                  <a:cxn ang="0">
                    <a:pos x="179" y="294"/>
                  </a:cxn>
                  <a:cxn ang="0">
                    <a:pos x="145" y="289"/>
                  </a:cxn>
                  <a:cxn ang="0">
                    <a:pos x="115" y="274"/>
                  </a:cxn>
                  <a:cxn ang="0">
                    <a:pos x="92" y="252"/>
                  </a:cxn>
                  <a:cxn ang="0">
                    <a:pos x="74" y="223"/>
                  </a:cxn>
                  <a:cxn ang="0">
                    <a:pos x="66" y="191"/>
                  </a:cxn>
                  <a:cxn ang="0">
                    <a:pos x="66" y="168"/>
                  </a:cxn>
                  <a:cxn ang="0">
                    <a:pos x="74" y="134"/>
                  </a:cxn>
                  <a:cxn ang="0">
                    <a:pos x="92" y="106"/>
                  </a:cxn>
                  <a:cxn ang="0">
                    <a:pos x="115" y="85"/>
                  </a:cxn>
                  <a:cxn ang="0">
                    <a:pos x="145" y="70"/>
                  </a:cxn>
                  <a:cxn ang="0">
                    <a:pos x="179" y="65"/>
                  </a:cxn>
                  <a:cxn ang="0">
                    <a:pos x="179" y="0"/>
                  </a:cxn>
                  <a:cxn ang="0">
                    <a:pos x="151" y="27"/>
                  </a:cxn>
                  <a:cxn ang="0">
                    <a:pos x="105" y="43"/>
                  </a:cxn>
                  <a:cxn ang="0">
                    <a:pos x="32" y="72"/>
                  </a:cxn>
                  <a:cxn ang="0">
                    <a:pos x="43" y="105"/>
                  </a:cxn>
                  <a:cxn ang="0">
                    <a:pos x="27" y="150"/>
                  </a:cxn>
                  <a:cxn ang="0">
                    <a:pos x="27" y="207"/>
                  </a:cxn>
                  <a:cxn ang="0">
                    <a:pos x="36" y="238"/>
                  </a:cxn>
                  <a:cxn ang="0">
                    <a:pos x="52" y="267"/>
                  </a:cxn>
                </a:cxnLst>
                <a:rect l="0" t="0" r="r" b="b"/>
                <a:pathLst>
                  <a:path w="359" h="358">
                    <a:moveTo>
                      <a:pt x="179" y="358"/>
                    </a:moveTo>
                    <a:lnTo>
                      <a:pt x="208" y="358"/>
                    </a:lnTo>
                    <a:lnTo>
                      <a:pt x="208" y="331"/>
                    </a:lnTo>
                    <a:lnTo>
                      <a:pt x="208" y="331"/>
                    </a:lnTo>
                    <a:lnTo>
                      <a:pt x="224" y="327"/>
                    </a:lnTo>
                    <a:lnTo>
                      <a:pt x="239" y="322"/>
                    </a:lnTo>
                    <a:lnTo>
                      <a:pt x="254" y="315"/>
                    </a:lnTo>
                    <a:lnTo>
                      <a:pt x="267" y="307"/>
                    </a:lnTo>
                    <a:lnTo>
                      <a:pt x="286" y="326"/>
                    </a:lnTo>
                    <a:lnTo>
                      <a:pt x="326" y="286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15" y="253"/>
                    </a:lnTo>
                    <a:lnTo>
                      <a:pt x="323" y="238"/>
                    </a:lnTo>
                    <a:lnTo>
                      <a:pt x="328" y="223"/>
                    </a:lnTo>
                    <a:lnTo>
                      <a:pt x="331" y="207"/>
                    </a:lnTo>
                    <a:lnTo>
                      <a:pt x="359" y="207"/>
                    </a:lnTo>
                    <a:lnTo>
                      <a:pt x="359" y="150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8" y="136"/>
                    </a:lnTo>
                    <a:lnTo>
                      <a:pt x="323" y="119"/>
                    </a:lnTo>
                    <a:lnTo>
                      <a:pt x="315" y="105"/>
                    </a:lnTo>
                    <a:lnTo>
                      <a:pt x="307" y="91"/>
                    </a:lnTo>
                    <a:lnTo>
                      <a:pt x="326" y="72"/>
                    </a:lnTo>
                    <a:lnTo>
                      <a:pt x="286" y="33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54" y="43"/>
                    </a:lnTo>
                    <a:lnTo>
                      <a:pt x="239" y="37"/>
                    </a:lnTo>
                    <a:lnTo>
                      <a:pt x="224" y="30"/>
                    </a:lnTo>
                    <a:lnTo>
                      <a:pt x="208" y="27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90" y="65"/>
                    </a:lnTo>
                    <a:lnTo>
                      <a:pt x="203" y="68"/>
                    </a:lnTo>
                    <a:lnTo>
                      <a:pt x="213" y="70"/>
                    </a:lnTo>
                    <a:lnTo>
                      <a:pt x="224" y="74"/>
                    </a:lnTo>
                    <a:lnTo>
                      <a:pt x="234" y="79"/>
                    </a:lnTo>
                    <a:lnTo>
                      <a:pt x="244" y="85"/>
                    </a:lnTo>
                    <a:lnTo>
                      <a:pt x="252" y="91"/>
                    </a:lnTo>
                    <a:lnTo>
                      <a:pt x="260" y="98"/>
                    </a:lnTo>
                    <a:lnTo>
                      <a:pt x="267" y="106"/>
                    </a:lnTo>
                    <a:lnTo>
                      <a:pt x="275" y="116"/>
                    </a:lnTo>
                    <a:lnTo>
                      <a:pt x="279" y="124"/>
                    </a:lnTo>
                    <a:lnTo>
                      <a:pt x="284" y="134"/>
                    </a:lnTo>
                    <a:lnTo>
                      <a:pt x="288" y="145"/>
                    </a:lnTo>
                    <a:lnTo>
                      <a:pt x="292" y="157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91"/>
                    </a:lnTo>
                    <a:lnTo>
                      <a:pt x="292" y="202"/>
                    </a:lnTo>
                    <a:lnTo>
                      <a:pt x="288" y="213"/>
                    </a:lnTo>
                    <a:lnTo>
                      <a:pt x="284" y="223"/>
                    </a:lnTo>
                    <a:lnTo>
                      <a:pt x="279" y="233"/>
                    </a:lnTo>
                    <a:lnTo>
                      <a:pt x="275" y="243"/>
                    </a:lnTo>
                    <a:lnTo>
                      <a:pt x="267" y="252"/>
                    </a:lnTo>
                    <a:lnTo>
                      <a:pt x="260" y="260"/>
                    </a:lnTo>
                    <a:lnTo>
                      <a:pt x="252" y="268"/>
                    </a:lnTo>
                    <a:lnTo>
                      <a:pt x="244" y="274"/>
                    </a:lnTo>
                    <a:lnTo>
                      <a:pt x="234" y="280"/>
                    </a:lnTo>
                    <a:lnTo>
                      <a:pt x="224" y="285"/>
                    </a:lnTo>
                    <a:lnTo>
                      <a:pt x="213" y="289"/>
                    </a:lnTo>
                    <a:lnTo>
                      <a:pt x="203" y="291"/>
                    </a:lnTo>
                    <a:lnTo>
                      <a:pt x="190" y="293"/>
                    </a:lnTo>
                    <a:lnTo>
                      <a:pt x="179" y="294"/>
                    </a:lnTo>
                    <a:lnTo>
                      <a:pt x="179" y="358"/>
                    </a:lnTo>
                    <a:close/>
                    <a:moveTo>
                      <a:pt x="52" y="267"/>
                    </a:moveTo>
                    <a:lnTo>
                      <a:pt x="32" y="286"/>
                    </a:lnTo>
                    <a:lnTo>
                      <a:pt x="73" y="326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105" y="315"/>
                    </a:lnTo>
                    <a:lnTo>
                      <a:pt x="120" y="322"/>
                    </a:lnTo>
                    <a:lnTo>
                      <a:pt x="135" y="327"/>
                    </a:lnTo>
                    <a:lnTo>
                      <a:pt x="151" y="331"/>
                    </a:lnTo>
                    <a:lnTo>
                      <a:pt x="151" y="358"/>
                    </a:lnTo>
                    <a:lnTo>
                      <a:pt x="179" y="358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68" y="293"/>
                    </a:lnTo>
                    <a:lnTo>
                      <a:pt x="156" y="291"/>
                    </a:lnTo>
                    <a:lnTo>
                      <a:pt x="145" y="289"/>
                    </a:lnTo>
                    <a:lnTo>
                      <a:pt x="135" y="285"/>
                    </a:lnTo>
                    <a:lnTo>
                      <a:pt x="125" y="280"/>
                    </a:lnTo>
                    <a:lnTo>
                      <a:pt x="115" y="274"/>
                    </a:lnTo>
                    <a:lnTo>
                      <a:pt x="106" y="268"/>
                    </a:lnTo>
                    <a:lnTo>
                      <a:pt x="99" y="260"/>
                    </a:lnTo>
                    <a:lnTo>
                      <a:pt x="92" y="252"/>
                    </a:lnTo>
                    <a:lnTo>
                      <a:pt x="84" y="243"/>
                    </a:lnTo>
                    <a:lnTo>
                      <a:pt x="79" y="233"/>
                    </a:lnTo>
                    <a:lnTo>
                      <a:pt x="74" y="223"/>
                    </a:lnTo>
                    <a:lnTo>
                      <a:pt x="71" y="213"/>
                    </a:lnTo>
                    <a:lnTo>
                      <a:pt x="67" y="202"/>
                    </a:lnTo>
                    <a:lnTo>
                      <a:pt x="66" y="191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6" y="168"/>
                    </a:lnTo>
                    <a:lnTo>
                      <a:pt x="67" y="157"/>
                    </a:lnTo>
                    <a:lnTo>
                      <a:pt x="71" y="145"/>
                    </a:lnTo>
                    <a:lnTo>
                      <a:pt x="74" y="134"/>
                    </a:lnTo>
                    <a:lnTo>
                      <a:pt x="79" y="124"/>
                    </a:lnTo>
                    <a:lnTo>
                      <a:pt x="84" y="116"/>
                    </a:lnTo>
                    <a:lnTo>
                      <a:pt x="92" y="106"/>
                    </a:lnTo>
                    <a:lnTo>
                      <a:pt x="99" y="98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25" y="79"/>
                    </a:lnTo>
                    <a:lnTo>
                      <a:pt x="135" y="74"/>
                    </a:lnTo>
                    <a:lnTo>
                      <a:pt x="145" y="70"/>
                    </a:lnTo>
                    <a:lnTo>
                      <a:pt x="156" y="68"/>
                    </a:lnTo>
                    <a:lnTo>
                      <a:pt x="168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0"/>
                    </a:lnTo>
                    <a:lnTo>
                      <a:pt x="151" y="0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5" y="30"/>
                    </a:lnTo>
                    <a:lnTo>
                      <a:pt x="120" y="37"/>
                    </a:lnTo>
                    <a:lnTo>
                      <a:pt x="105" y="43"/>
                    </a:lnTo>
                    <a:lnTo>
                      <a:pt x="92" y="51"/>
                    </a:lnTo>
                    <a:lnTo>
                      <a:pt x="73" y="33"/>
                    </a:lnTo>
                    <a:lnTo>
                      <a:pt x="32" y="72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43" y="105"/>
                    </a:lnTo>
                    <a:lnTo>
                      <a:pt x="36" y="119"/>
                    </a:lnTo>
                    <a:lnTo>
                      <a:pt x="31" y="136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0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36" y="238"/>
                    </a:lnTo>
                    <a:lnTo>
                      <a:pt x="43" y="253"/>
                    </a:lnTo>
                    <a:lnTo>
                      <a:pt x="52" y="267"/>
                    </a:lnTo>
                    <a:lnTo>
                      <a:pt x="52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9" name="Freeform 14"/>
              <p:cNvSpPr>
                <a:spLocks noEditPoints="1"/>
              </p:cNvSpPr>
              <p:nvPr/>
            </p:nvSpPr>
            <p:spPr bwMode="auto">
              <a:xfrm>
                <a:off x="3233717" y="2798775"/>
                <a:ext cx="182563" cy="18256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152" y="6"/>
                  </a:cxn>
                  <a:cxn ang="0">
                    <a:pos x="183" y="21"/>
                  </a:cxn>
                  <a:cxn ang="0">
                    <a:pos x="179" y="42"/>
                  </a:cxn>
                  <a:cxn ang="0">
                    <a:pos x="198" y="64"/>
                  </a:cxn>
                  <a:cxn ang="0">
                    <a:pos x="219" y="64"/>
                  </a:cxn>
                  <a:cxn ang="0">
                    <a:pos x="230" y="97"/>
                  </a:cxn>
                  <a:cxn ang="0">
                    <a:pos x="213" y="109"/>
                  </a:cxn>
                  <a:cxn ang="0">
                    <a:pos x="210" y="137"/>
                  </a:cxn>
                  <a:cxn ang="0">
                    <a:pos x="225" y="152"/>
                  </a:cxn>
                  <a:cxn ang="0">
                    <a:pos x="210" y="183"/>
                  </a:cxn>
                  <a:cxn ang="0">
                    <a:pos x="189" y="179"/>
                  </a:cxn>
                  <a:cxn ang="0">
                    <a:pos x="167" y="198"/>
                  </a:cxn>
                  <a:cxn ang="0">
                    <a:pos x="167" y="220"/>
                  </a:cxn>
                  <a:cxn ang="0">
                    <a:pos x="135" y="230"/>
                  </a:cxn>
                  <a:cxn ang="0">
                    <a:pos x="123" y="213"/>
                  </a:cxn>
                  <a:cxn ang="0">
                    <a:pos x="115" y="163"/>
                  </a:cxn>
                  <a:cxn ang="0">
                    <a:pos x="136" y="158"/>
                  </a:cxn>
                  <a:cxn ang="0">
                    <a:pos x="153" y="144"/>
                  </a:cxn>
                  <a:cxn ang="0">
                    <a:pos x="161" y="131"/>
                  </a:cxn>
                  <a:cxn ang="0">
                    <a:pos x="161" y="103"/>
                  </a:cxn>
                  <a:cxn ang="0">
                    <a:pos x="147" y="80"/>
                  </a:cxn>
                  <a:cxn ang="0">
                    <a:pos x="130" y="71"/>
                  </a:cxn>
                  <a:cxn ang="0">
                    <a:pos x="115" y="19"/>
                  </a:cxn>
                  <a:cxn ang="0">
                    <a:pos x="11" y="167"/>
                  </a:cxn>
                  <a:cxn ang="0">
                    <a:pos x="1" y="135"/>
                  </a:cxn>
                  <a:cxn ang="0">
                    <a:pos x="19" y="123"/>
                  </a:cxn>
                  <a:cxn ang="0">
                    <a:pos x="20" y="94"/>
                  </a:cxn>
                  <a:cxn ang="0">
                    <a:pos x="5" y="79"/>
                  </a:cxn>
                  <a:cxn ang="0">
                    <a:pos x="21" y="48"/>
                  </a:cxn>
                  <a:cxn ang="0">
                    <a:pos x="42" y="52"/>
                  </a:cxn>
                  <a:cxn ang="0">
                    <a:pos x="63" y="34"/>
                  </a:cxn>
                  <a:cxn ang="0">
                    <a:pos x="63" y="12"/>
                  </a:cxn>
                  <a:cxn ang="0">
                    <a:pos x="97" y="1"/>
                  </a:cxn>
                  <a:cxn ang="0">
                    <a:pos x="109" y="19"/>
                  </a:cxn>
                  <a:cxn ang="0">
                    <a:pos x="115" y="68"/>
                  </a:cxn>
                  <a:cxn ang="0">
                    <a:pos x="94" y="73"/>
                  </a:cxn>
                  <a:cxn ang="0">
                    <a:pos x="78" y="88"/>
                  </a:cxn>
                  <a:cxn ang="0">
                    <a:pos x="71" y="100"/>
                  </a:cxn>
                  <a:cxn ang="0">
                    <a:pos x="71" y="129"/>
                  </a:cxn>
                  <a:cxn ang="0">
                    <a:pos x="84" y="151"/>
                  </a:cxn>
                  <a:cxn ang="0">
                    <a:pos x="100" y="161"/>
                  </a:cxn>
                  <a:cxn ang="0">
                    <a:pos x="115" y="213"/>
                  </a:cxn>
                  <a:cxn ang="0">
                    <a:pos x="84" y="208"/>
                  </a:cxn>
                  <a:cxn ang="0">
                    <a:pos x="68" y="221"/>
                  </a:cxn>
                  <a:cxn ang="0">
                    <a:pos x="40" y="203"/>
                  </a:cxn>
                  <a:cxn ang="0">
                    <a:pos x="45" y="183"/>
                  </a:cxn>
                  <a:cxn ang="0">
                    <a:pos x="29" y="160"/>
                  </a:cxn>
                </a:cxnLst>
                <a:rect l="0" t="0" r="r" b="b"/>
                <a:pathLst>
                  <a:path w="231" h="231">
                    <a:moveTo>
                      <a:pt x="115" y="19"/>
                    </a:moveTo>
                    <a:lnTo>
                      <a:pt x="115" y="19"/>
                    </a:lnTo>
                    <a:lnTo>
                      <a:pt x="131" y="20"/>
                    </a:lnTo>
                    <a:lnTo>
                      <a:pt x="146" y="24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63" y="10"/>
                    </a:lnTo>
                    <a:lnTo>
                      <a:pt x="173" y="15"/>
                    </a:lnTo>
                    <a:lnTo>
                      <a:pt x="183" y="21"/>
                    </a:lnTo>
                    <a:lnTo>
                      <a:pt x="192" y="29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87" y="48"/>
                    </a:lnTo>
                    <a:lnTo>
                      <a:pt x="193" y="56"/>
                    </a:lnTo>
                    <a:lnTo>
                      <a:pt x="198" y="64"/>
                    </a:lnTo>
                    <a:lnTo>
                      <a:pt x="203" y="7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24" y="74"/>
                    </a:lnTo>
                    <a:lnTo>
                      <a:pt x="228" y="85"/>
                    </a:lnTo>
                    <a:lnTo>
                      <a:pt x="230" y="97"/>
                    </a:lnTo>
                    <a:lnTo>
                      <a:pt x="231" y="108"/>
                    </a:lnTo>
                    <a:lnTo>
                      <a:pt x="213" y="109"/>
                    </a:lnTo>
                    <a:lnTo>
                      <a:pt x="213" y="109"/>
                    </a:lnTo>
                    <a:lnTo>
                      <a:pt x="213" y="119"/>
                    </a:lnTo>
                    <a:lnTo>
                      <a:pt x="213" y="127"/>
                    </a:lnTo>
                    <a:lnTo>
                      <a:pt x="210" y="137"/>
                    </a:lnTo>
                    <a:lnTo>
                      <a:pt x="208" y="147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1" y="163"/>
                    </a:lnTo>
                    <a:lnTo>
                      <a:pt x="217" y="173"/>
                    </a:lnTo>
                    <a:lnTo>
                      <a:pt x="210" y="183"/>
                    </a:lnTo>
                    <a:lnTo>
                      <a:pt x="203" y="192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3" y="187"/>
                    </a:lnTo>
                    <a:lnTo>
                      <a:pt x="176" y="193"/>
                    </a:lnTo>
                    <a:lnTo>
                      <a:pt x="167" y="198"/>
                    </a:lnTo>
                    <a:lnTo>
                      <a:pt x="160" y="203"/>
                    </a:lnTo>
                    <a:lnTo>
                      <a:pt x="167" y="220"/>
                    </a:lnTo>
                    <a:lnTo>
                      <a:pt x="167" y="220"/>
                    </a:lnTo>
                    <a:lnTo>
                      <a:pt x="157" y="224"/>
                    </a:lnTo>
                    <a:lnTo>
                      <a:pt x="146" y="228"/>
                    </a:lnTo>
                    <a:lnTo>
                      <a:pt x="135" y="230"/>
                    </a:lnTo>
                    <a:lnTo>
                      <a:pt x="124" y="23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5" y="213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23" y="162"/>
                    </a:lnTo>
                    <a:lnTo>
                      <a:pt x="130" y="161"/>
                    </a:lnTo>
                    <a:lnTo>
                      <a:pt x="136" y="158"/>
                    </a:lnTo>
                    <a:lnTo>
                      <a:pt x="144" y="155"/>
                    </a:lnTo>
                    <a:lnTo>
                      <a:pt x="149" y="150"/>
                    </a:lnTo>
                    <a:lnTo>
                      <a:pt x="153" y="144"/>
                    </a:lnTo>
                    <a:lnTo>
                      <a:pt x="157" y="137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2" y="121"/>
                    </a:lnTo>
                    <a:lnTo>
                      <a:pt x="162" y="113"/>
                    </a:lnTo>
                    <a:lnTo>
                      <a:pt x="161" y="103"/>
                    </a:lnTo>
                    <a:lnTo>
                      <a:pt x="158" y="94"/>
                    </a:lnTo>
                    <a:lnTo>
                      <a:pt x="153" y="87"/>
                    </a:lnTo>
                    <a:lnTo>
                      <a:pt x="147" y="80"/>
                    </a:lnTo>
                    <a:lnTo>
                      <a:pt x="140" y="74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3" y="69"/>
                    </a:lnTo>
                    <a:lnTo>
                      <a:pt x="115" y="68"/>
                    </a:lnTo>
                    <a:lnTo>
                      <a:pt x="115" y="19"/>
                    </a:lnTo>
                    <a:close/>
                    <a:moveTo>
                      <a:pt x="29" y="160"/>
                    </a:moveTo>
                    <a:lnTo>
                      <a:pt x="11" y="167"/>
                    </a:lnTo>
                    <a:lnTo>
                      <a:pt x="11" y="167"/>
                    </a:lnTo>
                    <a:lnTo>
                      <a:pt x="8" y="157"/>
                    </a:lnTo>
                    <a:lnTo>
                      <a:pt x="4" y="146"/>
                    </a:lnTo>
                    <a:lnTo>
                      <a:pt x="1" y="135"/>
                    </a:lnTo>
                    <a:lnTo>
                      <a:pt x="0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7" y="114"/>
                    </a:lnTo>
                    <a:lnTo>
                      <a:pt x="19" y="104"/>
                    </a:lnTo>
                    <a:lnTo>
                      <a:pt x="20" y="94"/>
                    </a:lnTo>
                    <a:lnTo>
                      <a:pt x="24" y="85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10" y="68"/>
                    </a:lnTo>
                    <a:lnTo>
                      <a:pt x="15" y="58"/>
                    </a:lnTo>
                    <a:lnTo>
                      <a:pt x="21" y="48"/>
                    </a:lnTo>
                    <a:lnTo>
                      <a:pt x="29" y="4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8" y="45"/>
                    </a:lnTo>
                    <a:lnTo>
                      <a:pt x="56" y="38"/>
                    </a:lnTo>
                    <a:lnTo>
                      <a:pt x="63" y="34"/>
                    </a:lnTo>
                    <a:lnTo>
                      <a:pt x="72" y="2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7" y="1"/>
                    </a:lnTo>
                    <a:lnTo>
                      <a:pt x="108" y="0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19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08" y="69"/>
                    </a:lnTo>
                    <a:lnTo>
                      <a:pt x="102" y="71"/>
                    </a:lnTo>
                    <a:lnTo>
                      <a:pt x="94" y="73"/>
                    </a:lnTo>
                    <a:lnTo>
                      <a:pt x="88" y="77"/>
                    </a:lnTo>
                    <a:lnTo>
                      <a:pt x="83" y="82"/>
                    </a:lnTo>
                    <a:lnTo>
                      <a:pt x="78" y="88"/>
                    </a:lnTo>
                    <a:lnTo>
                      <a:pt x="74" y="9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8" y="110"/>
                    </a:lnTo>
                    <a:lnTo>
                      <a:pt x="68" y="120"/>
                    </a:lnTo>
                    <a:lnTo>
                      <a:pt x="71" y="129"/>
                    </a:lnTo>
                    <a:lnTo>
                      <a:pt x="73" y="137"/>
                    </a:lnTo>
                    <a:lnTo>
                      <a:pt x="78" y="145"/>
                    </a:lnTo>
                    <a:lnTo>
                      <a:pt x="84" y="151"/>
                    </a:lnTo>
                    <a:lnTo>
                      <a:pt x="92" y="157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8" y="162"/>
                    </a:lnTo>
                    <a:lnTo>
                      <a:pt x="115" y="163"/>
                    </a:lnTo>
                    <a:lnTo>
                      <a:pt x="115" y="213"/>
                    </a:lnTo>
                    <a:lnTo>
                      <a:pt x="115" y="213"/>
                    </a:lnTo>
                    <a:lnTo>
                      <a:pt x="100" y="212"/>
                    </a:lnTo>
                    <a:lnTo>
                      <a:pt x="84" y="208"/>
                    </a:lnTo>
                    <a:lnTo>
                      <a:pt x="79" y="226"/>
                    </a:lnTo>
                    <a:lnTo>
                      <a:pt x="79" y="226"/>
                    </a:lnTo>
                    <a:lnTo>
                      <a:pt x="68" y="221"/>
                    </a:lnTo>
                    <a:lnTo>
                      <a:pt x="58" y="216"/>
                    </a:lnTo>
                    <a:lnTo>
                      <a:pt x="48" y="210"/>
                    </a:lnTo>
                    <a:lnTo>
                      <a:pt x="40" y="203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45" y="183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29" y="160"/>
                    </a:lnTo>
                    <a:lnTo>
                      <a:pt x="29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0" name="Freeform 15"/>
              <p:cNvSpPr>
                <a:spLocks noEditPoints="1"/>
              </p:cNvSpPr>
              <p:nvPr/>
            </p:nvSpPr>
            <p:spPr bwMode="auto">
              <a:xfrm>
                <a:off x="3228955" y="2589225"/>
                <a:ext cx="190500" cy="1905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70" y="10"/>
                  </a:cxn>
                  <a:cxn ang="0">
                    <a:pos x="163" y="47"/>
                  </a:cxn>
                  <a:cxn ang="0">
                    <a:pos x="186" y="65"/>
                  </a:cxn>
                  <a:cxn ang="0">
                    <a:pos x="222" y="53"/>
                  </a:cxn>
                  <a:cxn ang="0">
                    <a:pos x="234" y="76"/>
                  </a:cxn>
                  <a:cxn ang="0">
                    <a:pos x="204" y="107"/>
                  </a:cxn>
                  <a:cxn ang="0">
                    <a:pos x="205" y="127"/>
                  </a:cxn>
                  <a:cxn ang="0">
                    <a:pos x="236" y="157"/>
                  </a:cxn>
                  <a:cxn ang="0">
                    <a:pos x="225" y="180"/>
                  </a:cxn>
                  <a:cxn ang="0">
                    <a:pos x="182" y="178"/>
                  </a:cxn>
                  <a:cxn ang="0">
                    <a:pos x="168" y="190"/>
                  </a:cxn>
                  <a:cxn ang="0">
                    <a:pos x="151" y="199"/>
                  </a:cxn>
                  <a:cxn ang="0">
                    <a:pos x="154" y="236"/>
                  </a:cxn>
                  <a:cxn ang="0">
                    <a:pos x="121" y="240"/>
                  </a:cxn>
                  <a:cxn ang="0">
                    <a:pos x="134" y="189"/>
                  </a:cxn>
                  <a:cxn ang="0">
                    <a:pos x="158" y="179"/>
                  </a:cxn>
                  <a:cxn ang="0">
                    <a:pos x="184" y="148"/>
                  </a:cxn>
                  <a:cxn ang="0">
                    <a:pos x="191" y="109"/>
                  </a:cxn>
                  <a:cxn ang="0">
                    <a:pos x="182" y="85"/>
                  </a:cxn>
                  <a:cxn ang="0">
                    <a:pos x="160" y="62"/>
                  </a:cxn>
                  <a:cxn ang="0">
                    <a:pos x="131" y="50"/>
                  </a:cxn>
                  <a:cxn ang="0">
                    <a:pos x="121" y="34"/>
                  </a:cxn>
                  <a:cxn ang="0">
                    <a:pos x="121" y="240"/>
                  </a:cxn>
                  <a:cxn ang="0">
                    <a:pos x="114" y="204"/>
                  </a:cxn>
                  <a:cxn ang="0">
                    <a:pos x="95" y="200"/>
                  </a:cxn>
                  <a:cxn ang="0">
                    <a:pos x="60" y="224"/>
                  </a:cxn>
                  <a:cxn ang="0">
                    <a:pos x="39" y="208"/>
                  </a:cxn>
                  <a:cxn ang="0">
                    <a:pos x="51" y="167"/>
                  </a:cxn>
                  <a:cxn ang="0">
                    <a:pos x="42" y="149"/>
                  </a:cxn>
                  <a:cxn ang="0">
                    <a:pos x="37" y="131"/>
                  </a:cxn>
                  <a:cxn ang="0">
                    <a:pos x="0" y="122"/>
                  </a:cxn>
                  <a:cxn ang="0">
                    <a:pos x="6" y="83"/>
                  </a:cxn>
                  <a:cxn ang="0">
                    <a:pos x="43" y="85"/>
                  </a:cxn>
                  <a:cxn ang="0">
                    <a:pos x="60" y="62"/>
                  </a:cxn>
                  <a:cxn ang="0">
                    <a:pos x="42" y="27"/>
                  </a:cxn>
                  <a:cxn ang="0">
                    <a:pos x="78" y="7"/>
                  </a:cxn>
                  <a:cxn ang="0">
                    <a:pos x="105" y="37"/>
                  </a:cxn>
                  <a:cxn ang="0">
                    <a:pos x="121" y="49"/>
                  </a:cxn>
                  <a:cxn ang="0">
                    <a:pos x="95" y="54"/>
                  </a:cxn>
                  <a:cxn ang="0">
                    <a:pos x="63" y="79"/>
                  </a:cxn>
                  <a:cxn ang="0">
                    <a:pos x="51" y="117"/>
                  </a:cxn>
                  <a:cxn ang="0">
                    <a:pos x="55" y="144"/>
                  </a:cxn>
                  <a:cxn ang="0">
                    <a:pos x="73" y="172"/>
                  </a:cxn>
                  <a:cxn ang="0">
                    <a:pos x="100" y="186"/>
                  </a:cxn>
                  <a:cxn ang="0">
                    <a:pos x="121" y="240"/>
                  </a:cxn>
                </a:cxnLst>
                <a:rect l="0" t="0" r="r" b="b"/>
                <a:pathLst>
                  <a:path w="240" h="240">
                    <a:moveTo>
                      <a:pt x="128" y="36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7" y="5"/>
                    </a:lnTo>
                    <a:lnTo>
                      <a:pt x="170" y="10"/>
                    </a:lnTo>
                    <a:lnTo>
                      <a:pt x="182" y="16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72" y="52"/>
                    </a:lnTo>
                    <a:lnTo>
                      <a:pt x="178" y="58"/>
                    </a:lnTo>
                    <a:lnTo>
                      <a:pt x="186" y="65"/>
                    </a:lnTo>
                    <a:lnTo>
                      <a:pt x="191" y="73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8" y="6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2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5" y="117"/>
                    </a:lnTo>
                    <a:lnTo>
                      <a:pt x="205" y="127"/>
                    </a:lnTo>
                    <a:lnTo>
                      <a:pt x="204" y="136"/>
                    </a:lnTo>
                    <a:lnTo>
                      <a:pt x="202" y="146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1" y="169"/>
                    </a:lnTo>
                    <a:lnTo>
                      <a:pt x="225" y="180"/>
                    </a:lnTo>
                    <a:lnTo>
                      <a:pt x="218" y="193"/>
                    </a:lnTo>
                    <a:lnTo>
                      <a:pt x="208" y="203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6" y="184"/>
                    </a:lnTo>
                    <a:lnTo>
                      <a:pt x="168" y="190"/>
                    </a:lnTo>
                    <a:lnTo>
                      <a:pt x="160" y="195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4" y="236"/>
                    </a:lnTo>
                    <a:lnTo>
                      <a:pt x="142" y="238"/>
                    </a:lnTo>
                    <a:lnTo>
                      <a:pt x="131" y="240"/>
                    </a:lnTo>
                    <a:lnTo>
                      <a:pt x="121" y="24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34" y="189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58" y="179"/>
                    </a:lnTo>
                    <a:lnTo>
                      <a:pt x="170" y="170"/>
                    </a:lnTo>
                    <a:lnTo>
                      <a:pt x="178" y="161"/>
                    </a:lnTo>
                    <a:lnTo>
                      <a:pt x="184" y="148"/>
                    </a:lnTo>
                    <a:lnTo>
                      <a:pt x="189" y="136"/>
                    </a:lnTo>
                    <a:lnTo>
                      <a:pt x="191" y="122"/>
                    </a:lnTo>
                    <a:lnTo>
                      <a:pt x="191" y="109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2" y="85"/>
                    </a:lnTo>
                    <a:lnTo>
                      <a:pt x="176" y="75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51" y="57"/>
                    </a:lnTo>
                    <a:lnTo>
                      <a:pt x="141" y="53"/>
                    </a:lnTo>
                    <a:lnTo>
                      <a:pt x="131" y="50"/>
                    </a:lnTo>
                    <a:lnTo>
                      <a:pt x="121" y="49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28" y="36"/>
                    </a:lnTo>
                    <a:lnTo>
                      <a:pt x="128" y="36"/>
                    </a:lnTo>
                    <a:close/>
                    <a:moveTo>
                      <a:pt x="121" y="240"/>
                    </a:moveTo>
                    <a:lnTo>
                      <a:pt x="121" y="240"/>
                    </a:lnTo>
                    <a:lnTo>
                      <a:pt x="110" y="240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04" y="203"/>
                    </a:lnTo>
                    <a:lnTo>
                      <a:pt x="95" y="200"/>
                    </a:lnTo>
                    <a:lnTo>
                      <a:pt x="87" y="196"/>
                    </a:lnTo>
                    <a:lnTo>
                      <a:pt x="78" y="193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48" y="216"/>
                    </a:lnTo>
                    <a:lnTo>
                      <a:pt x="39" y="208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6" y="158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39" y="141"/>
                    </a:lnTo>
                    <a:lnTo>
                      <a:pt x="37" y="131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3" y="96"/>
                    </a:lnTo>
                    <a:lnTo>
                      <a:pt x="6" y="8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60" y="62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2" y="27"/>
                    </a:lnTo>
                    <a:lnTo>
                      <a:pt x="53" y="20"/>
                    </a:lnTo>
                    <a:lnTo>
                      <a:pt x="64" y="12"/>
                    </a:lnTo>
                    <a:lnTo>
                      <a:pt x="78" y="7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105" y="37"/>
                    </a:lnTo>
                    <a:lnTo>
                      <a:pt x="121" y="34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08" y="50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83" y="60"/>
                    </a:lnTo>
                    <a:lnTo>
                      <a:pt x="72" y="69"/>
                    </a:lnTo>
                    <a:lnTo>
                      <a:pt x="63" y="79"/>
                    </a:lnTo>
                    <a:lnTo>
                      <a:pt x="57" y="91"/>
                    </a:lnTo>
                    <a:lnTo>
                      <a:pt x="52" y="104"/>
                    </a:lnTo>
                    <a:lnTo>
                      <a:pt x="51" y="117"/>
                    </a:lnTo>
                    <a:lnTo>
                      <a:pt x="51" y="131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60" y="154"/>
                    </a:lnTo>
                    <a:lnTo>
                      <a:pt x="66" y="163"/>
                    </a:lnTo>
                    <a:lnTo>
                      <a:pt x="73" y="172"/>
                    </a:lnTo>
                    <a:lnTo>
                      <a:pt x="82" y="178"/>
                    </a:lnTo>
                    <a:lnTo>
                      <a:pt x="90" y="183"/>
                    </a:lnTo>
                    <a:lnTo>
                      <a:pt x="100" y="186"/>
                    </a:lnTo>
                    <a:lnTo>
                      <a:pt x="110" y="189"/>
                    </a:lnTo>
                    <a:lnTo>
                      <a:pt x="121" y="190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sp>
          <p:nvSpPr>
            <p:cNvPr id="182" name="文本框 181"/>
            <p:cNvSpPr txBox="1"/>
            <p:nvPr/>
          </p:nvSpPr>
          <p:spPr>
            <a:xfrm>
              <a:off x="6134365" y="3525172"/>
              <a:ext cx="3001894" cy="369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不兼容职责的分离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042229" y="3900594"/>
              <a:ext cx="25906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使用权与采购权分离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采购权与验收权</a:t>
              </a:r>
              <a:r>
                <a:rPr lang="zh-CN" altLang="en-US" dirty="0" smtClean="0"/>
                <a:t>分离</a:t>
              </a:r>
              <a:endParaRPr lang="en-US" altLang="zh-CN" dirty="0"/>
            </a:p>
          </p:txBody>
        </p:sp>
      </p:grpSp>
      <p:sp>
        <p:nvSpPr>
          <p:cNvPr id="184" name="矩形 183"/>
          <p:cNvSpPr/>
          <p:nvPr/>
        </p:nvSpPr>
        <p:spPr>
          <a:xfrm>
            <a:off x="8437017" y="3686452"/>
            <a:ext cx="240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执行权与审计权分离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执行权与决策权分离</a:t>
            </a:r>
            <a:endParaRPr lang="en-US" altLang="zh-CN" dirty="0"/>
          </a:p>
        </p:txBody>
      </p:sp>
      <p:sp>
        <p:nvSpPr>
          <p:cNvPr id="185" name="文本框 184"/>
          <p:cNvSpPr txBox="1"/>
          <p:nvPr/>
        </p:nvSpPr>
        <p:spPr>
          <a:xfrm>
            <a:off x="5964294" y="4738031"/>
            <a:ext cx="3001894" cy="369331"/>
          </a:xfrm>
          <a:prstGeom prst="rect">
            <a:avLst/>
          </a:prstGeom>
          <a:solidFill>
            <a:srgbClr val="006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采购岗位设置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86" name="Freeform 51"/>
          <p:cNvSpPr>
            <a:spLocks noEditPoints="1"/>
          </p:cNvSpPr>
          <p:nvPr/>
        </p:nvSpPr>
        <p:spPr bwMode="auto">
          <a:xfrm>
            <a:off x="4840197" y="4648898"/>
            <a:ext cx="826032" cy="553231"/>
          </a:xfrm>
          <a:custGeom>
            <a:avLst/>
            <a:gdLst>
              <a:gd name="T0" fmla="*/ 66 w 177"/>
              <a:gd name="T1" fmla="*/ 36 h 107"/>
              <a:gd name="T2" fmla="*/ 86 w 177"/>
              <a:gd name="T3" fmla="*/ 5 h 107"/>
              <a:gd name="T4" fmla="*/ 61 w 177"/>
              <a:gd name="T5" fmla="*/ 2 h 107"/>
              <a:gd name="T6" fmla="*/ 0 w 177"/>
              <a:gd name="T7" fmla="*/ 44 h 107"/>
              <a:gd name="T8" fmla="*/ 48 w 177"/>
              <a:gd name="T9" fmla="*/ 85 h 107"/>
              <a:gd name="T10" fmla="*/ 36 w 177"/>
              <a:gd name="T11" fmla="*/ 107 h 107"/>
              <a:gd name="T12" fmla="*/ 68 w 177"/>
              <a:gd name="T13" fmla="*/ 86 h 107"/>
              <a:gd name="T14" fmla="*/ 104 w 177"/>
              <a:gd name="T15" fmla="*/ 74 h 107"/>
              <a:gd name="T16" fmla="*/ 66 w 177"/>
              <a:gd name="T17" fmla="*/ 36 h 107"/>
              <a:gd name="T18" fmla="*/ 177 w 177"/>
              <a:gd name="T19" fmla="*/ 36 h 107"/>
              <a:gd name="T20" fmla="*/ 123 w 177"/>
              <a:gd name="T21" fmla="*/ 0 h 107"/>
              <a:gd name="T22" fmla="*/ 70 w 177"/>
              <a:gd name="T23" fmla="*/ 36 h 107"/>
              <a:gd name="T24" fmla="*/ 118 w 177"/>
              <a:gd name="T25" fmla="*/ 72 h 107"/>
              <a:gd name="T26" fmla="*/ 145 w 177"/>
              <a:gd name="T27" fmla="*/ 91 h 107"/>
              <a:gd name="T28" fmla="*/ 135 w 177"/>
              <a:gd name="T29" fmla="*/ 72 h 107"/>
              <a:gd name="T30" fmla="*/ 177 w 177"/>
              <a:gd name="T31" fmla="*/ 3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107">
                <a:moveTo>
                  <a:pt x="66" y="36"/>
                </a:moveTo>
                <a:cubicBezTo>
                  <a:pt x="66" y="23"/>
                  <a:pt x="74" y="13"/>
                  <a:pt x="86" y="5"/>
                </a:cubicBezTo>
                <a:cubicBezTo>
                  <a:pt x="79" y="3"/>
                  <a:pt x="70" y="2"/>
                  <a:pt x="61" y="2"/>
                </a:cubicBezTo>
                <a:cubicBezTo>
                  <a:pt x="27" y="2"/>
                  <a:pt x="0" y="21"/>
                  <a:pt x="0" y="44"/>
                </a:cubicBezTo>
                <a:cubicBezTo>
                  <a:pt x="0" y="64"/>
                  <a:pt x="20" y="81"/>
                  <a:pt x="48" y="85"/>
                </a:cubicBezTo>
                <a:cubicBezTo>
                  <a:pt x="48" y="95"/>
                  <a:pt x="36" y="107"/>
                  <a:pt x="36" y="107"/>
                </a:cubicBezTo>
                <a:cubicBezTo>
                  <a:pt x="51" y="107"/>
                  <a:pt x="63" y="92"/>
                  <a:pt x="68" y="86"/>
                </a:cubicBezTo>
                <a:cubicBezTo>
                  <a:pt x="82" y="85"/>
                  <a:pt x="94" y="81"/>
                  <a:pt x="104" y="74"/>
                </a:cubicBezTo>
                <a:cubicBezTo>
                  <a:pt x="82" y="69"/>
                  <a:pt x="66" y="55"/>
                  <a:pt x="66" y="36"/>
                </a:cubicBezTo>
                <a:close/>
                <a:moveTo>
                  <a:pt x="177" y="36"/>
                </a:moveTo>
                <a:cubicBezTo>
                  <a:pt x="177" y="16"/>
                  <a:pt x="153" y="0"/>
                  <a:pt x="123" y="0"/>
                </a:cubicBezTo>
                <a:cubicBezTo>
                  <a:pt x="94" y="0"/>
                  <a:pt x="70" y="16"/>
                  <a:pt x="70" y="36"/>
                </a:cubicBezTo>
                <a:cubicBezTo>
                  <a:pt x="70" y="55"/>
                  <a:pt x="91" y="71"/>
                  <a:pt x="118" y="72"/>
                </a:cubicBezTo>
                <a:cubicBezTo>
                  <a:pt x="121" y="78"/>
                  <a:pt x="132" y="91"/>
                  <a:pt x="145" y="91"/>
                </a:cubicBezTo>
                <a:cubicBezTo>
                  <a:pt x="145" y="91"/>
                  <a:pt x="135" y="81"/>
                  <a:pt x="135" y="72"/>
                </a:cubicBezTo>
                <a:cubicBezTo>
                  <a:pt x="159" y="68"/>
                  <a:pt x="177" y="54"/>
                  <a:pt x="177" y="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7" name="文本框 186"/>
          <p:cNvSpPr txBox="1"/>
          <p:nvPr/>
        </p:nvSpPr>
        <p:spPr>
          <a:xfrm>
            <a:off x="6372286" y="5084633"/>
            <a:ext cx="2323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按品类分工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“采”与</a:t>
            </a:r>
            <a:r>
              <a:rPr lang="zh-CN" altLang="en-US" dirty="0" smtClean="0"/>
              <a:t>“购”分离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业务岗与监管岗分离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55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1"/>
          <p:cNvSpPr txBox="1">
            <a:spLocks noChangeArrowheads="1"/>
          </p:cNvSpPr>
          <p:nvPr/>
        </p:nvSpPr>
        <p:spPr bwMode="auto">
          <a:xfrm>
            <a:off x="595001" y="268391"/>
            <a:ext cx="938844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733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企业竞争战略解读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720713" y="2173192"/>
            <a:ext cx="2136099" cy="2904201"/>
            <a:chOff x="1446550" y="2222437"/>
            <a:chExt cx="2136099" cy="2904201"/>
          </a:xfrm>
        </p:grpSpPr>
        <p:sp>
          <p:nvSpPr>
            <p:cNvPr id="3" name="文本框 2"/>
            <p:cNvSpPr txBox="1"/>
            <p:nvPr/>
          </p:nvSpPr>
          <p:spPr>
            <a:xfrm>
              <a:off x="1446550" y="2222437"/>
              <a:ext cx="2136099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成长战略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46550" y="2668252"/>
              <a:ext cx="2136099" cy="24583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986789" y="2983233"/>
            <a:ext cx="1603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集中型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纵向拓展型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横向扩张型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多元化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136382" y="2185388"/>
            <a:ext cx="2136099" cy="2904201"/>
            <a:chOff x="1446550" y="2222437"/>
            <a:chExt cx="2136099" cy="2904201"/>
          </a:xfrm>
        </p:grpSpPr>
        <p:sp>
          <p:nvSpPr>
            <p:cNvPr id="64" name="文本框 63"/>
            <p:cNvSpPr txBox="1"/>
            <p:nvPr/>
          </p:nvSpPr>
          <p:spPr>
            <a:xfrm>
              <a:off x="1446550" y="2222437"/>
              <a:ext cx="2136099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扭转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战略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46550" y="2668252"/>
              <a:ext cx="2136099" cy="24583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6668535" y="3175824"/>
            <a:ext cx="160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收缩战略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转型战略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036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1"/>
          <p:cNvSpPr txBox="1">
            <a:spLocks noChangeArrowheads="1"/>
          </p:cNvSpPr>
          <p:nvPr/>
        </p:nvSpPr>
        <p:spPr bwMode="auto">
          <a:xfrm>
            <a:off x="595001" y="268391"/>
            <a:ext cx="938844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733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企业战略</a:t>
            </a:r>
            <a:r>
              <a:rPr lang="zh-CN" altLang="en-US" sz="3733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解码</a:t>
            </a:r>
            <a:endParaRPr lang="zh-CN" altLang="en-US" sz="3733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62604" y="1447982"/>
            <a:ext cx="10912837" cy="3993448"/>
            <a:chOff x="562604" y="1447982"/>
            <a:chExt cx="10912837" cy="39934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62604" y="1447982"/>
              <a:ext cx="10912837" cy="375395"/>
              <a:chOff x="532623" y="2182500"/>
              <a:chExt cx="10912837" cy="375395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532623" y="2188563"/>
                <a:ext cx="2548327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战略目标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080950" y="2188563"/>
                <a:ext cx="2788170" cy="369332"/>
                <a:chOff x="3080950" y="2188563"/>
                <a:chExt cx="2788170" cy="369332"/>
              </a:xfrm>
              <a:solidFill>
                <a:schemeClr val="accent2">
                  <a:lumMod val="75000"/>
                </a:schemeClr>
              </a:solidFill>
            </p:grpSpPr>
            <p:cxnSp>
              <p:nvCxnSpPr>
                <p:cNvPr id="61" name="直接箭头连接符 60"/>
                <p:cNvCxnSpPr/>
                <p:nvPr/>
              </p:nvCxnSpPr>
              <p:spPr>
                <a:xfrm>
                  <a:off x="3080950" y="2373229"/>
                  <a:ext cx="239843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320793" y="2188563"/>
                  <a:ext cx="2548327" cy="36933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</a:rPr>
                    <a:t>“必赢之仗”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5869120" y="2183140"/>
                <a:ext cx="2788170" cy="369332"/>
                <a:chOff x="3080950" y="2188563"/>
                <a:chExt cx="2788170" cy="369332"/>
              </a:xfrm>
              <a:solidFill>
                <a:srgbClr val="006699"/>
              </a:solidFill>
            </p:grpSpPr>
            <p:cxnSp>
              <p:nvCxnSpPr>
                <p:cNvPr id="59" name="直接箭头连接符 58"/>
                <p:cNvCxnSpPr/>
                <p:nvPr/>
              </p:nvCxnSpPr>
              <p:spPr>
                <a:xfrm>
                  <a:off x="3080950" y="2373229"/>
                  <a:ext cx="239843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文本框 59"/>
                <p:cNvSpPr txBox="1"/>
                <p:nvPr/>
              </p:nvSpPr>
              <p:spPr>
                <a:xfrm>
                  <a:off x="3320793" y="2188563"/>
                  <a:ext cx="2548327" cy="36933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</a:rPr>
                    <a:t>年度核心工作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8657290" y="2182500"/>
                <a:ext cx="2788170" cy="369332"/>
                <a:chOff x="3080950" y="2188563"/>
                <a:chExt cx="2788170" cy="369332"/>
              </a:xfrm>
              <a:solidFill>
                <a:schemeClr val="tx2">
                  <a:lumMod val="90000"/>
                  <a:lumOff val="10000"/>
                </a:schemeClr>
              </a:solidFill>
            </p:grpSpPr>
            <p:cxnSp>
              <p:nvCxnSpPr>
                <p:cNvPr id="57" name="直接箭头连接符 56"/>
                <p:cNvCxnSpPr/>
                <p:nvPr/>
              </p:nvCxnSpPr>
              <p:spPr>
                <a:xfrm>
                  <a:off x="3080950" y="2373229"/>
                  <a:ext cx="239843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文本框 57"/>
                <p:cNvSpPr txBox="1"/>
                <p:nvPr/>
              </p:nvSpPr>
              <p:spPr>
                <a:xfrm>
                  <a:off x="3320793" y="2188563"/>
                  <a:ext cx="2548327" cy="36933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</a:rPr>
                    <a:t>行动计划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4" name="矩形 43"/>
            <p:cNvSpPr/>
            <p:nvPr/>
          </p:nvSpPr>
          <p:spPr>
            <a:xfrm>
              <a:off x="562604" y="2218544"/>
              <a:ext cx="2548327" cy="3222886"/>
            </a:xfrm>
            <a:prstGeom prst="rect">
              <a:avLst/>
            </a:prstGeom>
            <a:ln w="19050"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350774" y="2218544"/>
              <a:ext cx="2548327" cy="3222886"/>
            </a:xfrm>
            <a:prstGeom prst="rect">
              <a:avLst/>
            </a:prstGeom>
            <a:ln w="19050"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38944" y="2218544"/>
              <a:ext cx="2548327" cy="3222886"/>
            </a:xfrm>
            <a:prstGeom prst="rect">
              <a:avLst/>
            </a:prstGeom>
            <a:ln w="19050"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927114" y="2218544"/>
              <a:ext cx="2548327" cy="3222886"/>
            </a:xfrm>
            <a:prstGeom prst="rect">
              <a:avLst/>
            </a:prstGeom>
            <a:ln w="19050"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5010" y="3160572"/>
              <a:ext cx="226351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聚焦核心竞争力，描绘发展蓝图，阐述盈利与管理模式</a:t>
              </a:r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93180" y="2745074"/>
              <a:ext cx="226351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承接战略目标，筛选“非做不可，必须打赢”的任务，将能量聚焦在最近</a:t>
              </a:r>
              <a:r>
                <a:rPr lang="en-US" altLang="zh-CN" dirty="0" smtClean="0"/>
                <a:t>3-5</a:t>
              </a:r>
              <a:r>
                <a:rPr lang="zh-CN" altLang="en-US" dirty="0" smtClean="0"/>
                <a:t>年最关键的几件事上</a:t>
              </a:r>
              <a:endParaRPr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281350" y="3235762"/>
              <a:ext cx="22635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基于“必赢之仗”，拆分核心目标</a:t>
              </a:r>
              <a:endParaRPr lang="zh-CN" altLang="en-US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069520" y="3235762"/>
              <a:ext cx="22635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年度目标继续拆解，拆分到部门主要任务</a:t>
              </a:r>
              <a:endParaRPr lang="zh-CN" altLang="en-US" dirty="0"/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223357" y="3136078"/>
            <a:ext cx="278817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产品线</a:t>
            </a:r>
            <a:r>
              <a:rPr lang="en-US" altLang="zh-CN" sz="2400" b="1" dirty="0" smtClean="0">
                <a:latin typeface="+mn-ea"/>
              </a:rPr>
              <a:t>—</a:t>
            </a:r>
            <a:r>
              <a:rPr lang="zh-CN" altLang="en-US" sz="2400" b="1" dirty="0">
                <a:latin typeface="+mn-ea"/>
              </a:rPr>
              <a:t>短期目标</a:t>
            </a:r>
            <a:endParaRPr lang="en-US" altLang="zh-CN" sz="2400" b="1" dirty="0" smtClean="0"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研发</a:t>
            </a:r>
            <a:r>
              <a:rPr lang="zh-CN" altLang="en-US" sz="2400" b="1" dirty="0" smtClean="0">
                <a:latin typeface="+mn-ea"/>
              </a:rPr>
              <a:t>线</a:t>
            </a:r>
            <a:r>
              <a:rPr lang="en-US" altLang="zh-CN" sz="2400" b="1" dirty="0" smtClean="0">
                <a:latin typeface="+mn-ea"/>
              </a:rPr>
              <a:t>—</a:t>
            </a:r>
            <a:r>
              <a:rPr lang="zh-CN" altLang="en-US" sz="2400" b="1" dirty="0" smtClean="0">
                <a:latin typeface="+mn-ea"/>
              </a:rPr>
              <a:t>长期目标</a:t>
            </a:r>
            <a:endParaRPr lang="en-US" altLang="zh-CN" sz="2400" b="1" dirty="0" smtClean="0">
              <a:latin typeface="+mn-ea"/>
            </a:endParaRPr>
          </a:p>
          <a:p>
            <a:r>
              <a:rPr lang="zh-CN" altLang="en-US" sz="2400" b="1" dirty="0" smtClean="0">
                <a:latin typeface="+mn-ea"/>
              </a:rPr>
              <a:t>管理线</a:t>
            </a:r>
            <a:r>
              <a:rPr lang="en-US" altLang="zh-CN" sz="2400" b="1" dirty="0" smtClean="0">
                <a:latin typeface="+mn-ea"/>
              </a:rPr>
              <a:t>—</a:t>
            </a:r>
            <a:r>
              <a:rPr lang="zh-CN" altLang="en-US" sz="2400" b="1" dirty="0" smtClean="0">
                <a:latin typeface="+mn-ea"/>
              </a:rPr>
              <a:t>管理目标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84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56"/>
          <p:cNvSpPr txBox="1">
            <a:spLocks noChangeArrowheads="1"/>
          </p:cNvSpPr>
          <p:nvPr/>
        </p:nvSpPr>
        <p:spPr bwMode="auto">
          <a:xfrm>
            <a:off x="595001" y="261529"/>
            <a:ext cx="7105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采购战略解码：产品线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58">
            <a:extLst>
              <a:ext uri="{FF2B5EF4-FFF2-40B4-BE49-F238E27FC236}">
                <a16:creationId xmlns:a16="http://schemas.microsoft.com/office/drawing/2014/main" xmlns="" id="{C7553E67-4D1C-4432-AE55-8D835CD196D0}"/>
              </a:ext>
            </a:extLst>
          </p:cNvPr>
          <p:cNvSpPr txBox="1"/>
          <p:nvPr/>
        </p:nvSpPr>
        <p:spPr>
          <a:xfrm>
            <a:off x="7367951" y="40927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适当剥削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5762" y="4232567"/>
            <a:ext cx="135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想淘汰的供应商“藕断丝连”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图示 3"/>
          <p:cNvGraphicFramePr/>
          <p:nvPr>
            <p:extLst/>
          </p:nvPr>
        </p:nvGraphicFramePr>
        <p:xfrm>
          <a:off x="2714954" y="1101152"/>
          <a:ext cx="8696604" cy="510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1019043" y="2008681"/>
            <a:ext cx="2334422" cy="599607"/>
            <a:chOff x="1019043" y="2008681"/>
            <a:chExt cx="2334422" cy="599607"/>
          </a:xfrm>
        </p:grpSpPr>
        <p:sp>
          <p:nvSpPr>
            <p:cNvPr id="17" name="矩形 16"/>
            <p:cNvSpPr/>
            <p:nvPr/>
          </p:nvSpPr>
          <p:spPr>
            <a:xfrm>
              <a:off x="1019043" y="2008681"/>
              <a:ext cx="1828800" cy="599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核心要素</a:t>
              </a:r>
              <a:endParaRPr lang="zh-CN" altLang="en-US" sz="1600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2847843" y="2308485"/>
              <a:ext cx="5056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019043" y="2908092"/>
            <a:ext cx="2334422" cy="599607"/>
            <a:chOff x="1019043" y="2008681"/>
            <a:chExt cx="2334422" cy="599607"/>
          </a:xfrm>
        </p:grpSpPr>
        <p:sp>
          <p:nvSpPr>
            <p:cNvPr id="33" name="矩形 32"/>
            <p:cNvSpPr/>
            <p:nvPr/>
          </p:nvSpPr>
          <p:spPr>
            <a:xfrm>
              <a:off x="1019043" y="2008681"/>
              <a:ext cx="1828800" cy="599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供应链战略</a:t>
              </a: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2847843" y="2308485"/>
              <a:ext cx="5056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019043" y="3792920"/>
            <a:ext cx="2334422" cy="599607"/>
            <a:chOff x="1019043" y="2008681"/>
            <a:chExt cx="2334422" cy="599607"/>
          </a:xfrm>
        </p:grpSpPr>
        <p:sp>
          <p:nvSpPr>
            <p:cNvPr id="37" name="矩形 36"/>
            <p:cNvSpPr/>
            <p:nvPr/>
          </p:nvSpPr>
          <p:spPr>
            <a:xfrm>
              <a:off x="1019043" y="2008681"/>
              <a:ext cx="1828800" cy="599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制造战略</a:t>
              </a:r>
              <a:endParaRPr lang="zh-CN" altLang="en-US" sz="1600" dirty="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2847843" y="2308485"/>
              <a:ext cx="5056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019043" y="4699597"/>
            <a:ext cx="2334422" cy="599607"/>
            <a:chOff x="1019043" y="2008681"/>
            <a:chExt cx="2334422" cy="599607"/>
          </a:xfrm>
        </p:grpSpPr>
        <p:sp>
          <p:nvSpPr>
            <p:cNvPr id="40" name="矩形 39"/>
            <p:cNvSpPr/>
            <p:nvPr/>
          </p:nvSpPr>
          <p:spPr>
            <a:xfrm>
              <a:off x="1019043" y="2008681"/>
              <a:ext cx="1828800" cy="599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采购战略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2847843" y="2308485"/>
              <a:ext cx="5056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019043" y="5527714"/>
            <a:ext cx="2334422" cy="599607"/>
            <a:chOff x="1019043" y="2008681"/>
            <a:chExt cx="2334422" cy="599607"/>
          </a:xfrm>
        </p:grpSpPr>
        <p:sp>
          <p:nvSpPr>
            <p:cNvPr id="43" name="矩形 42"/>
            <p:cNvSpPr/>
            <p:nvPr/>
          </p:nvSpPr>
          <p:spPr>
            <a:xfrm>
              <a:off x="1019043" y="2008681"/>
              <a:ext cx="1828800" cy="599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目标特性</a:t>
              </a:r>
              <a:endParaRPr lang="zh-CN" altLang="en-US" sz="1600" dirty="0"/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2847843" y="2308485"/>
              <a:ext cx="5056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22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56"/>
          <p:cNvSpPr txBox="1">
            <a:spLocks noChangeArrowheads="1"/>
          </p:cNvSpPr>
          <p:nvPr/>
        </p:nvSpPr>
        <p:spPr bwMode="auto">
          <a:xfrm>
            <a:off x="595001" y="261529"/>
            <a:ext cx="7105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采购战略解码：研发管线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58">
            <a:extLst>
              <a:ext uri="{FF2B5EF4-FFF2-40B4-BE49-F238E27FC236}">
                <a16:creationId xmlns:a16="http://schemas.microsoft.com/office/drawing/2014/main" xmlns="" id="{C7553E67-4D1C-4432-AE55-8D835CD196D0}"/>
              </a:ext>
            </a:extLst>
          </p:cNvPr>
          <p:cNvSpPr txBox="1"/>
          <p:nvPr/>
        </p:nvSpPr>
        <p:spPr>
          <a:xfrm>
            <a:off x="7367951" y="40927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适当剥削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5762" y="4232567"/>
            <a:ext cx="135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想淘汰的供应商“藕断丝连”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455252" y="1433105"/>
            <a:ext cx="10820928" cy="4485795"/>
            <a:chOff x="-182456" y="401544"/>
            <a:chExt cx="12100560" cy="3399866"/>
          </a:xfrm>
        </p:grpSpPr>
        <p:pic>
          <p:nvPicPr>
            <p:cNvPr id="30" name="Picture 2" descr="http://i.ytimg.com/vi/brwIKKfvuX0/maxresdefaul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456" y="401544"/>
              <a:ext cx="12100560" cy="3399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ounded Rectangle 31"/>
            <p:cNvSpPr/>
            <p:nvPr/>
          </p:nvSpPr>
          <p:spPr>
            <a:xfrm>
              <a:off x="3409361" y="2997977"/>
              <a:ext cx="2067816" cy="4133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市场导入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Rounded Rectangle 33"/>
            <p:cNvSpPr/>
            <p:nvPr/>
          </p:nvSpPr>
          <p:spPr>
            <a:xfrm>
              <a:off x="5745130" y="2961371"/>
              <a:ext cx="1465302" cy="4133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市场增长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Rounded Rectangle 36"/>
            <p:cNvSpPr/>
            <p:nvPr/>
          </p:nvSpPr>
          <p:spPr>
            <a:xfrm>
              <a:off x="7478386" y="2963080"/>
              <a:ext cx="1465302" cy="41165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市场成熟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ounded Rectangle 37"/>
            <p:cNvSpPr/>
            <p:nvPr/>
          </p:nvSpPr>
          <p:spPr>
            <a:xfrm>
              <a:off x="9156123" y="2961371"/>
              <a:ext cx="1466878" cy="4133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市场下降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Rectangle: Rounded Corners 12"/>
            <p:cNvSpPr/>
            <p:nvPr/>
          </p:nvSpPr>
          <p:spPr>
            <a:xfrm>
              <a:off x="9301077" y="915804"/>
              <a:ext cx="1321924" cy="416776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销售曲线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Rectangle: Rounded Corners 38"/>
            <p:cNvSpPr/>
            <p:nvPr/>
          </p:nvSpPr>
          <p:spPr>
            <a:xfrm>
              <a:off x="7412179" y="1588762"/>
              <a:ext cx="1498829" cy="416776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利润曲线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Rounded Rectangle 5"/>
            <p:cNvSpPr/>
            <p:nvPr/>
          </p:nvSpPr>
          <p:spPr>
            <a:xfrm>
              <a:off x="1277029" y="2961371"/>
              <a:ext cx="1919897" cy="4133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产品设计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0373194" y="4077325"/>
            <a:ext cx="90298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时间</a:t>
            </a:r>
            <a:endParaRPr lang="zh-CN" altLang="en-US" sz="28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820033" y="1449657"/>
            <a:ext cx="18807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+mn-ea"/>
              </a:rPr>
              <a:t>销量</a:t>
            </a:r>
            <a:r>
              <a:rPr lang="en-US" altLang="zh-CN" sz="2800" b="1" dirty="0" smtClean="0">
                <a:latin typeface="+mn-ea"/>
              </a:rPr>
              <a:t>/</a:t>
            </a:r>
            <a:r>
              <a:rPr lang="zh-CN" altLang="en-US" sz="2800" b="1" dirty="0" smtClean="0">
                <a:latin typeface="+mn-ea"/>
              </a:rPr>
              <a:t>利润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910909" y="4573079"/>
            <a:ext cx="1319473" cy="2374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87960" y="5404237"/>
            <a:ext cx="2512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</a:rPr>
              <a:t>损失投资</a:t>
            </a:r>
          </a:p>
        </p:txBody>
      </p:sp>
      <p:sp>
        <p:nvSpPr>
          <p:cNvPr id="55" name="矩形 54"/>
          <p:cNvSpPr/>
          <p:nvPr/>
        </p:nvSpPr>
        <p:spPr>
          <a:xfrm>
            <a:off x="3928953" y="568806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全生命周期销量利润示意图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07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56"/>
          <p:cNvSpPr txBox="1">
            <a:spLocks noChangeArrowheads="1"/>
          </p:cNvSpPr>
          <p:nvPr/>
        </p:nvSpPr>
        <p:spPr bwMode="auto">
          <a:xfrm>
            <a:off x="595001" y="261529"/>
            <a:ext cx="7105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采购战略解码：管理线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5607" y="2504981"/>
            <a:ext cx="7492892" cy="1422441"/>
            <a:chOff x="1153216" y="1444043"/>
            <a:chExt cx="6870989" cy="1341438"/>
          </a:xfrm>
        </p:grpSpPr>
        <p:sp>
          <p:nvSpPr>
            <p:cNvPr id="34" name="Oval 58"/>
            <p:cNvSpPr/>
            <p:nvPr/>
          </p:nvSpPr>
          <p:spPr bwMode="auto">
            <a:xfrm>
              <a:off x="7189398" y="1696455"/>
              <a:ext cx="834807" cy="836612"/>
            </a:xfrm>
            <a:prstGeom prst="ellipse">
              <a:avLst/>
            </a:prstGeom>
            <a:solidFill>
              <a:srgbClr val="3D9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445469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5" name="Oval 57"/>
            <p:cNvSpPr/>
            <p:nvPr/>
          </p:nvSpPr>
          <p:spPr bwMode="auto">
            <a:xfrm>
              <a:off x="5631225" y="1567868"/>
              <a:ext cx="1093503" cy="109537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88" dirty="0">
                <a:solidFill>
                  <a:srgbClr val="BD392F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7" name="Oval 56"/>
            <p:cNvSpPr/>
            <p:nvPr/>
          </p:nvSpPr>
          <p:spPr bwMode="auto">
            <a:xfrm>
              <a:off x="3950794" y="1444043"/>
              <a:ext cx="1342675" cy="1341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88" dirty="0">
                <a:solidFill>
                  <a:srgbClr val="F83003"/>
                </a:solidFill>
                <a:latin typeface="Arial"/>
              </a:endParaRPr>
            </a:p>
          </p:txBody>
        </p:sp>
        <p:sp>
          <p:nvSpPr>
            <p:cNvPr id="38" name="Oval 54"/>
            <p:cNvSpPr/>
            <p:nvPr/>
          </p:nvSpPr>
          <p:spPr bwMode="auto">
            <a:xfrm>
              <a:off x="2541675" y="1567867"/>
              <a:ext cx="1093502" cy="1093788"/>
            </a:xfrm>
            <a:prstGeom prst="ellipse">
              <a:avLst/>
            </a:prstGeom>
            <a:solidFill>
              <a:srgbClr val="A2B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88" dirty="0">
                <a:solidFill>
                  <a:srgbClr val="9BBB5C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9" name="Oval 51"/>
            <p:cNvSpPr/>
            <p:nvPr/>
          </p:nvSpPr>
          <p:spPr bwMode="auto">
            <a:xfrm>
              <a:off x="1153216" y="1696456"/>
              <a:ext cx="836394" cy="836612"/>
            </a:xfrm>
            <a:prstGeom prst="ellipse">
              <a:avLst/>
            </a:prstGeom>
            <a:solidFill>
              <a:srgbClr val="4C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EA185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560825" y="2843741"/>
            <a:ext cx="127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240402" y="2862257"/>
            <a:ext cx="127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315868" y="2934412"/>
            <a:ext cx="1157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全面预算管理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35648" y="2848295"/>
            <a:ext cx="1157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内控、合规与风险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815641" y="2903567"/>
            <a:ext cx="127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人力资源管理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03947" y="4497050"/>
            <a:ext cx="9218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47658" y="5103501"/>
            <a:ext cx="422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据此制定采购管理目标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363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3153" y="4798859"/>
            <a:ext cx="31905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扈彩云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CPSM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年上市公司采购管理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3238"/>
          <a:stretch/>
        </p:blipFill>
        <p:spPr>
          <a:xfrm>
            <a:off x="9700174" y="4561849"/>
            <a:ext cx="2075118" cy="2037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9" y="857497"/>
            <a:ext cx="3613636" cy="370435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CCA64C71-9134-FB4E-B52F-F9040F92ACB5}"/>
              </a:ext>
            </a:extLst>
          </p:cNvPr>
          <p:cNvSpPr txBox="1"/>
          <p:nvPr/>
        </p:nvSpPr>
        <p:spPr>
          <a:xfrm>
            <a:off x="5178696" y="869528"/>
            <a:ext cx="369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66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/>
                <a:ea typeface="微软雅黑"/>
              </a:rPr>
              <a:t>医药行业上市公司采购总监</a:t>
            </a:r>
            <a:endParaRPr lang="en-US" altLang="zh-CN" b="1" dirty="0" smtClean="0">
              <a:latin typeface="微软雅黑"/>
              <a:ea typeface="微软雅黑"/>
            </a:endParaRPr>
          </a:p>
          <a:p>
            <a:pPr defTabSz="10166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/>
                <a:ea typeface="微软雅黑"/>
              </a:rPr>
              <a:t>公众号“品智采购帮”主理人</a:t>
            </a:r>
            <a:endParaRPr lang="en-US" altLang="zh-CN" b="1" dirty="0" smtClean="0">
              <a:latin typeface="微软雅黑"/>
              <a:ea typeface="微软雅黑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F275F09-BAE2-A549-A0C2-79B31CD26840}"/>
              </a:ext>
            </a:extLst>
          </p:cNvPr>
          <p:cNvSpPr txBox="1"/>
          <p:nvPr/>
        </p:nvSpPr>
        <p:spPr>
          <a:xfrm>
            <a:off x="5178696" y="2390801"/>
            <a:ext cx="4180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6673">
              <a:lnSpc>
                <a:spcPct val="150000"/>
              </a:lnSpc>
              <a:defRPr/>
            </a:pPr>
            <a:r>
              <a:rPr lang="zh-CN" altLang="en-US" b="1" dirty="0" smtClean="0">
                <a:latin typeface="微软雅黑"/>
                <a:ea typeface="微软雅黑"/>
              </a:rPr>
              <a:t>特色课程</a:t>
            </a:r>
            <a:r>
              <a:rPr lang="zh-CN" altLang="en-US" b="1" dirty="0">
                <a:latin typeface="微软雅黑"/>
                <a:ea typeface="微软雅黑"/>
              </a:rPr>
              <a:t>：</a:t>
            </a:r>
            <a:endParaRPr lang="en-US" altLang="zh-CN" b="1" dirty="0">
              <a:latin typeface="微软雅黑"/>
              <a:ea typeface="微软雅黑"/>
            </a:endParaRPr>
          </a:p>
          <a:p>
            <a:pPr defTabSz="1016673">
              <a:lnSpc>
                <a:spcPct val="15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b="1" dirty="0">
                <a:latin typeface="微软雅黑"/>
                <a:ea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</a:rPr>
              <a:t>企业招标采购与合同管理</a:t>
            </a:r>
            <a:r>
              <a:rPr lang="en-US" altLang="zh-CN" b="1" dirty="0">
                <a:latin typeface="微软雅黑"/>
                <a:ea typeface="微软雅黑"/>
              </a:rPr>
              <a:t>》</a:t>
            </a:r>
          </a:p>
          <a:p>
            <a:pPr defTabSz="1016673">
              <a:lnSpc>
                <a:spcPct val="150000"/>
              </a:lnSpc>
              <a:defRPr/>
            </a:pPr>
            <a:r>
              <a:rPr lang="en-US" altLang="zh-CN" b="1" dirty="0">
                <a:latin typeface="微软雅黑"/>
                <a:ea typeface="微软雅黑"/>
              </a:rPr>
              <a:t>       《</a:t>
            </a:r>
            <a:r>
              <a:rPr lang="zh-CN" altLang="en-US" b="1" dirty="0">
                <a:latin typeface="微软雅黑"/>
                <a:ea typeface="微软雅黑"/>
              </a:rPr>
              <a:t>非生采购与采购合规</a:t>
            </a:r>
            <a:r>
              <a:rPr lang="en-US" altLang="zh-CN" b="1" dirty="0">
                <a:latin typeface="微软雅黑"/>
                <a:ea typeface="微软雅黑"/>
              </a:rPr>
              <a:t>》</a:t>
            </a:r>
          </a:p>
          <a:p>
            <a:pPr defTabSz="1016673">
              <a:lnSpc>
                <a:spcPct val="150000"/>
              </a:lnSpc>
              <a:defRPr/>
            </a:pPr>
            <a:r>
              <a:rPr lang="zh-CN" altLang="en-US" b="1" dirty="0">
                <a:latin typeface="微软雅黑"/>
                <a:ea typeface="微软雅黑"/>
              </a:rPr>
              <a:t>擅长：</a:t>
            </a:r>
            <a:endParaRPr lang="en-US" altLang="zh-CN" b="1" dirty="0">
              <a:latin typeface="微软雅黑"/>
              <a:ea typeface="微软雅黑"/>
            </a:endParaRPr>
          </a:p>
          <a:p>
            <a:pPr defTabSz="1016673">
              <a:lnSpc>
                <a:spcPct val="150000"/>
              </a:lnSpc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b="1" dirty="0" smtClean="0">
                <a:latin typeface="微软雅黑"/>
                <a:ea typeface="微软雅黑"/>
              </a:rPr>
              <a:t>采购</a:t>
            </a:r>
            <a:r>
              <a:rPr lang="zh-CN" altLang="en-US" b="1" dirty="0">
                <a:latin typeface="微软雅黑"/>
                <a:ea typeface="微软雅黑"/>
              </a:rPr>
              <a:t>战略制定</a:t>
            </a:r>
            <a:endParaRPr lang="en-US" altLang="zh-CN" b="1" dirty="0">
              <a:latin typeface="微软雅黑"/>
              <a:ea typeface="微软雅黑"/>
            </a:endParaRPr>
          </a:p>
          <a:p>
            <a:pPr defTabSz="1016673">
              <a:lnSpc>
                <a:spcPct val="150000"/>
              </a:lnSpc>
              <a:defRPr/>
            </a:pPr>
            <a:r>
              <a:rPr lang="zh-CN" altLang="en-US" b="1" dirty="0">
                <a:latin typeface="微软雅黑"/>
                <a:ea typeface="微软雅黑"/>
              </a:rPr>
              <a:t>        </a:t>
            </a:r>
            <a:r>
              <a:rPr lang="zh-CN" altLang="en-US" b="1" dirty="0" smtClean="0">
                <a:latin typeface="微软雅黑"/>
                <a:ea typeface="微软雅黑"/>
              </a:rPr>
              <a:t> 集中</a:t>
            </a:r>
            <a:r>
              <a:rPr lang="zh-CN" altLang="en-US" b="1" dirty="0">
                <a:latin typeface="微软雅黑"/>
                <a:ea typeface="微软雅黑"/>
              </a:rPr>
              <a:t>采购实施</a:t>
            </a:r>
            <a:endParaRPr lang="en-US" altLang="zh-CN" b="1" dirty="0">
              <a:latin typeface="微软雅黑"/>
              <a:ea typeface="微软雅黑"/>
            </a:endParaRPr>
          </a:p>
          <a:p>
            <a:pPr defTabSz="1016673">
              <a:lnSpc>
                <a:spcPct val="150000"/>
              </a:lnSpc>
              <a:defRPr/>
            </a:pPr>
            <a:r>
              <a:rPr lang="zh-CN" altLang="en-US" b="1" dirty="0">
                <a:latin typeface="微软雅黑"/>
                <a:ea typeface="微软雅黑"/>
              </a:rPr>
              <a:t>        </a:t>
            </a:r>
            <a:r>
              <a:rPr lang="zh-CN" altLang="en-US" b="1" dirty="0" smtClean="0">
                <a:latin typeface="微软雅黑"/>
                <a:ea typeface="微软雅黑"/>
              </a:rPr>
              <a:t> 工程项目</a:t>
            </a:r>
            <a:r>
              <a:rPr lang="zh-CN" altLang="en-US" b="1" dirty="0">
                <a:latin typeface="微软雅黑"/>
                <a:ea typeface="微软雅黑"/>
              </a:rPr>
              <a:t>采购</a:t>
            </a:r>
            <a:endParaRPr lang="en-US" altLang="zh-CN" b="1" dirty="0">
              <a:latin typeface="微软雅黑"/>
              <a:ea typeface="微软雅黑"/>
            </a:endParaRPr>
          </a:p>
          <a:p>
            <a:pPr defTabSz="1016673">
              <a:lnSpc>
                <a:spcPct val="150000"/>
              </a:lnSpc>
              <a:defRPr/>
            </a:pPr>
            <a:r>
              <a:rPr lang="zh-CN" altLang="en-US" b="1" dirty="0">
                <a:latin typeface="微软雅黑"/>
                <a:ea typeface="微软雅黑"/>
              </a:rPr>
              <a:t>       </a:t>
            </a:r>
            <a:r>
              <a:rPr lang="zh-CN" altLang="en-US" b="1" dirty="0" smtClean="0">
                <a:latin typeface="微软雅黑"/>
                <a:ea typeface="微软雅黑"/>
              </a:rPr>
              <a:t>  信息化项目</a:t>
            </a:r>
            <a:r>
              <a:rPr lang="zh-CN" altLang="en-US" b="1" dirty="0">
                <a:latin typeface="微软雅黑"/>
                <a:ea typeface="微软雅黑"/>
              </a:rPr>
              <a:t>采购</a:t>
            </a:r>
            <a:endParaRPr lang="en-US" altLang="zh-CN" b="1" dirty="0">
              <a:latin typeface="微软雅黑"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35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32501" y="305148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正确执行采购战略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15688" y="2338205"/>
            <a:ext cx="6701438" cy="1844168"/>
            <a:chOff x="2390776" y="1811338"/>
            <a:chExt cx="7397750" cy="2054225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2390776" y="1811338"/>
              <a:ext cx="7397750" cy="2054225"/>
              <a:chOff x="528" y="1248"/>
              <a:chExt cx="4660" cy="1294"/>
            </a:xfrm>
          </p:grpSpPr>
          <p:sp>
            <p:nvSpPr>
              <p:cNvPr id="29" name="AutoShape 4"/>
              <p:cNvSpPr>
                <a:spLocks noChangeArrowheads="1"/>
              </p:cNvSpPr>
              <p:nvPr/>
            </p:nvSpPr>
            <p:spPr bwMode="gray">
              <a:xfrm>
                <a:off x="1847" y="1725"/>
                <a:ext cx="308" cy="344"/>
              </a:xfrm>
              <a:prstGeom prst="chevron">
                <a:avLst>
                  <a:gd name="adj" fmla="val 52514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gray">
              <a:xfrm>
                <a:off x="3517" y="1725"/>
                <a:ext cx="308" cy="344"/>
              </a:xfrm>
              <a:prstGeom prst="chevron">
                <a:avLst>
                  <a:gd name="adj" fmla="val 52514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6"/>
              <p:cNvSpPr>
                <a:spLocks noChangeArrowheads="1"/>
              </p:cNvSpPr>
              <p:nvPr/>
            </p:nvSpPr>
            <p:spPr bwMode="gray">
              <a:xfrm>
                <a:off x="3869" y="1252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7"/>
              <p:cNvSpPr>
                <a:spLocks noChangeArrowheads="1"/>
              </p:cNvSpPr>
              <p:nvPr/>
            </p:nvSpPr>
            <p:spPr bwMode="gray">
              <a:xfrm>
                <a:off x="3869" y="1252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gray">
              <a:xfrm>
                <a:off x="3955" y="1336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gray">
              <a:xfrm>
                <a:off x="3975" y="1343"/>
                <a:ext cx="1146" cy="112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gray">
              <a:xfrm>
                <a:off x="4017" y="1392"/>
                <a:ext cx="1032" cy="101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gray">
              <a:xfrm>
                <a:off x="528" y="1248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gray">
              <a:xfrm>
                <a:off x="528" y="1248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gray">
              <a:xfrm>
                <a:off x="614" y="1332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gray">
              <a:xfrm>
                <a:off x="615" y="1334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gray">
              <a:xfrm>
                <a:off x="671" y="1388"/>
                <a:ext cx="1033" cy="101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688" y="1403"/>
                <a:ext cx="999" cy="978"/>
                <a:chOff x="4166" y="1706"/>
                <a:chExt cx="1252" cy="1252"/>
              </a:xfrm>
            </p:grpSpPr>
            <p:sp>
              <p:nvSpPr>
                <p:cNvPr id="65" name="Oval 1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Oval 1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Oval 1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Oval 20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2199" y="1252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2199" y="1252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gray">
              <a:xfrm>
                <a:off x="2285" y="1336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" name="Oval 24"/>
              <p:cNvSpPr>
                <a:spLocks noChangeArrowheads="1"/>
              </p:cNvSpPr>
              <p:nvPr/>
            </p:nvSpPr>
            <p:spPr bwMode="gray">
              <a:xfrm>
                <a:off x="2286" y="1338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" name="Oval 25"/>
              <p:cNvSpPr>
                <a:spLocks noChangeArrowheads="1"/>
              </p:cNvSpPr>
              <p:nvPr/>
            </p:nvSpPr>
            <p:spPr bwMode="gray">
              <a:xfrm>
                <a:off x="2342" y="1392"/>
                <a:ext cx="1033" cy="101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4" name="Group 26"/>
              <p:cNvGrpSpPr>
                <a:grpSpLocks/>
              </p:cNvGrpSpPr>
              <p:nvPr/>
            </p:nvGrpSpPr>
            <p:grpSpPr bwMode="auto">
              <a:xfrm>
                <a:off x="2359" y="1403"/>
                <a:ext cx="999" cy="978"/>
                <a:chOff x="4166" y="1706"/>
                <a:chExt cx="1252" cy="1252"/>
              </a:xfrm>
            </p:grpSpPr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2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Oval 2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Oval 30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" name="Group 31"/>
              <p:cNvGrpSpPr>
                <a:grpSpLocks/>
              </p:cNvGrpSpPr>
              <p:nvPr/>
            </p:nvGrpSpPr>
            <p:grpSpPr bwMode="auto">
              <a:xfrm>
                <a:off x="4036" y="1403"/>
                <a:ext cx="999" cy="978"/>
                <a:chOff x="4166" y="1706"/>
                <a:chExt cx="1252" cy="1252"/>
              </a:xfrm>
            </p:grpSpPr>
            <p:sp>
              <p:nvSpPr>
                <p:cNvPr id="57" name="Oval 3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3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Oval 3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Oval 3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6" name="Text Box 39"/>
              <p:cNvSpPr txBox="1">
                <a:spLocks noChangeArrowheads="1"/>
              </p:cNvSpPr>
              <p:nvPr/>
            </p:nvSpPr>
            <p:spPr bwMode="gray">
              <a:xfrm>
                <a:off x="821" y="1632"/>
                <a:ext cx="69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400" b="1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企业战</a:t>
                </a:r>
                <a:endParaRPr lang="en-US" altLang="zh-CN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略目标</a:t>
                </a:r>
                <a:endParaRPr lang="en-US" altLang="zh-CN" sz="2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gray">
            <a:xfrm>
              <a:off x="5383826" y="2417082"/>
              <a:ext cx="1415772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供应链</a:t>
              </a:r>
              <a:endPara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战略目标</a:t>
              </a:r>
              <a:endPara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gray">
            <a:xfrm>
              <a:off x="7937501" y="2463851"/>
              <a:ext cx="1562878" cy="9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采购战略</a:t>
              </a:r>
              <a:endPara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目标</a:t>
              </a:r>
              <a:endPara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712741" y="5467719"/>
            <a:ext cx="670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采购一定要成为公司的助力，而不是阻力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1315688" y="5220995"/>
            <a:ext cx="9239535" cy="136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8106334" y="2420259"/>
            <a:ext cx="2403026" cy="1838467"/>
            <a:chOff x="7135815" y="1817688"/>
            <a:chExt cx="2652713" cy="2047875"/>
          </a:xfrm>
        </p:grpSpPr>
        <p:grpSp>
          <p:nvGrpSpPr>
            <p:cNvPr id="76" name="Group 3"/>
            <p:cNvGrpSpPr>
              <a:grpSpLocks/>
            </p:cNvGrpSpPr>
            <p:nvPr/>
          </p:nvGrpSpPr>
          <p:grpSpPr bwMode="auto">
            <a:xfrm>
              <a:off x="7135815" y="1817688"/>
              <a:ext cx="2652713" cy="2047875"/>
              <a:chOff x="3517" y="1252"/>
              <a:chExt cx="1671" cy="1290"/>
            </a:xfrm>
          </p:grpSpPr>
          <p:sp>
            <p:nvSpPr>
              <p:cNvPr id="78" name="AutoShape 5"/>
              <p:cNvSpPr>
                <a:spLocks noChangeArrowheads="1"/>
              </p:cNvSpPr>
              <p:nvPr/>
            </p:nvSpPr>
            <p:spPr bwMode="gray">
              <a:xfrm>
                <a:off x="3517" y="1725"/>
                <a:ext cx="308" cy="344"/>
              </a:xfrm>
              <a:prstGeom prst="chevron">
                <a:avLst>
                  <a:gd name="adj" fmla="val 52514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Oval 6"/>
              <p:cNvSpPr>
                <a:spLocks noChangeArrowheads="1"/>
              </p:cNvSpPr>
              <p:nvPr/>
            </p:nvSpPr>
            <p:spPr bwMode="gray">
              <a:xfrm>
                <a:off x="3869" y="1252"/>
                <a:ext cx="1319" cy="1290"/>
              </a:xfrm>
              <a:prstGeom prst="ellipse">
                <a:avLst/>
              </a:prstGeom>
              <a:solidFill>
                <a:srgbClr val="00206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gray">
              <a:xfrm>
                <a:off x="3869" y="1252"/>
                <a:ext cx="1319" cy="12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1" name="Oval 8"/>
              <p:cNvSpPr>
                <a:spLocks noChangeArrowheads="1"/>
              </p:cNvSpPr>
              <p:nvPr/>
            </p:nvSpPr>
            <p:spPr bwMode="gray">
              <a:xfrm>
                <a:off x="3955" y="1336"/>
                <a:ext cx="1147" cy="11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2" name="Oval 9"/>
              <p:cNvSpPr>
                <a:spLocks noChangeArrowheads="1"/>
              </p:cNvSpPr>
              <p:nvPr/>
            </p:nvSpPr>
            <p:spPr bwMode="gray">
              <a:xfrm>
                <a:off x="3945" y="1343"/>
                <a:ext cx="1146" cy="1121"/>
              </a:xfrm>
              <a:prstGeom prst="ellipse">
                <a:avLst/>
              </a:prstGeom>
              <a:solidFill>
                <a:srgbClr val="00206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3" name="Oval 10"/>
              <p:cNvSpPr>
                <a:spLocks noChangeArrowheads="1"/>
              </p:cNvSpPr>
              <p:nvPr/>
            </p:nvSpPr>
            <p:spPr bwMode="gray">
              <a:xfrm>
                <a:off x="4017" y="1392"/>
                <a:ext cx="1032" cy="101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Group 31"/>
              <p:cNvGrpSpPr>
                <a:grpSpLocks/>
              </p:cNvGrpSpPr>
              <p:nvPr/>
            </p:nvGrpSpPr>
            <p:grpSpPr bwMode="auto">
              <a:xfrm>
                <a:off x="4036" y="1403"/>
                <a:ext cx="999" cy="978"/>
                <a:chOff x="4166" y="1706"/>
                <a:chExt cx="1252" cy="1252"/>
              </a:xfrm>
            </p:grpSpPr>
            <p:sp>
              <p:nvSpPr>
                <p:cNvPr id="85" name="Oval 3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Oval 3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Oval 3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Oval 3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7" name="Text Box 39"/>
            <p:cNvSpPr txBox="1">
              <a:spLocks noChangeArrowheads="1"/>
            </p:cNvSpPr>
            <p:nvPr/>
          </p:nvSpPr>
          <p:spPr bwMode="gray">
            <a:xfrm>
              <a:off x="7937504" y="2565047"/>
              <a:ext cx="1562879" cy="51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品类策略</a:t>
              </a:r>
              <a:endPara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78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"/>
          <p:cNvSpPr txBox="1">
            <a:spLocks noChangeArrowheads="1"/>
          </p:cNvSpPr>
          <p:nvPr/>
        </p:nvSpPr>
        <p:spPr bwMode="auto">
          <a:xfrm>
            <a:off x="732501" y="305148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工作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中的矛盾与统一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806344" y="1206424"/>
            <a:ext cx="5252571" cy="5006330"/>
            <a:chOff x="531104" y="1199599"/>
            <a:chExt cx="5252571" cy="5006330"/>
          </a:xfrm>
        </p:grpSpPr>
        <p:pic>
          <p:nvPicPr>
            <p:cNvPr id="90" name="Picture 4" descr="https://img0.baidu.com/it/u=2888736944,1958669525&amp;fm=253&amp;fmt=auto&amp;app=138&amp;f=JPG?w=667&amp;h=50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7" t="5508" r="13371" b="7779"/>
            <a:stretch/>
          </p:blipFill>
          <p:spPr bwMode="auto">
            <a:xfrm>
              <a:off x="1512537" y="1199599"/>
              <a:ext cx="2996398" cy="5006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" name="组合 92"/>
            <p:cNvGrpSpPr/>
            <p:nvPr/>
          </p:nvGrpSpPr>
          <p:grpSpPr>
            <a:xfrm>
              <a:off x="531104" y="1199599"/>
              <a:ext cx="1525360" cy="4896771"/>
              <a:chOff x="837408" y="1126713"/>
              <a:chExt cx="1525360" cy="4896771"/>
            </a:xfrm>
          </p:grpSpPr>
          <p:sp>
            <p:nvSpPr>
              <p:cNvPr id="108" name="文本框 107"/>
              <p:cNvSpPr txBox="1"/>
              <p:nvPr/>
            </p:nvSpPr>
            <p:spPr>
              <a:xfrm>
                <a:off x="1157878" y="1894698"/>
                <a:ext cx="884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00B050"/>
                    </a:solidFill>
                    <a:latin typeface="+mn-ea"/>
                  </a:rPr>
                  <a:t>高效</a:t>
                </a:r>
                <a:endParaRPr lang="zh-CN" altLang="en-US" sz="2000" b="1" dirty="0">
                  <a:solidFill>
                    <a:srgbClr val="00B050"/>
                  </a:solidFill>
                  <a:latin typeface="+mn-ea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837408" y="1126713"/>
                <a:ext cx="1525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00B050"/>
                    </a:solidFill>
                    <a:latin typeface="+mn-ea"/>
                  </a:rPr>
                  <a:t>“踩油门”</a:t>
                </a:r>
                <a:endParaRPr lang="zh-CN" altLang="en-US" sz="2000" b="1" dirty="0">
                  <a:solidFill>
                    <a:srgbClr val="00B050"/>
                  </a:solidFill>
                  <a:latin typeface="+mn-ea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1088886" y="2681615"/>
                <a:ext cx="8844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00B050"/>
                    </a:solidFill>
                    <a:latin typeface="+mn-ea"/>
                  </a:rPr>
                  <a:t>尊重个性</a:t>
                </a:r>
                <a:endParaRPr lang="zh-CN" altLang="en-US" sz="2000" b="1" dirty="0">
                  <a:solidFill>
                    <a:srgbClr val="00B050"/>
                  </a:solidFill>
                  <a:latin typeface="+mn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883468" y="3787725"/>
                <a:ext cx="11030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rgbClr val="00B050"/>
                    </a:solidFill>
                    <a:latin typeface="+mn-ea"/>
                  </a:rPr>
                  <a:t>业务</a:t>
                </a:r>
                <a:endParaRPr lang="en-US" altLang="zh-CN" sz="2000" b="1" dirty="0" smtClean="0">
                  <a:solidFill>
                    <a:srgbClr val="00B050"/>
                  </a:solidFill>
                  <a:latin typeface="+mn-ea"/>
                </a:endParaRPr>
              </a:p>
              <a:p>
                <a:r>
                  <a:rPr lang="zh-CN" altLang="en-US" sz="2000" b="1" dirty="0" smtClean="0">
                    <a:solidFill>
                      <a:srgbClr val="00B050"/>
                    </a:solidFill>
                    <a:latin typeface="+mn-ea"/>
                  </a:rPr>
                  <a:t>特殊性</a:t>
                </a:r>
                <a:endParaRPr lang="zh-CN" altLang="en-US" sz="2000" b="1" dirty="0">
                  <a:solidFill>
                    <a:srgbClr val="00B050"/>
                  </a:solidFill>
                  <a:latin typeface="+mn-ea"/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838456" y="4919346"/>
                <a:ext cx="1103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B050"/>
                    </a:solidFill>
                    <a:latin typeface="+mn-ea"/>
                  </a:rPr>
                  <a:t>激励</a:t>
                </a:r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898681" y="5623374"/>
                <a:ext cx="1103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B050"/>
                    </a:solidFill>
                    <a:latin typeface="+mn-ea"/>
                  </a:rPr>
                  <a:t>授权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4258315" y="1234449"/>
              <a:ext cx="1525360" cy="4780544"/>
              <a:chOff x="3740155" y="1154251"/>
              <a:chExt cx="1525360" cy="4780544"/>
            </a:xfrm>
          </p:grpSpPr>
          <p:sp>
            <p:nvSpPr>
              <p:cNvPr id="102" name="文本框 101"/>
              <p:cNvSpPr txBox="1"/>
              <p:nvPr/>
            </p:nvSpPr>
            <p:spPr>
              <a:xfrm>
                <a:off x="4195486" y="1910311"/>
                <a:ext cx="9422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/>
                </a:lvl1pPr>
              </a:lstStyle>
              <a:p>
                <a:r>
                  <a:rPr lang="zh-CN" altLang="en-US" sz="2000" dirty="0">
                    <a:solidFill>
                      <a:srgbClr val="FF0000"/>
                    </a:solidFill>
                    <a:latin typeface="+mn-ea"/>
                  </a:rPr>
                  <a:t>合规</a:t>
                </a: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3740155" y="1154251"/>
                <a:ext cx="1525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0000"/>
                    </a:solidFill>
                    <a:latin typeface="+mn-ea"/>
                  </a:rPr>
                  <a:t>“踩刹车”</a:t>
                </a:r>
                <a:endParaRPr lang="zh-CN" altLang="en-US" sz="20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4149180" y="2642054"/>
                <a:ext cx="8844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0000"/>
                    </a:solidFill>
                    <a:latin typeface="+mn-ea"/>
                  </a:rPr>
                  <a:t>团队合作</a:t>
                </a:r>
                <a:endParaRPr lang="zh-CN" altLang="en-US" sz="20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4006370" y="3681573"/>
                <a:ext cx="11030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rgbClr val="FF0000"/>
                    </a:solidFill>
                    <a:latin typeface="+mn-ea"/>
                  </a:rPr>
                  <a:t>工作</a:t>
                </a:r>
                <a:endParaRPr lang="en-US" altLang="zh-CN" sz="2000" b="1" dirty="0" smtClean="0">
                  <a:solidFill>
                    <a:srgbClr val="FF0000"/>
                  </a:solidFill>
                  <a:latin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rgbClr val="FF0000"/>
                    </a:solidFill>
                    <a:latin typeface="+mn-ea"/>
                  </a:rPr>
                  <a:t>标准化</a:t>
                </a:r>
                <a:endParaRPr lang="zh-CN" altLang="en-US" sz="20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3930550" y="4800181"/>
                <a:ext cx="1103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</a:rPr>
                  <a:t>控制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951311" y="5534685"/>
                <a:ext cx="1103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</a:rPr>
                  <a:t>监督</a:t>
                </a:r>
              </a:p>
            </p:txBody>
          </p:sp>
        </p:grpSp>
      </p:grpSp>
      <p:sp>
        <p:nvSpPr>
          <p:cNvPr id="115" name="文本框 114"/>
          <p:cNvSpPr txBox="1"/>
          <p:nvPr/>
        </p:nvSpPr>
        <p:spPr>
          <a:xfrm>
            <a:off x="6845900" y="3614389"/>
            <a:ext cx="467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/>
              <a:t>管理是一种平衡悖论的艺术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/>
              <a:t>企业经营是一种充满悖论的活动</a:t>
            </a:r>
            <a:endParaRPr lang="en-US" altLang="zh-CN" sz="2400" b="1" dirty="0" smtClean="0"/>
          </a:p>
        </p:txBody>
      </p:sp>
      <p:sp>
        <p:nvSpPr>
          <p:cNvPr id="120" name="文本框 119"/>
          <p:cNvSpPr txBox="1"/>
          <p:nvPr/>
        </p:nvSpPr>
        <p:spPr>
          <a:xfrm>
            <a:off x="7689028" y="2888797"/>
            <a:ext cx="255169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/>
              <a:t>“拧麻花”</a:t>
            </a:r>
          </a:p>
        </p:txBody>
      </p:sp>
    </p:spTree>
    <p:extLst>
      <p:ext uri="{BB962C8B-B14F-4D97-AF65-F5344CB8AC3E}">
        <p14:creationId xmlns:p14="http://schemas.microsoft.com/office/powerpoint/2010/main" val="1281814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7414808" y="3701541"/>
            <a:ext cx="4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56082" y="5354167"/>
            <a:ext cx="4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20304" y="3724894"/>
            <a:ext cx="4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2900" r="73057" b="2978"/>
          <a:stretch>
            <a:fillRect/>
          </a:stretch>
        </p:blipFill>
        <p:spPr>
          <a:xfrm rot="10800000">
            <a:off x="180478" y="200133"/>
            <a:ext cx="3525976" cy="6458847"/>
          </a:xfrm>
          <a:custGeom>
            <a:avLst/>
            <a:gdLst>
              <a:gd name="connsiteX0" fmla="*/ 3280758 w 3525976"/>
              <a:gd name="connsiteY0" fmla="*/ 6458847 h 6458847"/>
              <a:gd name="connsiteX1" fmla="*/ 0 w 3525976"/>
              <a:gd name="connsiteY1" fmla="*/ 6458847 h 6458847"/>
              <a:gd name="connsiteX2" fmla="*/ 0 w 3525976"/>
              <a:gd name="connsiteY2" fmla="*/ 0 h 6458847"/>
              <a:gd name="connsiteX3" fmla="*/ 3289630 w 3525976"/>
              <a:gd name="connsiteY3" fmla="*/ 0 h 6458847"/>
              <a:gd name="connsiteX4" fmla="*/ 3280759 w 3525976"/>
              <a:gd name="connsiteY4" fmla="*/ 43942 h 6458847"/>
              <a:gd name="connsiteX5" fmla="*/ 3476556 w 3525976"/>
              <a:gd name="connsiteY5" fmla="*/ 284178 h 6458847"/>
              <a:gd name="connsiteX6" fmla="*/ 3525976 w 3525976"/>
              <a:gd name="connsiteY6" fmla="*/ 289160 h 6458847"/>
              <a:gd name="connsiteX7" fmla="*/ 3525976 w 3525976"/>
              <a:gd name="connsiteY7" fmla="*/ 6213629 h 6458847"/>
              <a:gd name="connsiteX8" fmla="*/ 3280758 w 3525976"/>
              <a:gd name="connsiteY8" fmla="*/ 6458847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976" h="6458847">
                <a:moveTo>
                  <a:pt x="3280758" y="6458847"/>
                </a:moveTo>
                <a:lnTo>
                  <a:pt x="0" y="6458847"/>
                </a:lnTo>
                <a:lnTo>
                  <a:pt x="0" y="0"/>
                </a:lnTo>
                <a:lnTo>
                  <a:pt x="3289630" y="0"/>
                </a:lnTo>
                <a:lnTo>
                  <a:pt x="3280759" y="43942"/>
                </a:lnTo>
                <a:cubicBezTo>
                  <a:pt x="3280759" y="162444"/>
                  <a:pt x="3364814" y="261313"/>
                  <a:pt x="3476556" y="284178"/>
                </a:cubicBezTo>
                <a:lnTo>
                  <a:pt x="3525976" y="289160"/>
                </a:lnTo>
                <a:lnTo>
                  <a:pt x="3525976" y="6213629"/>
                </a:lnTo>
                <a:cubicBezTo>
                  <a:pt x="3390545" y="6213629"/>
                  <a:pt x="3280758" y="6323417"/>
                  <a:pt x="3280758" y="6458847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70899" t="2654" b="11208"/>
          <a:stretch>
            <a:fillRect/>
          </a:stretch>
        </p:blipFill>
        <p:spPr>
          <a:xfrm rot="10800000">
            <a:off x="7873858" y="200133"/>
            <a:ext cx="4161285" cy="6458847"/>
          </a:xfrm>
          <a:custGeom>
            <a:avLst/>
            <a:gdLst>
              <a:gd name="connsiteX0" fmla="*/ 4161285 w 4161285"/>
              <a:gd name="connsiteY0" fmla="*/ 6458847 h 6458847"/>
              <a:gd name="connsiteX1" fmla="*/ 245218 w 4161285"/>
              <a:gd name="connsiteY1" fmla="*/ 6458847 h 6458847"/>
              <a:gd name="connsiteX2" fmla="*/ 225948 w 4161285"/>
              <a:gd name="connsiteY2" fmla="*/ 6363397 h 6458847"/>
              <a:gd name="connsiteX3" fmla="*/ 0 w 4161285"/>
              <a:gd name="connsiteY3" fmla="*/ 6213629 h 6458847"/>
              <a:gd name="connsiteX4" fmla="*/ 0 w 4161285"/>
              <a:gd name="connsiteY4" fmla="*/ 289160 h 6458847"/>
              <a:gd name="connsiteX5" fmla="*/ 245218 w 4161285"/>
              <a:gd name="connsiteY5" fmla="*/ 43942 h 6458847"/>
              <a:gd name="connsiteX6" fmla="*/ 236346 w 4161285"/>
              <a:gd name="connsiteY6" fmla="*/ 0 h 6458847"/>
              <a:gd name="connsiteX7" fmla="*/ 4161285 w 4161285"/>
              <a:gd name="connsiteY7" fmla="*/ 0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1285" h="6458847">
                <a:moveTo>
                  <a:pt x="4161285" y="6458847"/>
                </a:moveTo>
                <a:lnTo>
                  <a:pt x="245218" y="6458847"/>
                </a:lnTo>
                <a:lnTo>
                  <a:pt x="225948" y="6363397"/>
                </a:lnTo>
                <a:cubicBezTo>
                  <a:pt x="188722" y="6275384"/>
                  <a:pt x="101573" y="6213629"/>
                  <a:pt x="0" y="6213629"/>
                </a:cubicBez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4161285" y="0"/>
                </a:lnTo>
                <a:close/>
              </a:path>
            </a:pathLst>
          </a:custGeom>
        </p:spPr>
      </p:pic>
      <p:sp>
        <p:nvSpPr>
          <p:cNvPr id="16" name="任意多边形 15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51598" y="2321560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道可顿悟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36787" y="3575354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事需渐修</a:t>
            </a:r>
            <a:endParaRPr lang="zh-CN" altLang="en-US" sz="6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04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595001" y="268391"/>
            <a:ext cx="901369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企业合规管理，新时代对企业的基础要求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95001" y="951205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8"/>
          <a:stretch/>
        </p:blipFill>
        <p:spPr>
          <a:xfrm>
            <a:off x="6145968" y="1086665"/>
            <a:ext cx="5122030" cy="49317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5278" y="2989963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法律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064708" y="2197983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法规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188970" y="2204278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政策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896007" y="2945632"/>
            <a:ext cx="8394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行业规范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988448" y="4111326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制度</a:t>
            </a:r>
            <a:endParaRPr lang="zh-CN" altLang="en-US" sz="20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7195278" y="3936167"/>
            <a:ext cx="8394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操作规程</a:t>
            </a:r>
            <a:endParaRPr lang="zh-CN" altLang="en-US" sz="20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9188970" y="4965911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流程</a:t>
            </a:r>
            <a:endParaRPr lang="zh-CN" altLang="en-US" sz="20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7949392" y="4883090"/>
            <a:ext cx="839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授权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1" t="38355" b="23285"/>
          <a:stretch/>
        </p:blipFill>
        <p:spPr>
          <a:xfrm>
            <a:off x="908195" y="2772418"/>
            <a:ext cx="5754542" cy="1832772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8507308" y="3299575"/>
            <a:ext cx="9402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企业合规管理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825231" y="2302110"/>
            <a:ext cx="628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外部环境：法律、法规、政策、行业规范</a:t>
            </a:r>
            <a:r>
              <a:rPr lang="en-US" altLang="zh-CN" sz="2400" b="1" dirty="0" smtClean="0">
                <a:latin typeface="+mn-ea"/>
              </a:rPr>
              <a:t>……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5412" y="4673452"/>
            <a:ext cx="628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内部环境：制度、流程、授权、操作规程</a:t>
            </a:r>
            <a:r>
              <a:rPr lang="en-US" altLang="zh-CN" sz="2400" b="1" dirty="0" smtClean="0">
                <a:latin typeface="+mn-ea"/>
              </a:rPr>
              <a:t>……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190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595001" y="409806"/>
            <a:ext cx="9013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采购合规是企业合规的“重要阵地”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3477044" y="1789637"/>
            <a:ext cx="5578108" cy="4578614"/>
            <a:chOff x="3720488" y="1533261"/>
            <a:chExt cx="5578108" cy="4578614"/>
          </a:xfrm>
        </p:grpSpPr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3854452" y="2328400"/>
              <a:ext cx="1997075" cy="590550"/>
            </a:xfrm>
            <a:custGeom>
              <a:avLst/>
              <a:gdLst>
                <a:gd name="T0" fmla="*/ 0 w 1258"/>
                <a:gd name="T1" fmla="*/ 0 h 372"/>
                <a:gd name="T2" fmla="*/ 886 w 1258"/>
                <a:gd name="T3" fmla="*/ 0 h 372"/>
                <a:gd name="T4" fmla="*/ 1258 w 1258"/>
                <a:gd name="T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8" h="372">
                  <a:moveTo>
                    <a:pt x="0" y="0"/>
                  </a:moveTo>
                  <a:lnTo>
                    <a:pt x="886" y="0"/>
                  </a:lnTo>
                  <a:lnTo>
                    <a:pt x="1258" y="372"/>
                  </a:lnTo>
                </a:path>
              </a:pathLst>
            </a:custGeom>
            <a:noFill/>
            <a:ln w="3175" cap="flat">
              <a:solidFill>
                <a:srgbClr val="5B9BD5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53"/>
            <p:cNvSpPr>
              <a:spLocks noChangeShapeType="1"/>
            </p:cNvSpPr>
            <p:nvPr/>
          </p:nvSpPr>
          <p:spPr bwMode="auto">
            <a:xfrm flipH="1">
              <a:off x="6870701" y="2328400"/>
              <a:ext cx="1466850" cy="0"/>
            </a:xfrm>
            <a:prstGeom prst="line">
              <a:avLst/>
            </a:prstGeom>
            <a:noFill/>
            <a:ln w="3175" cap="flat">
              <a:solidFill>
                <a:srgbClr val="A5A5A5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>
              <a:off x="3854451" y="3752431"/>
              <a:ext cx="1511300" cy="0"/>
            </a:xfrm>
            <a:prstGeom prst="line">
              <a:avLst/>
            </a:prstGeom>
            <a:noFill/>
            <a:ln w="3175" cap="flat">
              <a:solidFill>
                <a:srgbClr val="ED7D3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7051677" y="3041230"/>
              <a:ext cx="1285875" cy="711200"/>
            </a:xfrm>
            <a:custGeom>
              <a:avLst/>
              <a:gdLst>
                <a:gd name="T0" fmla="*/ 810 w 810"/>
                <a:gd name="T1" fmla="*/ 448 h 448"/>
                <a:gd name="T2" fmla="*/ 448 w 810"/>
                <a:gd name="T3" fmla="*/ 448 h 448"/>
                <a:gd name="T4" fmla="*/ 0 w 810"/>
                <a:gd name="T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448">
                  <a:moveTo>
                    <a:pt x="810" y="448"/>
                  </a:moveTo>
                  <a:lnTo>
                    <a:pt x="448" y="44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FFC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>
              <a:off x="6756401" y="4163637"/>
              <a:ext cx="1581150" cy="1012825"/>
            </a:xfrm>
            <a:custGeom>
              <a:avLst/>
              <a:gdLst>
                <a:gd name="T0" fmla="*/ 996 w 996"/>
                <a:gd name="T1" fmla="*/ 638 h 638"/>
                <a:gd name="T2" fmla="*/ 638 w 996"/>
                <a:gd name="T3" fmla="*/ 638 h 638"/>
                <a:gd name="T4" fmla="*/ 0 w 996"/>
                <a:gd name="T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6" h="638">
                  <a:moveTo>
                    <a:pt x="996" y="638"/>
                  </a:moveTo>
                  <a:lnTo>
                    <a:pt x="638" y="63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4472C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9" name="Straight Connector 8"/>
            <p:cNvCxnSpPr/>
            <p:nvPr/>
          </p:nvCxnSpPr>
          <p:spPr>
            <a:xfrm>
              <a:off x="3720488" y="2328400"/>
              <a:ext cx="180000" cy="0"/>
            </a:xfrm>
            <a:prstGeom prst="line">
              <a:avLst/>
            </a:prstGeom>
            <a:noFill/>
            <a:ln w="25400" cap="rnd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12"/>
            <p:cNvCxnSpPr/>
            <p:nvPr/>
          </p:nvCxnSpPr>
          <p:spPr>
            <a:xfrm>
              <a:off x="3720488" y="3752431"/>
              <a:ext cx="180000" cy="0"/>
            </a:xfrm>
            <a:prstGeom prst="line">
              <a:avLst/>
            </a:prstGeom>
            <a:noFill/>
            <a:ln w="25400" cap="rnd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20"/>
            <p:cNvCxnSpPr/>
            <p:nvPr/>
          </p:nvCxnSpPr>
          <p:spPr>
            <a:xfrm>
              <a:off x="8291513" y="2328400"/>
              <a:ext cx="180000" cy="0"/>
            </a:xfrm>
            <a:prstGeom prst="line">
              <a:avLst/>
            </a:prstGeom>
            <a:noFill/>
            <a:ln w="25400" cap="rnd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sp>
          <p:nvSpPr>
            <p:cNvPr id="37" name="TextBox 21"/>
            <p:cNvSpPr txBox="1"/>
            <p:nvPr/>
          </p:nvSpPr>
          <p:spPr>
            <a:xfrm>
              <a:off x="7051677" y="1533261"/>
              <a:ext cx="224691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企业要</a:t>
              </a:r>
              <a:r>
                <a:rPr lang="zh-CN" altLang="en-US" sz="2000" kern="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为供应商的不合规行为“买单”</a:t>
              </a:r>
              <a:endParaRPr lang="en-US" altLang="zh-CN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Straight Connector 24"/>
            <p:cNvCxnSpPr/>
            <p:nvPr/>
          </p:nvCxnSpPr>
          <p:spPr>
            <a:xfrm>
              <a:off x="8291513" y="3752430"/>
              <a:ext cx="180000" cy="0"/>
            </a:xfrm>
            <a:prstGeom prst="line">
              <a:avLst/>
            </a:prstGeom>
            <a:noFill/>
            <a:ln w="25400" cap="rnd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28"/>
            <p:cNvCxnSpPr/>
            <p:nvPr/>
          </p:nvCxnSpPr>
          <p:spPr>
            <a:xfrm>
              <a:off x="8291513" y="5176461"/>
              <a:ext cx="180000" cy="0"/>
            </a:xfrm>
            <a:prstGeom prst="line">
              <a:avLst/>
            </a:prstGeom>
            <a:noFill/>
            <a:ln w="25400" cap="rnd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6188077" y="3470276"/>
              <a:ext cx="1025525" cy="892175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5121277" y="3044826"/>
              <a:ext cx="993775" cy="1209675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6413502" y="2787651"/>
              <a:ext cx="784225" cy="676275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6273802" y="1981200"/>
              <a:ext cx="841375" cy="869950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5791201" y="2495551"/>
              <a:ext cx="609600" cy="1095375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4794251" y="4467225"/>
              <a:ext cx="2070100" cy="1644650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5562601" y="4486276"/>
              <a:ext cx="990600" cy="714375"/>
            </a:xfrm>
            <a:custGeom>
              <a:avLst/>
              <a:gdLst>
                <a:gd name="T0" fmla="*/ 0 w 312"/>
                <a:gd name="T1" fmla="*/ 196 h 225"/>
                <a:gd name="T2" fmla="*/ 92 w 312"/>
                <a:gd name="T3" fmla="*/ 93 h 225"/>
                <a:gd name="T4" fmla="*/ 173 w 312"/>
                <a:gd name="T5" fmla="*/ 31 h 225"/>
                <a:gd name="T6" fmla="*/ 133 w 312"/>
                <a:gd name="T7" fmla="*/ 96 h 225"/>
                <a:gd name="T8" fmla="*/ 74 w 312"/>
                <a:gd name="T9" fmla="*/ 177 h 225"/>
                <a:gd name="T10" fmla="*/ 137 w 312"/>
                <a:gd name="T11" fmla="*/ 117 h 225"/>
                <a:gd name="T12" fmla="*/ 207 w 312"/>
                <a:gd name="T13" fmla="*/ 10 h 225"/>
                <a:gd name="T14" fmla="*/ 246 w 312"/>
                <a:gd name="T15" fmla="*/ 14 h 225"/>
                <a:gd name="T16" fmla="*/ 207 w 312"/>
                <a:gd name="T17" fmla="*/ 74 h 225"/>
                <a:gd name="T18" fmla="*/ 132 w 312"/>
                <a:gd name="T19" fmla="*/ 179 h 225"/>
                <a:gd name="T20" fmla="*/ 200 w 312"/>
                <a:gd name="T21" fmla="*/ 123 h 225"/>
                <a:gd name="T22" fmla="*/ 270 w 312"/>
                <a:gd name="T23" fmla="*/ 10 h 225"/>
                <a:gd name="T24" fmla="*/ 312 w 312"/>
                <a:gd name="T25" fmla="*/ 15 h 225"/>
                <a:gd name="T26" fmla="*/ 274 w 312"/>
                <a:gd name="T27" fmla="*/ 72 h 225"/>
                <a:gd name="T28" fmla="*/ 182 w 312"/>
                <a:gd name="T29" fmla="*/ 192 h 225"/>
                <a:gd name="T30" fmla="*/ 0 w 312"/>
                <a:gd name="T31" fmla="*/ 1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225">
                  <a:moveTo>
                    <a:pt x="0" y="196"/>
                  </a:moveTo>
                  <a:cubicBezTo>
                    <a:pt x="0" y="196"/>
                    <a:pt x="54" y="175"/>
                    <a:pt x="92" y="93"/>
                  </a:cubicBezTo>
                  <a:cubicBezTo>
                    <a:pt x="130" y="11"/>
                    <a:pt x="164" y="25"/>
                    <a:pt x="173" y="31"/>
                  </a:cubicBezTo>
                  <a:cubicBezTo>
                    <a:pt x="173" y="31"/>
                    <a:pt x="148" y="65"/>
                    <a:pt x="133" y="96"/>
                  </a:cubicBezTo>
                  <a:cubicBezTo>
                    <a:pt x="119" y="128"/>
                    <a:pt x="96" y="162"/>
                    <a:pt x="74" y="177"/>
                  </a:cubicBezTo>
                  <a:cubicBezTo>
                    <a:pt x="74" y="177"/>
                    <a:pt x="109" y="165"/>
                    <a:pt x="137" y="117"/>
                  </a:cubicBezTo>
                  <a:cubicBezTo>
                    <a:pt x="166" y="69"/>
                    <a:pt x="193" y="18"/>
                    <a:pt x="207" y="10"/>
                  </a:cubicBezTo>
                  <a:cubicBezTo>
                    <a:pt x="222" y="1"/>
                    <a:pt x="244" y="9"/>
                    <a:pt x="246" y="14"/>
                  </a:cubicBezTo>
                  <a:cubicBezTo>
                    <a:pt x="246" y="14"/>
                    <a:pt x="220" y="40"/>
                    <a:pt x="207" y="74"/>
                  </a:cubicBezTo>
                  <a:cubicBezTo>
                    <a:pt x="193" y="107"/>
                    <a:pt x="166" y="158"/>
                    <a:pt x="132" y="179"/>
                  </a:cubicBezTo>
                  <a:cubicBezTo>
                    <a:pt x="132" y="179"/>
                    <a:pt x="176" y="158"/>
                    <a:pt x="200" y="123"/>
                  </a:cubicBezTo>
                  <a:cubicBezTo>
                    <a:pt x="223" y="87"/>
                    <a:pt x="250" y="19"/>
                    <a:pt x="270" y="10"/>
                  </a:cubicBezTo>
                  <a:cubicBezTo>
                    <a:pt x="289" y="0"/>
                    <a:pt x="307" y="7"/>
                    <a:pt x="312" y="15"/>
                  </a:cubicBezTo>
                  <a:cubicBezTo>
                    <a:pt x="312" y="15"/>
                    <a:pt x="286" y="42"/>
                    <a:pt x="274" y="72"/>
                  </a:cubicBezTo>
                  <a:cubicBezTo>
                    <a:pt x="262" y="101"/>
                    <a:pt x="228" y="171"/>
                    <a:pt x="182" y="192"/>
                  </a:cubicBezTo>
                  <a:cubicBezTo>
                    <a:pt x="137" y="214"/>
                    <a:pt x="59" y="225"/>
                    <a:pt x="0" y="196"/>
                  </a:cubicBezTo>
                  <a:close/>
                </a:path>
              </a:pathLst>
            </a:custGeom>
            <a:solidFill>
              <a:srgbClr val="01ACBE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TextBox 21"/>
          <p:cNvSpPr txBox="1"/>
          <p:nvPr/>
        </p:nvSpPr>
        <p:spPr>
          <a:xfrm>
            <a:off x="7408305" y="3312708"/>
            <a:ext cx="13716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采购是贪腐的重灾区</a:t>
            </a:r>
            <a:endParaRPr lang="en-US" altLang="zh-CN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1"/>
          <p:cNvSpPr txBox="1"/>
          <p:nvPr/>
        </p:nvSpPr>
        <p:spPr>
          <a:xfrm>
            <a:off x="7362869" y="4618649"/>
            <a:ext cx="18261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采购过程涉及到众多法律法规</a:t>
            </a:r>
            <a:endParaRPr lang="en-US" altLang="zh-CN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2533096" y="3224946"/>
            <a:ext cx="21508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采购是企业合规管理的重要组成部分</a:t>
            </a:r>
            <a:endParaRPr lang="en-US" altLang="zh-CN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21"/>
          <p:cNvSpPr txBox="1"/>
          <p:nvPr/>
        </p:nvSpPr>
        <p:spPr>
          <a:xfrm>
            <a:off x="2834403" y="1800915"/>
            <a:ext cx="25403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/>
              <a:t>采购合规管理是堵住企业合规漏洞的</a:t>
            </a:r>
            <a:r>
              <a:rPr lang="zh-CN" altLang="en-US" sz="2000" dirty="0" smtClean="0"/>
              <a:t>“抓手”</a:t>
            </a:r>
            <a:endParaRPr lang="en-US" altLang="zh-CN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54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90069" y="411431"/>
            <a:ext cx="10197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采购合规到底合什么规？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95001" y="1365165"/>
            <a:ext cx="5082068" cy="4598070"/>
            <a:chOff x="1446550" y="2222437"/>
            <a:chExt cx="2136099" cy="2851132"/>
          </a:xfrm>
        </p:grpSpPr>
        <p:sp>
          <p:nvSpPr>
            <p:cNvPr id="14" name="文本框 13"/>
            <p:cNvSpPr txBox="1"/>
            <p:nvPr/>
          </p:nvSpPr>
          <p:spPr>
            <a:xfrm>
              <a:off x="1446550" y="2222437"/>
              <a:ext cx="2136099" cy="2290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外部要求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46550" y="2615183"/>
              <a:ext cx="2136099" cy="24583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55158" y="2014589"/>
            <a:ext cx="4771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zh-CN" dirty="0" smtClean="0">
                <a:latin typeface="+mn-ea"/>
              </a:rPr>
              <a:t>为了规范</a:t>
            </a:r>
            <a:r>
              <a:rPr lang="zh-CN" altLang="zh-CN" dirty="0" smtClean="0">
                <a:latin typeface="+mn-ea"/>
              </a:rPr>
              <a:t>公司组织行为</a:t>
            </a:r>
            <a:r>
              <a:rPr lang="zh-CN" altLang="en-US" dirty="0" smtClean="0">
                <a:latin typeface="+mn-ea"/>
              </a:rPr>
              <a:t>的</a:t>
            </a:r>
            <a:r>
              <a:rPr lang="zh-CN" altLang="zh-CN" dirty="0" smtClean="0">
                <a:latin typeface="+mn-ea"/>
              </a:rPr>
              <a:t>公司法</a:t>
            </a:r>
            <a:endParaRPr lang="zh-CN" altLang="zh-CN" dirty="0">
              <a:latin typeface="+mn-ea"/>
            </a:endParaRPr>
          </a:p>
          <a:p>
            <a:pPr lvl="1"/>
            <a:r>
              <a:rPr lang="zh-CN" altLang="zh-CN" dirty="0" smtClean="0">
                <a:latin typeface="+mn-ea"/>
              </a:rPr>
              <a:t>为规范企业破产程序的破产法</a:t>
            </a:r>
            <a:endParaRPr lang="zh-CN" altLang="zh-CN" dirty="0">
              <a:latin typeface="+mn-ea"/>
            </a:endParaRPr>
          </a:p>
          <a:p>
            <a:pPr lvl="1"/>
            <a:r>
              <a:rPr lang="zh-CN" altLang="zh-CN" dirty="0">
                <a:latin typeface="+mn-ea"/>
              </a:rPr>
              <a:t>为保证企业合法纳税的</a:t>
            </a:r>
            <a:r>
              <a:rPr lang="zh-CN" altLang="zh-CN" dirty="0" smtClean="0">
                <a:latin typeface="+mn-ea"/>
              </a:rPr>
              <a:t>税法</a:t>
            </a:r>
            <a:endParaRPr lang="zh-CN" altLang="zh-CN" dirty="0">
              <a:latin typeface="+mn-ea"/>
            </a:endParaRPr>
          </a:p>
          <a:p>
            <a:pPr lvl="1"/>
            <a:r>
              <a:rPr lang="zh-CN" altLang="zh-CN" dirty="0">
                <a:latin typeface="+mn-ea"/>
              </a:rPr>
              <a:t>保证安全生产的安全法</a:t>
            </a:r>
          </a:p>
          <a:p>
            <a:pPr lvl="1"/>
            <a:r>
              <a:rPr lang="zh-CN" altLang="zh-CN" dirty="0">
                <a:latin typeface="+mn-ea"/>
              </a:rPr>
              <a:t>保护环境的环保法</a:t>
            </a:r>
          </a:p>
          <a:p>
            <a:pPr lvl="1"/>
            <a:r>
              <a:rPr lang="zh-CN" altLang="zh-CN" dirty="0">
                <a:latin typeface="+mn-ea"/>
              </a:rPr>
              <a:t>约束合作双方正当权益的合同法</a:t>
            </a:r>
          </a:p>
          <a:p>
            <a:pPr lvl="1"/>
            <a:r>
              <a:rPr lang="zh-CN" altLang="zh-CN" dirty="0">
                <a:latin typeface="+mn-ea"/>
              </a:rPr>
              <a:t>规范采购行为的招投标法</a:t>
            </a:r>
          </a:p>
          <a:p>
            <a:pPr lvl="1"/>
            <a:r>
              <a:rPr lang="zh-CN" altLang="zh-CN" dirty="0">
                <a:latin typeface="+mn-ea"/>
              </a:rPr>
              <a:t>保护知识的知识产权法</a:t>
            </a:r>
          </a:p>
          <a:p>
            <a:pPr lvl="1"/>
            <a:r>
              <a:rPr lang="zh-CN" altLang="zh-CN" dirty="0">
                <a:latin typeface="+mn-ea"/>
              </a:rPr>
              <a:t>反不正当竞争的反垄断法</a:t>
            </a:r>
          </a:p>
          <a:p>
            <a:pPr lvl="1"/>
            <a:r>
              <a:rPr lang="zh-CN" altLang="zh-CN" dirty="0">
                <a:latin typeface="+mn-ea"/>
              </a:rPr>
              <a:t>反商业贿赂的反腐败法</a:t>
            </a:r>
          </a:p>
          <a:p>
            <a:pPr lvl="1"/>
            <a:r>
              <a:rPr lang="zh-CN" altLang="zh-CN" dirty="0">
                <a:latin typeface="+mn-ea"/>
              </a:rPr>
              <a:t>保护劳动者正当权益的劳动法</a:t>
            </a:r>
          </a:p>
          <a:p>
            <a:pPr lvl="1"/>
            <a:r>
              <a:rPr lang="zh-CN" altLang="zh-CN" dirty="0">
                <a:latin typeface="+mn-ea"/>
              </a:rPr>
              <a:t>规范国际贸易的国际贸易法</a:t>
            </a:r>
          </a:p>
          <a:p>
            <a:pPr lvl="1"/>
            <a:r>
              <a:rPr lang="zh-CN" altLang="zh-CN" dirty="0">
                <a:latin typeface="+mn-ea"/>
              </a:rPr>
              <a:t>规范上市公司行为的证券法</a:t>
            </a:r>
          </a:p>
          <a:p>
            <a:pPr lvl="1"/>
            <a:r>
              <a:rPr lang="en-US" altLang="zh-CN" dirty="0">
                <a:latin typeface="+mn-ea"/>
              </a:rPr>
              <a:t>……</a:t>
            </a:r>
            <a:endParaRPr lang="zh-CN" altLang="zh-CN" dirty="0">
              <a:latin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40110" y="1387360"/>
            <a:ext cx="5282720" cy="4564724"/>
            <a:chOff x="1446550" y="2222437"/>
            <a:chExt cx="2136099" cy="2830771"/>
          </a:xfrm>
        </p:grpSpPr>
        <p:sp>
          <p:nvSpPr>
            <p:cNvPr id="18" name="文本框 17"/>
            <p:cNvSpPr txBox="1"/>
            <p:nvPr/>
          </p:nvSpPr>
          <p:spPr>
            <a:xfrm>
              <a:off x="1446550" y="2222437"/>
              <a:ext cx="2136099" cy="229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内部要求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46550" y="2594822"/>
              <a:ext cx="2136099" cy="24583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6460762" y="2042944"/>
            <a:ext cx="3687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质量标准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安环要求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项目管理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工程管理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信息化项目管理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销售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规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固定资产管理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预算</a:t>
            </a:r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计划管理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集团化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管</a:t>
            </a:r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控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人力资源管理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合同管理、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审计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合规</a:t>
            </a:r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管理</a:t>
            </a:r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85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" y="6355830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90069" y="411431"/>
            <a:ext cx="10197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合规管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控系统搭建是采购管理者的重要任务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95001" y="1169281"/>
            <a:ext cx="10798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000" dirty="0" smtClean="0">
                <a:latin typeface="+mn-ea"/>
                <a:cs typeface="Times New Roman" panose="02020603050405020304" pitchFamily="18" charset="0"/>
              </a:rPr>
              <a:t>确保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采购全流程操作过程不违反外部部门的法律</a:t>
            </a:r>
            <a:r>
              <a:rPr lang="zh-CN" altLang="zh-CN" sz="2000" dirty="0" smtClean="0">
                <a:latin typeface="+mn-ea"/>
                <a:cs typeface="Times New Roman" panose="02020603050405020304" pitchFamily="18" charset="0"/>
              </a:rPr>
              <a:t>法规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2000" dirty="0" smtClean="0">
                <a:latin typeface="+mn-ea"/>
                <a:cs typeface="Times New Roman" panose="02020603050405020304" pitchFamily="18" charset="0"/>
              </a:rPr>
              <a:t>制定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与采购相关的制度流程，以此确保采购行为的顺利</a:t>
            </a:r>
            <a:r>
              <a:rPr lang="zh-CN" altLang="zh-CN" sz="2000" dirty="0" smtClean="0">
                <a:latin typeface="+mn-ea"/>
                <a:cs typeface="Times New Roman" panose="02020603050405020304" pitchFamily="18" charset="0"/>
              </a:rPr>
              <a:t>实施</a:t>
            </a:r>
            <a:endParaRPr lang="zh-CN" altLang="en-US" sz="2000" dirty="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036" y="2817384"/>
            <a:ext cx="4556049" cy="2800516"/>
            <a:chOff x="944380" y="1807812"/>
            <a:chExt cx="4556049" cy="2800516"/>
          </a:xfrm>
        </p:grpSpPr>
        <p:grpSp>
          <p:nvGrpSpPr>
            <p:cNvPr id="16" name="组合 15"/>
            <p:cNvGrpSpPr/>
            <p:nvPr/>
          </p:nvGrpSpPr>
          <p:grpSpPr>
            <a:xfrm>
              <a:off x="944380" y="1807812"/>
              <a:ext cx="2608289" cy="2800516"/>
              <a:chOff x="6339861" y="1284100"/>
              <a:chExt cx="4098367" cy="4624331"/>
            </a:xfrm>
          </p:grpSpPr>
          <p:sp>
            <p:nvSpPr>
              <p:cNvPr id="17" name="Freeform 13"/>
              <p:cNvSpPr/>
              <p:nvPr/>
            </p:nvSpPr>
            <p:spPr bwMode="auto">
              <a:xfrm>
                <a:off x="7471033" y="4204066"/>
                <a:ext cx="1683969" cy="1704365"/>
              </a:xfrm>
              <a:custGeom>
                <a:avLst/>
                <a:gdLst>
                  <a:gd name="T0" fmla="*/ 1185 w 1185"/>
                  <a:gd name="T1" fmla="*/ 688 h 1217"/>
                  <a:gd name="T2" fmla="*/ 631 w 1185"/>
                  <a:gd name="T3" fmla="*/ 1217 h 1217"/>
                  <a:gd name="T4" fmla="*/ 0 w 1185"/>
                  <a:gd name="T5" fmla="*/ 0 h 1217"/>
                  <a:gd name="T6" fmla="*/ 1185 w 1185"/>
                  <a:gd name="T7" fmla="*/ 688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5" h="1217">
                    <a:moveTo>
                      <a:pt x="1185" y="688"/>
                    </a:moveTo>
                    <a:lnTo>
                      <a:pt x="631" y="1217"/>
                    </a:lnTo>
                    <a:lnTo>
                      <a:pt x="0" y="0"/>
                    </a:lnTo>
                    <a:lnTo>
                      <a:pt x="1185" y="688"/>
                    </a:lnTo>
                    <a:close/>
                  </a:path>
                </a:pathLst>
              </a:custGeom>
              <a:solidFill>
                <a:srgbClr val="4C606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6339861" y="3106103"/>
                <a:ext cx="1061540" cy="1920036"/>
              </a:xfrm>
              <a:custGeom>
                <a:avLst/>
                <a:gdLst>
                  <a:gd name="T0" fmla="*/ 734 w 747"/>
                  <a:gd name="T1" fmla="*/ 1371 h 1371"/>
                  <a:gd name="T2" fmla="*/ 0 w 747"/>
                  <a:gd name="T3" fmla="*/ 1151 h 1371"/>
                  <a:gd name="T4" fmla="*/ 747 w 747"/>
                  <a:gd name="T5" fmla="*/ 0 h 1371"/>
                  <a:gd name="T6" fmla="*/ 734 w 747"/>
                  <a:gd name="T7" fmla="*/ 1371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7" h="1371">
                    <a:moveTo>
                      <a:pt x="734" y="1371"/>
                    </a:moveTo>
                    <a:lnTo>
                      <a:pt x="0" y="1151"/>
                    </a:lnTo>
                    <a:lnTo>
                      <a:pt x="747" y="0"/>
                    </a:lnTo>
                    <a:lnTo>
                      <a:pt x="734" y="1371"/>
                    </a:lnTo>
                    <a:close/>
                  </a:path>
                </a:pathLst>
              </a:custGeom>
              <a:solidFill>
                <a:srgbClr val="3D9077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7634455" y="1284100"/>
                <a:ext cx="1681126" cy="1707165"/>
              </a:xfrm>
              <a:custGeom>
                <a:avLst/>
                <a:gdLst>
                  <a:gd name="T0" fmla="*/ 0 w 1183"/>
                  <a:gd name="T1" fmla="*/ 527 h 1219"/>
                  <a:gd name="T2" fmla="*/ 555 w 1183"/>
                  <a:gd name="T3" fmla="*/ 0 h 1219"/>
                  <a:gd name="T4" fmla="*/ 1183 w 1183"/>
                  <a:gd name="T5" fmla="*/ 1219 h 1219"/>
                  <a:gd name="T6" fmla="*/ 0 w 1183"/>
                  <a:gd name="T7" fmla="*/ 527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3" h="1219">
                    <a:moveTo>
                      <a:pt x="0" y="527"/>
                    </a:moveTo>
                    <a:lnTo>
                      <a:pt x="555" y="0"/>
                    </a:lnTo>
                    <a:lnTo>
                      <a:pt x="1183" y="1219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376809" y="1664834"/>
                <a:ext cx="4061419" cy="3862916"/>
                <a:chOff x="6376809" y="1664834"/>
                <a:chExt cx="4061419" cy="3862916"/>
              </a:xfrm>
            </p:grpSpPr>
            <p:sp>
              <p:nvSpPr>
                <p:cNvPr id="21" name="Freeform 7"/>
                <p:cNvSpPr/>
                <p:nvPr/>
              </p:nvSpPr>
              <p:spPr bwMode="auto">
                <a:xfrm>
                  <a:off x="8416044" y="4684426"/>
                  <a:ext cx="846959" cy="483160"/>
                </a:xfrm>
                <a:custGeom>
                  <a:avLst/>
                  <a:gdLst>
                    <a:gd name="T0" fmla="*/ 518 w 596"/>
                    <a:gd name="T1" fmla="*/ 345 h 345"/>
                    <a:gd name="T2" fmla="*/ 0 w 596"/>
                    <a:gd name="T3" fmla="*/ 343 h 345"/>
                    <a:gd name="T4" fmla="*/ 33 w 596"/>
                    <a:gd name="T5" fmla="*/ 0 h 345"/>
                    <a:gd name="T6" fmla="*/ 596 w 596"/>
                    <a:gd name="T7" fmla="*/ 18 h 345"/>
                    <a:gd name="T8" fmla="*/ 518 w 596"/>
                    <a:gd name="T9" fmla="*/ 34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345">
                      <a:moveTo>
                        <a:pt x="518" y="345"/>
                      </a:moveTo>
                      <a:lnTo>
                        <a:pt x="0" y="343"/>
                      </a:lnTo>
                      <a:lnTo>
                        <a:pt x="33" y="0"/>
                      </a:lnTo>
                      <a:lnTo>
                        <a:pt x="596" y="18"/>
                      </a:lnTo>
                      <a:lnTo>
                        <a:pt x="518" y="345"/>
                      </a:lnTo>
                      <a:close/>
                    </a:path>
                  </a:pathLst>
                </a:custGeom>
                <a:solidFill>
                  <a:srgbClr val="405052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8"/>
                <p:cNvSpPr/>
                <p:nvPr/>
              </p:nvSpPr>
              <p:spPr bwMode="auto">
                <a:xfrm>
                  <a:off x="7020553" y="4204066"/>
                  <a:ext cx="819958" cy="820672"/>
                </a:xfrm>
                <a:custGeom>
                  <a:avLst/>
                  <a:gdLst>
                    <a:gd name="T0" fmla="*/ 255 w 577"/>
                    <a:gd name="T1" fmla="*/ 586 h 586"/>
                    <a:gd name="T2" fmla="*/ 0 w 577"/>
                    <a:gd name="T3" fmla="*/ 135 h 586"/>
                    <a:gd name="T4" fmla="*/ 317 w 577"/>
                    <a:gd name="T5" fmla="*/ 0 h 586"/>
                    <a:gd name="T6" fmla="*/ 577 w 577"/>
                    <a:gd name="T7" fmla="*/ 492 h 586"/>
                    <a:gd name="T8" fmla="*/ 255 w 577"/>
                    <a:gd name="T9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7" h="586">
                      <a:moveTo>
                        <a:pt x="255" y="586"/>
                      </a:moveTo>
                      <a:lnTo>
                        <a:pt x="0" y="135"/>
                      </a:lnTo>
                      <a:lnTo>
                        <a:pt x="317" y="0"/>
                      </a:lnTo>
                      <a:lnTo>
                        <a:pt x="577" y="492"/>
                      </a:lnTo>
                      <a:lnTo>
                        <a:pt x="255" y="586"/>
                      </a:lnTo>
                      <a:close/>
                    </a:path>
                  </a:pathLst>
                </a:custGeom>
                <a:solidFill>
                  <a:srgbClr val="2D6956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9"/>
                <p:cNvSpPr/>
                <p:nvPr/>
              </p:nvSpPr>
              <p:spPr bwMode="auto">
                <a:xfrm>
                  <a:off x="6631180" y="2827411"/>
                  <a:ext cx="771642" cy="950916"/>
                </a:xfrm>
                <a:custGeom>
                  <a:avLst/>
                  <a:gdLst>
                    <a:gd name="T0" fmla="*/ 0 w 543"/>
                    <a:gd name="T1" fmla="*/ 448 h 679"/>
                    <a:gd name="T2" fmla="*/ 262 w 543"/>
                    <a:gd name="T3" fmla="*/ 0 h 679"/>
                    <a:gd name="T4" fmla="*/ 543 w 543"/>
                    <a:gd name="T5" fmla="*/ 201 h 679"/>
                    <a:gd name="T6" fmla="*/ 244 w 543"/>
                    <a:gd name="T7" fmla="*/ 679 h 679"/>
                    <a:gd name="T8" fmla="*/ 0 w 543"/>
                    <a:gd name="T9" fmla="*/ 448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3" h="679">
                      <a:moveTo>
                        <a:pt x="0" y="448"/>
                      </a:moveTo>
                      <a:lnTo>
                        <a:pt x="262" y="0"/>
                      </a:lnTo>
                      <a:lnTo>
                        <a:pt x="543" y="201"/>
                      </a:lnTo>
                      <a:lnTo>
                        <a:pt x="244" y="679"/>
                      </a:lnTo>
                      <a:lnTo>
                        <a:pt x="0" y="448"/>
                      </a:lnTo>
                      <a:close/>
                    </a:path>
                  </a:pathLst>
                </a:custGeom>
                <a:solidFill>
                  <a:srgbClr val="2C536E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0"/>
                <p:cNvSpPr/>
                <p:nvPr/>
              </p:nvSpPr>
              <p:spPr bwMode="auto">
                <a:xfrm>
                  <a:off x="7525033" y="2023544"/>
                  <a:ext cx="846959" cy="483160"/>
                </a:xfrm>
                <a:custGeom>
                  <a:avLst/>
                  <a:gdLst>
                    <a:gd name="T0" fmla="*/ 79 w 596"/>
                    <a:gd name="T1" fmla="*/ 0 h 345"/>
                    <a:gd name="T2" fmla="*/ 596 w 596"/>
                    <a:gd name="T3" fmla="*/ 2 h 345"/>
                    <a:gd name="T4" fmla="*/ 561 w 596"/>
                    <a:gd name="T5" fmla="*/ 345 h 345"/>
                    <a:gd name="T6" fmla="*/ 0 w 596"/>
                    <a:gd name="T7" fmla="*/ 326 h 345"/>
                    <a:gd name="T8" fmla="*/ 79 w 596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345">
                      <a:moveTo>
                        <a:pt x="79" y="0"/>
                      </a:moveTo>
                      <a:lnTo>
                        <a:pt x="596" y="2"/>
                      </a:lnTo>
                      <a:lnTo>
                        <a:pt x="561" y="345"/>
                      </a:lnTo>
                      <a:lnTo>
                        <a:pt x="0" y="326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1"/>
                <p:cNvSpPr/>
                <p:nvPr/>
              </p:nvSpPr>
              <p:spPr bwMode="auto">
                <a:xfrm>
                  <a:off x="8937578" y="2162190"/>
                  <a:ext cx="822800" cy="830476"/>
                </a:xfrm>
                <a:custGeom>
                  <a:avLst/>
                  <a:gdLst>
                    <a:gd name="T0" fmla="*/ 321 w 579"/>
                    <a:gd name="T1" fmla="*/ 0 h 593"/>
                    <a:gd name="T2" fmla="*/ 579 w 579"/>
                    <a:gd name="T3" fmla="*/ 450 h 593"/>
                    <a:gd name="T4" fmla="*/ 266 w 579"/>
                    <a:gd name="T5" fmla="*/ 593 h 593"/>
                    <a:gd name="T6" fmla="*/ 0 w 579"/>
                    <a:gd name="T7" fmla="*/ 96 h 593"/>
                    <a:gd name="T8" fmla="*/ 321 w 579"/>
                    <a:gd name="T9" fmla="*/ 0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9" h="593">
                      <a:moveTo>
                        <a:pt x="321" y="0"/>
                      </a:moveTo>
                      <a:lnTo>
                        <a:pt x="579" y="450"/>
                      </a:lnTo>
                      <a:lnTo>
                        <a:pt x="266" y="593"/>
                      </a:lnTo>
                      <a:lnTo>
                        <a:pt x="0" y="96"/>
                      </a:lnTo>
                      <a:lnTo>
                        <a:pt x="32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"/>
                <p:cNvSpPr/>
                <p:nvPr/>
              </p:nvSpPr>
              <p:spPr bwMode="auto">
                <a:xfrm>
                  <a:off x="9385214" y="3411404"/>
                  <a:ext cx="768800" cy="950916"/>
                </a:xfrm>
                <a:custGeom>
                  <a:avLst/>
                  <a:gdLst>
                    <a:gd name="T0" fmla="*/ 541 w 541"/>
                    <a:gd name="T1" fmla="*/ 231 h 679"/>
                    <a:gd name="T2" fmla="*/ 279 w 541"/>
                    <a:gd name="T3" fmla="*/ 679 h 679"/>
                    <a:gd name="T4" fmla="*/ 0 w 541"/>
                    <a:gd name="T5" fmla="*/ 477 h 679"/>
                    <a:gd name="T6" fmla="*/ 297 w 541"/>
                    <a:gd name="T7" fmla="*/ 0 h 679"/>
                    <a:gd name="T8" fmla="*/ 541 w 541"/>
                    <a:gd name="T9" fmla="*/ 231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1" h="679">
                      <a:moveTo>
                        <a:pt x="541" y="231"/>
                      </a:moveTo>
                      <a:lnTo>
                        <a:pt x="279" y="679"/>
                      </a:lnTo>
                      <a:lnTo>
                        <a:pt x="0" y="477"/>
                      </a:lnTo>
                      <a:lnTo>
                        <a:pt x="297" y="0"/>
                      </a:lnTo>
                      <a:lnTo>
                        <a:pt x="541" y="231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5"/>
                <p:cNvSpPr/>
                <p:nvPr/>
              </p:nvSpPr>
              <p:spPr bwMode="auto">
                <a:xfrm>
                  <a:off x="6376809" y="2412874"/>
                  <a:ext cx="1945446" cy="1041945"/>
                </a:xfrm>
                <a:custGeom>
                  <a:avLst/>
                  <a:gdLst>
                    <a:gd name="T0" fmla="*/ 179 w 1369"/>
                    <a:gd name="T1" fmla="*/ 744 h 744"/>
                    <a:gd name="T2" fmla="*/ 0 w 1369"/>
                    <a:gd name="T3" fmla="*/ 0 h 744"/>
                    <a:gd name="T4" fmla="*/ 1369 w 1369"/>
                    <a:gd name="T5" fmla="*/ 67 h 744"/>
                    <a:gd name="T6" fmla="*/ 179 w 1369"/>
                    <a:gd name="T7" fmla="*/ 74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9" h="744">
                      <a:moveTo>
                        <a:pt x="179" y="744"/>
                      </a:moveTo>
                      <a:lnTo>
                        <a:pt x="0" y="0"/>
                      </a:lnTo>
                      <a:lnTo>
                        <a:pt x="1369" y="67"/>
                      </a:lnTo>
                      <a:lnTo>
                        <a:pt x="179" y="744"/>
                      </a:lnTo>
                      <a:close/>
                    </a:path>
                  </a:pathLst>
                </a:custGeom>
                <a:solidFill>
                  <a:srgbClr val="3B6F93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7"/>
                <p:cNvSpPr/>
                <p:nvPr/>
              </p:nvSpPr>
              <p:spPr bwMode="auto">
                <a:xfrm>
                  <a:off x="9385214" y="2162190"/>
                  <a:ext cx="1053014" cy="1917236"/>
                </a:xfrm>
                <a:custGeom>
                  <a:avLst/>
                  <a:gdLst>
                    <a:gd name="T0" fmla="*/ 7 w 741"/>
                    <a:gd name="T1" fmla="*/ 0 h 1369"/>
                    <a:gd name="T2" fmla="*/ 741 w 741"/>
                    <a:gd name="T3" fmla="*/ 215 h 1369"/>
                    <a:gd name="T4" fmla="*/ 0 w 741"/>
                    <a:gd name="T5" fmla="*/ 1369 h 1369"/>
                    <a:gd name="T6" fmla="*/ 7 w 741"/>
                    <a:gd name="T7" fmla="*/ 0 h 1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41" h="1369">
                      <a:moveTo>
                        <a:pt x="7" y="0"/>
                      </a:moveTo>
                      <a:lnTo>
                        <a:pt x="741" y="215"/>
                      </a:lnTo>
                      <a:lnTo>
                        <a:pt x="0" y="136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8"/>
                <p:cNvSpPr/>
                <p:nvPr/>
              </p:nvSpPr>
              <p:spPr bwMode="auto">
                <a:xfrm>
                  <a:off x="8462940" y="3734911"/>
                  <a:ext cx="1946866" cy="1041945"/>
                </a:xfrm>
                <a:custGeom>
                  <a:avLst/>
                  <a:gdLst>
                    <a:gd name="T0" fmla="*/ 1190 w 1370"/>
                    <a:gd name="T1" fmla="*/ 0 h 744"/>
                    <a:gd name="T2" fmla="*/ 1370 w 1370"/>
                    <a:gd name="T3" fmla="*/ 744 h 744"/>
                    <a:gd name="T4" fmla="*/ 0 w 1370"/>
                    <a:gd name="T5" fmla="*/ 680 h 744"/>
                    <a:gd name="T6" fmla="*/ 1190 w 1370"/>
                    <a:gd name="T7" fmla="*/ 0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0" h="744">
                      <a:moveTo>
                        <a:pt x="1190" y="0"/>
                      </a:moveTo>
                      <a:lnTo>
                        <a:pt x="1370" y="744"/>
                      </a:lnTo>
                      <a:lnTo>
                        <a:pt x="0" y="680"/>
                      </a:lnTo>
                      <a:lnTo>
                        <a:pt x="1190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TextBox 36"/>
                <p:cNvSpPr txBox="1"/>
                <p:nvPr/>
              </p:nvSpPr>
              <p:spPr>
                <a:xfrm>
                  <a:off x="8135057" y="1664834"/>
                  <a:ext cx="752783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31" name="TextBox 37"/>
                <p:cNvSpPr txBox="1"/>
                <p:nvPr/>
              </p:nvSpPr>
              <p:spPr>
                <a:xfrm>
                  <a:off x="9565758" y="2514983"/>
                  <a:ext cx="498569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32" name="TextBox 38"/>
                <p:cNvSpPr txBox="1"/>
                <p:nvPr/>
              </p:nvSpPr>
              <p:spPr>
                <a:xfrm>
                  <a:off x="9520331" y="4106765"/>
                  <a:ext cx="498569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</a:p>
              </p:txBody>
            </p:sp>
            <p:sp>
              <p:nvSpPr>
                <p:cNvPr id="33" name="TextBox 39"/>
                <p:cNvSpPr txBox="1"/>
                <p:nvPr/>
              </p:nvSpPr>
              <p:spPr>
                <a:xfrm>
                  <a:off x="8158717" y="4871416"/>
                  <a:ext cx="498569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4</a:t>
                  </a:r>
                </a:p>
              </p:txBody>
            </p:sp>
            <p:sp>
              <p:nvSpPr>
                <p:cNvPr id="34" name="TextBox 40"/>
                <p:cNvSpPr txBox="1"/>
                <p:nvPr/>
              </p:nvSpPr>
              <p:spPr>
                <a:xfrm>
                  <a:off x="6823582" y="4092091"/>
                  <a:ext cx="498569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5</a:t>
                  </a:r>
                </a:p>
              </p:txBody>
            </p:sp>
            <p:sp>
              <p:nvSpPr>
                <p:cNvPr id="37" name="TextBox 41"/>
                <p:cNvSpPr txBox="1"/>
                <p:nvPr/>
              </p:nvSpPr>
              <p:spPr>
                <a:xfrm>
                  <a:off x="6769364" y="2528468"/>
                  <a:ext cx="668984" cy="6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6</a:t>
                  </a:r>
                </a:p>
              </p:txBody>
            </p:sp>
          </p:grpSp>
        </p:grpSp>
        <p:sp>
          <p:nvSpPr>
            <p:cNvPr id="38" name="文本框 37"/>
            <p:cNvSpPr txBox="1"/>
            <p:nvPr/>
          </p:nvSpPr>
          <p:spPr>
            <a:xfrm>
              <a:off x="3834455" y="2023005"/>
              <a:ext cx="166597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latin typeface="+mn-ea"/>
                </a:rPr>
                <a:t>守法</a:t>
              </a:r>
              <a:r>
                <a:rPr lang="zh-CN" altLang="en-US" b="1" dirty="0">
                  <a:latin typeface="+mn-ea"/>
                </a:rPr>
                <a:t>合</a:t>
              </a:r>
              <a:r>
                <a:rPr lang="zh-CN" altLang="en-US" b="1" dirty="0" smtClean="0">
                  <a:latin typeface="+mn-ea"/>
                </a:rPr>
                <a:t>规</a:t>
              </a:r>
              <a:endParaRPr lang="en-US" altLang="zh-CN" b="1" dirty="0" smtClean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>
                  <a:latin typeface="+mn-ea"/>
                </a:rPr>
                <a:t>控制风险</a:t>
              </a:r>
              <a:endParaRPr lang="en-US" altLang="zh-CN" b="1" dirty="0" smtClean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>
                  <a:latin typeface="+mn-ea"/>
                </a:rPr>
                <a:t>应对</a:t>
              </a:r>
              <a:r>
                <a:rPr lang="zh-CN" altLang="en-US" b="1" dirty="0" smtClean="0">
                  <a:latin typeface="+mn-ea"/>
                </a:rPr>
                <a:t>危机</a:t>
              </a:r>
              <a:endParaRPr lang="en-US" altLang="zh-CN" b="1" dirty="0" smtClean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latin typeface="+mn-ea"/>
                </a:rPr>
                <a:t>有效管理</a:t>
              </a:r>
              <a:endParaRPr lang="en-US" altLang="zh-CN" b="1" dirty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latin typeface="+mn-ea"/>
                </a:rPr>
                <a:t>制度完善</a:t>
              </a:r>
              <a:endParaRPr lang="en-US" altLang="zh-CN" b="1" dirty="0" smtClean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latin typeface="+mn-ea"/>
                </a:rPr>
                <a:t>信息</a:t>
              </a:r>
              <a:r>
                <a:rPr lang="zh-CN" altLang="en-US" b="1" dirty="0">
                  <a:latin typeface="+mn-ea"/>
                </a:rPr>
                <a:t>畅通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04943" y="2829273"/>
              <a:ext cx="1406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+mn-ea"/>
                </a:rPr>
                <a:t>采购合规</a:t>
              </a:r>
              <a:r>
                <a:rPr lang="zh-CN" altLang="en-US" sz="2000" b="1" dirty="0" smtClean="0">
                  <a:latin typeface="+mn-ea"/>
                </a:rPr>
                <a:t>管理目标</a:t>
              </a:r>
              <a:endParaRPr lang="zh-CN" altLang="en-US" sz="2000" b="1" dirty="0"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21115" y="2215485"/>
            <a:ext cx="5472191" cy="3025227"/>
            <a:chOff x="1092996" y="1229300"/>
            <a:chExt cx="9787467" cy="5198187"/>
          </a:xfrm>
        </p:grpSpPr>
        <p:sp>
          <p:nvSpPr>
            <p:cNvPr id="41" name="文本框 40"/>
            <p:cNvSpPr txBox="1"/>
            <p:nvPr/>
          </p:nvSpPr>
          <p:spPr>
            <a:xfrm>
              <a:off x="4557152" y="2509340"/>
              <a:ext cx="832195" cy="111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541252" y="2533102"/>
              <a:ext cx="832195" cy="111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519777" y="2509340"/>
              <a:ext cx="832195" cy="111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092996" y="1229300"/>
              <a:ext cx="9787467" cy="5198187"/>
              <a:chOff x="0" y="679362"/>
              <a:chExt cx="9144000" cy="4464137"/>
            </a:xfrm>
          </p:grpSpPr>
          <p:sp>
            <p:nvSpPr>
              <p:cNvPr id="51" name="Shape 13688"/>
              <p:cNvSpPr/>
              <p:nvPr/>
            </p:nvSpPr>
            <p:spPr>
              <a:xfrm>
                <a:off x="3827620" y="3043285"/>
                <a:ext cx="1103255" cy="2054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9" h="21227" extrusionOk="0">
                    <a:moveTo>
                      <a:pt x="17185" y="21227"/>
                    </a:moveTo>
                    <a:cubicBezTo>
                      <a:pt x="17185" y="21227"/>
                      <a:pt x="13893" y="13718"/>
                      <a:pt x="15887" y="9168"/>
                    </a:cubicBezTo>
                    <a:cubicBezTo>
                      <a:pt x="17882" y="4617"/>
                      <a:pt x="21038" y="3662"/>
                      <a:pt x="20727" y="2968"/>
                    </a:cubicBezTo>
                    <a:cubicBezTo>
                      <a:pt x="20416" y="2274"/>
                      <a:pt x="18820" y="2600"/>
                      <a:pt x="18310" y="3242"/>
                    </a:cubicBezTo>
                    <a:cubicBezTo>
                      <a:pt x="17799" y="3884"/>
                      <a:pt x="15711" y="5268"/>
                      <a:pt x="13791" y="5044"/>
                    </a:cubicBezTo>
                    <a:cubicBezTo>
                      <a:pt x="11872" y="4821"/>
                      <a:pt x="11356" y="492"/>
                      <a:pt x="9952" y="60"/>
                    </a:cubicBezTo>
                    <a:cubicBezTo>
                      <a:pt x="8548" y="-373"/>
                      <a:pt x="9036" y="1628"/>
                      <a:pt x="9581" y="3362"/>
                    </a:cubicBezTo>
                    <a:cubicBezTo>
                      <a:pt x="10125" y="5097"/>
                      <a:pt x="7438" y="4131"/>
                      <a:pt x="5761" y="2051"/>
                    </a:cubicBezTo>
                    <a:cubicBezTo>
                      <a:pt x="4084" y="-29"/>
                      <a:pt x="3104" y="580"/>
                      <a:pt x="2919" y="875"/>
                    </a:cubicBezTo>
                    <a:cubicBezTo>
                      <a:pt x="2733" y="1169"/>
                      <a:pt x="6604" y="4880"/>
                      <a:pt x="6318" y="5058"/>
                    </a:cubicBezTo>
                    <a:cubicBezTo>
                      <a:pt x="6032" y="5236"/>
                      <a:pt x="1183" y="2158"/>
                      <a:pt x="712" y="2247"/>
                    </a:cubicBezTo>
                    <a:cubicBezTo>
                      <a:pt x="241" y="2335"/>
                      <a:pt x="-562" y="2578"/>
                      <a:pt x="596" y="3547"/>
                    </a:cubicBezTo>
                    <a:cubicBezTo>
                      <a:pt x="1755" y="4516"/>
                      <a:pt x="5391" y="6146"/>
                      <a:pt x="5160" y="6418"/>
                    </a:cubicBezTo>
                    <a:cubicBezTo>
                      <a:pt x="4928" y="6690"/>
                      <a:pt x="1920" y="5207"/>
                      <a:pt x="823" y="5173"/>
                    </a:cubicBezTo>
                    <a:cubicBezTo>
                      <a:pt x="-274" y="5138"/>
                      <a:pt x="171" y="5987"/>
                      <a:pt x="2138" y="6761"/>
                    </a:cubicBezTo>
                    <a:cubicBezTo>
                      <a:pt x="4105" y="7535"/>
                      <a:pt x="8921" y="8380"/>
                      <a:pt x="9075" y="11304"/>
                    </a:cubicBezTo>
                    <a:cubicBezTo>
                      <a:pt x="9229" y="14229"/>
                      <a:pt x="8166" y="19548"/>
                      <a:pt x="8166" y="19548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Shape 13689"/>
              <p:cNvSpPr/>
              <p:nvPr/>
            </p:nvSpPr>
            <p:spPr>
              <a:xfrm>
                <a:off x="4013969" y="679362"/>
                <a:ext cx="1002389" cy="2285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417" h="21600" extrusionOk="0">
                    <a:moveTo>
                      <a:pt x="1943" y="21482"/>
                    </a:moveTo>
                    <a:cubicBezTo>
                      <a:pt x="1943" y="21482"/>
                      <a:pt x="-4699" y="11144"/>
                      <a:pt x="6578" y="0"/>
                    </a:cubicBezTo>
                    <a:cubicBezTo>
                      <a:pt x="6578" y="0"/>
                      <a:pt x="16901" y="12862"/>
                      <a:pt x="3691" y="21600"/>
                    </a:cubicBezTo>
                    <a:cubicBezTo>
                      <a:pt x="3691" y="21600"/>
                      <a:pt x="4004" y="13307"/>
                      <a:pt x="5486" y="9928"/>
                    </a:cubicBezTo>
                    <a:cubicBezTo>
                      <a:pt x="5486" y="9928"/>
                      <a:pt x="1515" y="17278"/>
                      <a:pt x="1943" y="21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Shape 13690"/>
              <p:cNvSpPr/>
              <p:nvPr/>
            </p:nvSpPr>
            <p:spPr>
              <a:xfrm rot="20954265">
                <a:off x="4788732" y="2094326"/>
                <a:ext cx="1359781" cy="115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056" extrusionOk="0">
                    <a:moveTo>
                      <a:pt x="0" y="8145"/>
                    </a:moveTo>
                    <a:cubicBezTo>
                      <a:pt x="0" y="8145"/>
                      <a:pt x="5511" y="-3705"/>
                      <a:pt x="21600" y="1181"/>
                    </a:cubicBezTo>
                    <a:cubicBezTo>
                      <a:pt x="21600" y="1181"/>
                      <a:pt x="15876" y="17895"/>
                      <a:pt x="857" y="9880"/>
                    </a:cubicBezTo>
                    <a:cubicBezTo>
                      <a:pt x="857" y="9880"/>
                      <a:pt x="8385" y="5781"/>
                      <a:pt x="12196" y="5406"/>
                    </a:cubicBezTo>
                    <a:cubicBezTo>
                      <a:pt x="12196" y="5406"/>
                      <a:pt x="3489" y="5505"/>
                      <a:pt x="0" y="8145"/>
                    </a:cubicBezTo>
                    <a:close/>
                  </a:path>
                </a:pathLst>
              </a:custGeom>
              <a:solidFill>
                <a:srgbClr val="467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Shape 13691"/>
              <p:cNvSpPr/>
              <p:nvPr/>
            </p:nvSpPr>
            <p:spPr>
              <a:xfrm>
                <a:off x="2145497" y="3051717"/>
                <a:ext cx="1640516" cy="8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357" extrusionOk="0">
                    <a:moveTo>
                      <a:pt x="21511" y="8303"/>
                    </a:moveTo>
                    <a:cubicBezTo>
                      <a:pt x="21511" y="8303"/>
                      <a:pt x="11306" y="15090"/>
                      <a:pt x="0" y="3992"/>
                    </a:cubicBezTo>
                    <a:cubicBezTo>
                      <a:pt x="0" y="3992"/>
                      <a:pt x="12663" y="-6510"/>
                      <a:pt x="21600" y="6555"/>
                    </a:cubicBezTo>
                    <a:cubicBezTo>
                      <a:pt x="21600" y="6555"/>
                      <a:pt x="13320" y="6366"/>
                      <a:pt x="9924" y="4935"/>
                    </a:cubicBezTo>
                    <a:cubicBezTo>
                      <a:pt x="9924" y="4935"/>
                      <a:pt x="17324" y="8793"/>
                      <a:pt x="21511" y="8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Shape 13692"/>
              <p:cNvSpPr/>
              <p:nvPr/>
            </p:nvSpPr>
            <p:spPr>
              <a:xfrm>
                <a:off x="2951267" y="1445467"/>
                <a:ext cx="915054" cy="170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30" h="21600" extrusionOk="0">
                    <a:moveTo>
                      <a:pt x="10561" y="21600"/>
                    </a:moveTo>
                    <a:cubicBezTo>
                      <a:pt x="10561" y="21600"/>
                      <a:pt x="-2683" y="17268"/>
                      <a:pt x="491" y="0"/>
                    </a:cubicBezTo>
                    <a:cubicBezTo>
                      <a:pt x="491" y="0"/>
                      <a:pt x="18917" y="3983"/>
                      <a:pt x="12293" y="20507"/>
                    </a:cubicBezTo>
                    <a:cubicBezTo>
                      <a:pt x="12293" y="20507"/>
                      <a:pt x="7012" y="13175"/>
                      <a:pt x="6139" y="9264"/>
                    </a:cubicBezTo>
                    <a:cubicBezTo>
                      <a:pt x="6139" y="9265"/>
                      <a:pt x="7330" y="18288"/>
                      <a:pt x="10561" y="21600"/>
                    </a:cubicBezTo>
                    <a:close/>
                  </a:path>
                </a:pathLst>
              </a:custGeom>
              <a:solidFill>
                <a:srgbClr val="01AC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Shape 13703"/>
              <p:cNvSpPr/>
              <p:nvPr/>
            </p:nvSpPr>
            <p:spPr>
              <a:xfrm>
                <a:off x="689827" y="3710754"/>
                <a:ext cx="1550699" cy="544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spcBef>
                    <a:spcPts val="200"/>
                  </a:spcBef>
                  <a:defRPr sz="1200">
                    <a:solidFill>
                      <a:srgbClr val="3A5063"/>
                    </a:solidFill>
                    <a:uFill>
                      <a:solidFill>
                        <a:srgbClr val="3A5063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 algn="l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+mn-ea"/>
                    <a:ea typeface="+mn-ea"/>
                    <a:cs typeface="+mn-ea"/>
                    <a:sym typeface="+mn-lt"/>
                  </a:rPr>
                  <a:t>全面性</a:t>
                </a:r>
                <a:endParaRPr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3A5063"/>
                    </a:solidFill>
                  </a:u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Shape 13706"/>
              <p:cNvSpPr/>
              <p:nvPr/>
            </p:nvSpPr>
            <p:spPr>
              <a:xfrm flipV="1">
                <a:off x="2267020" y="3308349"/>
                <a:ext cx="438080" cy="475339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lvl="0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Shape 13707"/>
              <p:cNvSpPr/>
              <p:nvPr/>
            </p:nvSpPr>
            <p:spPr>
              <a:xfrm flipH="1" flipV="1">
                <a:off x="6014153" y="3731867"/>
                <a:ext cx="438081" cy="475339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lvl="0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Shape 13708"/>
              <p:cNvSpPr/>
              <p:nvPr/>
            </p:nvSpPr>
            <p:spPr>
              <a:xfrm>
                <a:off x="2081494" y="1677245"/>
                <a:ext cx="1009584" cy="1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lvl="0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Shape 13709"/>
              <p:cNvSpPr/>
              <p:nvPr/>
            </p:nvSpPr>
            <p:spPr>
              <a:xfrm flipH="1" flipV="1">
                <a:off x="4683775" y="1094086"/>
                <a:ext cx="1085789" cy="1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lvl="0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矩形 1"/>
              <p:cNvSpPr>
                <a:spLocks noChangeArrowheads="1"/>
              </p:cNvSpPr>
              <p:nvPr/>
            </p:nvSpPr>
            <p:spPr bwMode="auto">
              <a:xfrm>
                <a:off x="0" y="4969708"/>
                <a:ext cx="9144000" cy="17379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68571" tIns="34285" rIns="68571" bIns="34285"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5" name="Shape 13690"/>
            <p:cNvSpPr/>
            <p:nvPr/>
          </p:nvSpPr>
          <p:spPr>
            <a:xfrm rot="1516599">
              <a:off x="6480998" y="4240096"/>
              <a:ext cx="1426344" cy="98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56" extrusionOk="0">
                  <a:moveTo>
                    <a:pt x="0" y="8145"/>
                  </a:moveTo>
                  <a:cubicBezTo>
                    <a:pt x="0" y="8145"/>
                    <a:pt x="5511" y="-3705"/>
                    <a:pt x="21600" y="1181"/>
                  </a:cubicBezTo>
                  <a:cubicBezTo>
                    <a:pt x="21600" y="1181"/>
                    <a:pt x="15876" y="17895"/>
                    <a:pt x="857" y="9880"/>
                  </a:cubicBezTo>
                  <a:cubicBezTo>
                    <a:pt x="857" y="9880"/>
                    <a:pt x="8385" y="5781"/>
                    <a:pt x="12196" y="5406"/>
                  </a:cubicBezTo>
                  <a:cubicBezTo>
                    <a:pt x="12196" y="5406"/>
                    <a:pt x="3489" y="5505"/>
                    <a:pt x="0" y="8145"/>
                  </a:cubicBezTo>
                  <a:close/>
                </a:path>
              </a:pathLst>
            </a:cu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6" name="Shape 13703"/>
            <p:cNvSpPr/>
            <p:nvPr/>
          </p:nvSpPr>
          <p:spPr>
            <a:xfrm>
              <a:off x="6946445" y="1871409"/>
              <a:ext cx="1715060" cy="63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制衡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性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Shape 13703"/>
            <p:cNvSpPr/>
            <p:nvPr/>
          </p:nvSpPr>
          <p:spPr>
            <a:xfrm>
              <a:off x="2369622" y="2445327"/>
              <a:ext cx="1789298" cy="63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重要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性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Shape 13709"/>
            <p:cNvSpPr/>
            <p:nvPr/>
          </p:nvSpPr>
          <p:spPr>
            <a:xfrm flipH="1" flipV="1">
              <a:off x="7091269" y="3114717"/>
              <a:ext cx="1162196" cy="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9" name="Shape 13703"/>
            <p:cNvSpPr/>
            <p:nvPr/>
          </p:nvSpPr>
          <p:spPr>
            <a:xfrm>
              <a:off x="7999274" y="3226555"/>
              <a:ext cx="1619664" cy="63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适应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性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Shape 13703"/>
            <p:cNvSpPr/>
            <p:nvPr/>
          </p:nvSpPr>
          <p:spPr>
            <a:xfrm>
              <a:off x="8375091" y="5060487"/>
              <a:ext cx="1121567" cy="1110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  <a:ea typeface="+mn-ea"/>
                  <a:cs typeface="+mn-ea"/>
                  <a:sym typeface="+mn-lt"/>
                </a:rPr>
                <a:t>成本效益</a:t>
              </a:r>
              <a:endParaRPr sz="18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2699" y="5377352"/>
            <a:ext cx="25090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采购合规管理五项原则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28356" y="6434043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95001" y="374571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四位一体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的企业防控系统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Group 50297"/>
          <p:cNvGrpSpPr/>
          <p:nvPr/>
        </p:nvGrpSpPr>
        <p:grpSpPr>
          <a:xfrm>
            <a:off x="1591559" y="4303261"/>
            <a:ext cx="453297" cy="1414229"/>
            <a:chOff x="0" y="0"/>
            <a:chExt cx="749434" cy="2034833"/>
          </a:xfrm>
        </p:grpSpPr>
        <p:sp>
          <p:nvSpPr>
            <p:cNvPr id="99" name="Shape 50290"/>
            <p:cNvSpPr/>
            <p:nvPr/>
          </p:nvSpPr>
          <p:spPr>
            <a:xfrm rot="10800000" flipH="1">
              <a:off x="374714" y="760312"/>
              <a:ext cx="187346" cy="127452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0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Shape 50291"/>
            <p:cNvSpPr/>
            <p:nvPr/>
          </p:nvSpPr>
          <p:spPr>
            <a:xfrm rot="10800000" flipH="1">
              <a:off x="895" y="760312"/>
              <a:ext cx="187346" cy="1274522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0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Shape 50292"/>
            <p:cNvSpPr/>
            <p:nvPr/>
          </p:nvSpPr>
          <p:spPr>
            <a:xfrm rot="10800000" flipH="1">
              <a:off x="562089" y="760356"/>
              <a:ext cx="187346" cy="127443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0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Shape 50293"/>
            <p:cNvSpPr/>
            <p:nvPr/>
          </p:nvSpPr>
          <p:spPr>
            <a:xfrm rot="10800000" flipH="1">
              <a:off x="188240" y="760312"/>
              <a:ext cx="187345" cy="1274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00">
                <a:latin typeface="+mn-ea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3" name="Group 50296"/>
            <p:cNvGrpSpPr/>
            <p:nvPr/>
          </p:nvGrpSpPr>
          <p:grpSpPr>
            <a:xfrm rot="10800000" flipH="1">
              <a:off x="-1" y="0"/>
              <a:ext cx="749381" cy="811068"/>
              <a:chOff x="0" y="0"/>
              <a:chExt cx="749379" cy="811067"/>
            </a:xfrm>
          </p:grpSpPr>
          <p:sp>
            <p:nvSpPr>
              <p:cNvPr id="104" name="Shape 50294"/>
              <p:cNvSpPr/>
              <p:nvPr/>
            </p:nvSpPr>
            <p:spPr>
              <a:xfrm>
                <a:off x="0" y="0"/>
                <a:ext cx="749379" cy="810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9" extrusionOk="0">
                    <a:moveTo>
                      <a:pt x="8215" y="0"/>
                    </a:moveTo>
                    <a:cubicBezTo>
                      <a:pt x="7227" y="3"/>
                      <a:pt x="6242" y="317"/>
                      <a:pt x="5434" y="932"/>
                    </a:cubicBezTo>
                    <a:cubicBezTo>
                      <a:pt x="3880" y="-231"/>
                      <a:pt x="1597" y="-166"/>
                      <a:pt x="149" y="1154"/>
                    </a:cubicBezTo>
                    <a:cubicBezTo>
                      <a:pt x="93" y="1204"/>
                      <a:pt x="52" y="1267"/>
                      <a:pt x="0" y="1320"/>
                    </a:cubicBezTo>
                    <a:lnTo>
                      <a:pt x="10800" y="21369"/>
                    </a:lnTo>
                    <a:lnTo>
                      <a:pt x="21600" y="1320"/>
                    </a:lnTo>
                    <a:cubicBezTo>
                      <a:pt x="21548" y="1267"/>
                      <a:pt x="21507" y="1204"/>
                      <a:pt x="21451" y="1154"/>
                    </a:cubicBezTo>
                    <a:cubicBezTo>
                      <a:pt x="20003" y="-166"/>
                      <a:pt x="17720" y="-231"/>
                      <a:pt x="16166" y="932"/>
                    </a:cubicBezTo>
                    <a:cubicBezTo>
                      <a:pt x="15359" y="314"/>
                      <a:pt x="14373" y="0"/>
                      <a:pt x="13385" y="0"/>
                    </a:cubicBezTo>
                    <a:cubicBezTo>
                      <a:pt x="12479" y="0"/>
                      <a:pt x="11580" y="276"/>
                      <a:pt x="10813" y="796"/>
                    </a:cubicBezTo>
                    <a:cubicBezTo>
                      <a:pt x="10039" y="273"/>
                      <a:pt x="9129" y="-3"/>
                      <a:pt x="8215" y="0"/>
                    </a:cubicBez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00"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Shape 50295"/>
              <p:cNvSpPr/>
              <p:nvPr/>
            </p:nvSpPr>
            <p:spPr>
              <a:xfrm>
                <a:off x="253052" y="539376"/>
                <a:ext cx="243325" cy="271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4" y="0"/>
                    </a:moveTo>
                    <a:cubicBezTo>
                      <a:pt x="7063" y="0"/>
                      <a:pt x="3446" y="648"/>
                      <a:pt x="0" y="1802"/>
                    </a:cubicBezTo>
                    <a:lnTo>
                      <a:pt x="10774" y="21600"/>
                    </a:lnTo>
                    <a:lnTo>
                      <a:pt x="21600" y="1849"/>
                    </a:lnTo>
                    <a:cubicBezTo>
                      <a:pt x="18093" y="649"/>
                      <a:pt x="14397" y="0"/>
                      <a:pt x="1069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00"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Group 50310"/>
          <p:cNvGrpSpPr/>
          <p:nvPr/>
        </p:nvGrpSpPr>
        <p:grpSpPr>
          <a:xfrm>
            <a:off x="595001" y="2164793"/>
            <a:ext cx="2386260" cy="2200205"/>
            <a:chOff x="-68140" y="-2"/>
            <a:chExt cx="3945200" cy="3873292"/>
          </a:xfrm>
        </p:grpSpPr>
        <p:grpSp>
          <p:nvGrpSpPr>
            <p:cNvPr id="54" name="Group 50304"/>
            <p:cNvGrpSpPr/>
            <p:nvPr/>
          </p:nvGrpSpPr>
          <p:grpSpPr>
            <a:xfrm>
              <a:off x="-68140" y="-2"/>
              <a:ext cx="3945200" cy="3873292"/>
              <a:chOff x="-68139" y="-1"/>
              <a:chExt cx="3945198" cy="3873290"/>
            </a:xfrm>
          </p:grpSpPr>
          <p:grpSp>
            <p:nvGrpSpPr>
              <p:cNvPr id="60" name="Group 50302"/>
              <p:cNvGrpSpPr/>
              <p:nvPr/>
            </p:nvGrpSpPr>
            <p:grpSpPr>
              <a:xfrm>
                <a:off x="-68139" y="-1"/>
                <a:ext cx="3945198" cy="3873290"/>
                <a:chOff x="-68138" y="0"/>
                <a:chExt cx="3945196" cy="3873288"/>
              </a:xfrm>
            </p:grpSpPr>
            <p:sp>
              <p:nvSpPr>
                <p:cNvPr id="73" name="Shape 50298"/>
                <p:cNvSpPr/>
                <p:nvPr/>
              </p:nvSpPr>
              <p:spPr>
                <a:xfrm rot="10800000">
                  <a:off x="1967724" y="1963953"/>
                  <a:ext cx="1909334" cy="1909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76" h="20176" extrusionOk="0">
                      <a:moveTo>
                        <a:pt x="1423" y="9532"/>
                      </a:moveTo>
                      <a:cubicBezTo>
                        <a:pt x="-126" y="11246"/>
                        <a:pt x="-592" y="13913"/>
                        <a:pt x="944" y="16424"/>
                      </a:cubicBezTo>
                      <a:cubicBezTo>
                        <a:pt x="1866" y="17930"/>
                        <a:pt x="3366" y="18953"/>
                        <a:pt x="5206" y="19512"/>
                      </a:cubicBezTo>
                      <a:cubicBezTo>
                        <a:pt x="10137" y="21008"/>
                        <a:pt x="18139" y="19564"/>
                        <a:pt x="19177" y="19177"/>
                      </a:cubicBezTo>
                      <a:cubicBezTo>
                        <a:pt x="19564" y="18139"/>
                        <a:pt x="21008" y="10137"/>
                        <a:pt x="19512" y="5206"/>
                      </a:cubicBezTo>
                      <a:cubicBezTo>
                        <a:pt x="18953" y="3366"/>
                        <a:pt x="17930" y="1866"/>
                        <a:pt x="16424" y="944"/>
                      </a:cubicBezTo>
                      <a:cubicBezTo>
                        <a:pt x="13913" y="-592"/>
                        <a:pt x="11246" y="-126"/>
                        <a:pt x="9532" y="1423"/>
                      </a:cubicBezTo>
                      <a:cubicBezTo>
                        <a:pt x="7832" y="2958"/>
                        <a:pt x="7070" y="5555"/>
                        <a:pt x="8317" y="8317"/>
                      </a:cubicBezTo>
                      <a:cubicBezTo>
                        <a:pt x="5555" y="7070"/>
                        <a:pt x="2958" y="7832"/>
                        <a:pt x="1423" y="9532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Shape 50299"/>
                <p:cNvSpPr/>
                <p:nvPr/>
              </p:nvSpPr>
              <p:spPr>
                <a:xfrm rot="10800000" flipH="1">
                  <a:off x="-68138" y="1963953"/>
                  <a:ext cx="1909335" cy="1909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76" h="20176" extrusionOk="0">
                      <a:moveTo>
                        <a:pt x="1423" y="9532"/>
                      </a:moveTo>
                      <a:cubicBezTo>
                        <a:pt x="-126" y="11246"/>
                        <a:pt x="-592" y="13913"/>
                        <a:pt x="944" y="16424"/>
                      </a:cubicBezTo>
                      <a:cubicBezTo>
                        <a:pt x="1866" y="17930"/>
                        <a:pt x="3366" y="18953"/>
                        <a:pt x="5206" y="19512"/>
                      </a:cubicBezTo>
                      <a:cubicBezTo>
                        <a:pt x="10137" y="21008"/>
                        <a:pt x="18139" y="19564"/>
                        <a:pt x="19177" y="19177"/>
                      </a:cubicBezTo>
                      <a:cubicBezTo>
                        <a:pt x="19564" y="18139"/>
                        <a:pt x="21008" y="10137"/>
                        <a:pt x="19512" y="5206"/>
                      </a:cubicBezTo>
                      <a:cubicBezTo>
                        <a:pt x="18953" y="3366"/>
                        <a:pt x="17930" y="1866"/>
                        <a:pt x="16424" y="944"/>
                      </a:cubicBezTo>
                      <a:cubicBezTo>
                        <a:pt x="13913" y="-592"/>
                        <a:pt x="11246" y="-126"/>
                        <a:pt x="9532" y="1423"/>
                      </a:cubicBezTo>
                      <a:cubicBezTo>
                        <a:pt x="7832" y="2958"/>
                        <a:pt x="7070" y="5555"/>
                        <a:pt x="8317" y="8317"/>
                      </a:cubicBezTo>
                      <a:cubicBezTo>
                        <a:pt x="5555" y="7070"/>
                        <a:pt x="2958" y="7832"/>
                        <a:pt x="1423" y="9532"/>
                      </a:cubicBez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Shape 50300"/>
                <p:cNvSpPr/>
                <p:nvPr/>
              </p:nvSpPr>
              <p:spPr>
                <a:xfrm flipH="1">
                  <a:off x="1967724" y="0"/>
                  <a:ext cx="1909334" cy="1909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76" h="20176" extrusionOk="0">
                      <a:moveTo>
                        <a:pt x="1423" y="9532"/>
                      </a:moveTo>
                      <a:cubicBezTo>
                        <a:pt x="-126" y="11246"/>
                        <a:pt x="-592" y="13913"/>
                        <a:pt x="944" y="16424"/>
                      </a:cubicBezTo>
                      <a:cubicBezTo>
                        <a:pt x="1866" y="17930"/>
                        <a:pt x="3366" y="18953"/>
                        <a:pt x="5206" y="19512"/>
                      </a:cubicBezTo>
                      <a:cubicBezTo>
                        <a:pt x="10137" y="21008"/>
                        <a:pt x="18139" y="19564"/>
                        <a:pt x="19177" y="19177"/>
                      </a:cubicBezTo>
                      <a:cubicBezTo>
                        <a:pt x="19564" y="18139"/>
                        <a:pt x="21008" y="10137"/>
                        <a:pt x="19512" y="5206"/>
                      </a:cubicBezTo>
                      <a:cubicBezTo>
                        <a:pt x="18953" y="3366"/>
                        <a:pt x="17930" y="1866"/>
                        <a:pt x="16424" y="944"/>
                      </a:cubicBezTo>
                      <a:cubicBezTo>
                        <a:pt x="13913" y="-592"/>
                        <a:pt x="11246" y="-126"/>
                        <a:pt x="9532" y="1423"/>
                      </a:cubicBezTo>
                      <a:cubicBezTo>
                        <a:pt x="7832" y="2958"/>
                        <a:pt x="7070" y="5555"/>
                        <a:pt x="8317" y="8317"/>
                      </a:cubicBezTo>
                      <a:cubicBezTo>
                        <a:pt x="5555" y="7070"/>
                        <a:pt x="2958" y="7832"/>
                        <a:pt x="1423" y="953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Shape 50301"/>
                <p:cNvSpPr/>
                <p:nvPr/>
              </p:nvSpPr>
              <p:spPr>
                <a:xfrm>
                  <a:off x="-1" y="0"/>
                  <a:ext cx="1909335" cy="1909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76" h="20176" extrusionOk="0">
                      <a:moveTo>
                        <a:pt x="1423" y="9532"/>
                      </a:moveTo>
                      <a:cubicBezTo>
                        <a:pt x="-126" y="11246"/>
                        <a:pt x="-592" y="13913"/>
                        <a:pt x="944" y="16424"/>
                      </a:cubicBezTo>
                      <a:cubicBezTo>
                        <a:pt x="1866" y="17930"/>
                        <a:pt x="3366" y="18953"/>
                        <a:pt x="5206" y="19512"/>
                      </a:cubicBezTo>
                      <a:cubicBezTo>
                        <a:pt x="10137" y="21008"/>
                        <a:pt x="18139" y="19564"/>
                        <a:pt x="19177" y="19177"/>
                      </a:cubicBezTo>
                      <a:cubicBezTo>
                        <a:pt x="19564" y="18139"/>
                        <a:pt x="21008" y="10137"/>
                        <a:pt x="19512" y="5206"/>
                      </a:cubicBezTo>
                      <a:cubicBezTo>
                        <a:pt x="18953" y="3366"/>
                        <a:pt x="17930" y="1866"/>
                        <a:pt x="16424" y="944"/>
                      </a:cubicBezTo>
                      <a:cubicBezTo>
                        <a:pt x="13913" y="-592"/>
                        <a:pt x="11246" y="-126"/>
                        <a:pt x="9532" y="1423"/>
                      </a:cubicBezTo>
                      <a:cubicBezTo>
                        <a:pt x="7832" y="2958"/>
                        <a:pt x="7070" y="5555"/>
                        <a:pt x="8317" y="8317"/>
                      </a:cubicBezTo>
                      <a:cubicBezTo>
                        <a:pt x="5555" y="7070"/>
                        <a:pt x="2958" y="7832"/>
                        <a:pt x="1423" y="95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Shape 50303"/>
              <p:cNvSpPr/>
              <p:nvPr/>
            </p:nvSpPr>
            <p:spPr>
              <a:xfrm>
                <a:off x="1820673" y="1818787"/>
                <a:ext cx="235712" cy="235713"/>
              </a:xfrm>
              <a:prstGeom prst="ellipse">
                <a:avLst/>
              </a:pr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00"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50309"/>
            <p:cNvGrpSpPr/>
            <p:nvPr/>
          </p:nvGrpSpPr>
          <p:grpSpPr>
            <a:xfrm>
              <a:off x="876930" y="773766"/>
              <a:ext cx="2213975" cy="2226084"/>
              <a:chOff x="182517" y="-45915"/>
              <a:chExt cx="2213974" cy="2226082"/>
            </a:xfrm>
          </p:grpSpPr>
          <p:sp>
            <p:nvSpPr>
              <p:cNvPr id="56" name="Shape 50305"/>
              <p:cNvSpPr/>
              <p:nvPr/>
            </p:nvSpPr>
            <p:spPr>
              <a:xfrm>
                <a:off x="182517" y="-45915"/>
                <a:ext cx="762000" cy="76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sz="1600" b="1" dirty="0">
                    <a:latin typeface="+mn-ea"/>
                    <a:cs typeface="+mn-ea"/>
                    <a:sym typeface="+mn-lt"/>
                  </a:rPr>
                  <a:t>合规管理</a:t>
                </a:r>
                <a:endParaRPr sz="1600" b="1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Shape 50306"/>
              <p:cNvSpPr/>
              <p:nvPr/>
            </p:nvSpPr>
            <p:spPr>
              <a:xfrm>
                <a:off x="182517" y="1398191"/>
                <a:ext cx="871177" cy="762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sz="1600" b="1" dirty="0">
                    <a:latin typeface="+mn-ea"/>
                    <a:cs typeface="+mn-ea"/>
                    <a:sym typeface="+mn-lt"/>
                  </a:rPr>
                  <a:t>风险管理</a:t>
                </a:r>
                <a:endParaRPr sz="1600" b="1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Shape 50307"/>
              <p:cNvSpPr/>
              <p:nvPr/>
            </p:nvSpPr>
            <p:spPr>
              <a:xfrm>
                <a:off x="1634490" y="9765"/>
                <a:ext cx="762001" cy="761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sz="1600" b="1" dirty="0">
                    <a:latin typeface="+mn-ea"/>
                    <a:cs typeface="+mn-ea"/>
                    <a:sym typeface="+mn-lt"/>
                  </a:rPr>
                  <a:t>内控管理</a:t>
                </a:r>
                <a:endParaRPr sz="1600" b="1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Shape 50308"/>
              <p:cNvSpPr/>
              <p:nvPr/>
            </p:nvSpPr>
            <p:spPr>
              <a:xfrm>
                <a:off x="1617764" y="1418167"/>
                <a:ext cx="762002" cy="762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sz="1600" b="1" dirty="0" smtClean="0">
                    <a:latin typeface="+mn-ea"/>
                    <a:cs typeface="+mn-ea"/>
                    <a:sym typeface="+mn-lt"/>
                  </a:rPr>
                  <a:t>审计管理</a:t>
                </a:r>
                <a:endParaRPr sz="1600" b="1" dirty="0"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187274" y="2082982"/>
            <a:ext cx="3268266" cy="2954814"/>
            <a:chOff x="3698536" y="2363650"/>
            <a:chExt cx="3268266" cy="2954814"/>
          </a:xfrm>
        </p:grpSpPr>
        <p:grpSp>
          <p:nvGrpSpPr>
            <p:cNvPr id="46" name="Group 50289"/>
            <p:cNvGrpSpPr/>
            <p:nvPr/>
          </p:nvGrpSpPr>
          <p:grpSpPr>
            <a:xfrm>
              <a:off x="3698536" y="2363650"/>
              <a:ext cx="1398985" cy="2954814"/>
              <a:chOff x="-38251" y="-67996"/>
              <a:chExt cx="2312942" cy="5201727"/>
            </a:xfrm>
          </p:grpSpPr>
          <p:grpSp>
            <p:nvGrpSpPr>
              <p:cNvPr id="106" name="Group 50279"/>
              <p:cNvGrpSpPr/>
              <p:nvPr/>
            </p:nvGrpSpPr>
            <p:grpSpPr>
              <a:xfrm>
                <a:off x="0" y="-67996"/>
                <a:ext cx="2274691" cy="547061"/>
                <a:chOff x="0" y="-67996"/>
                <a:chExt cx="2274691" cy="547061"/>
              </a:xfrm>
            </p:grpSpPr>
            <p:sp>
              <p:nvSpPr>
                <p:cNvPr id="114" name="Shape 50277"/>
                <p:cNvSpPr/>
                <p:nvPr/>
              </p:nvSpPr>
              <p:spPr>
                <a:xfrm>
                  <a:off x="0" y="33450"/>
                  <a:ext cx="444501" cy="445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30" y="15723"/>
                      </a:lnTo>
                      <a:lnTo>
                        <a:pt x="5834" y="19822"/>
                      </a:lnTo>
                      <a:cubicBezTo>
                        <a:pt x="5834" y="19822"/>
                        <a:pt x="0" y="21600"/>
                        <a:pt x="0" y="21600"/>
                      </a:cubicBezTo>
                      <a:close/>
                      <a:moveTo>
                        <a:pt x="6506" y="19151"/>
                      </a:moveTo>
                      <a:lnTo>
                        <a:pt x="2402" y="15052"/>
                      </a:lnTo>
                      <a:lnTo>
                        <a:pt x="14384" y="3102"/>
                      </a:lnTo>
                      <a:lnTo>
                        <a:pt x="18490" y="7198"/>
                      </a:lnTo>
                      <a:cubicBezTo>
                        <a:pt x="18490" y="7198"/>
                        <a:pt x="6506" y="19151"/>
                        <a:pt x="6506" y="19151"/>
                      </a:cubicBezTo>
                      <a:close/>
                      <a:moveTo>
                        <a:pt x="19175" y="6514"/>
                      </a:moveTo>
                      <a:lnTo>
                        <a:pt x="15069" y="2417"/>
                      </a:lnTo>
                      <a:lnTo>
                        <a:pt x="17493" y="0"/>
                      </a:lnTo>
                      <a:lnTo>
                        <a:pt x="21600" y="4097"/>
                      </a:lnTo>
                      <a:cubicBezTo>
                        <a:pt x="21600" y="4097"/>
                        <a:pt x="19175" y="6514"/>
                        <a:pt x="19175" y="6514"/>
                      </a:cubicBez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Shape 50278"/>
                <p:cNvSpPr/>
                <p:nvPr/>
              </p:nvSpPr>
              <p:spPr>
                <a:xfrm>
                  <a:off x="664117" y="-67996"/>
                  <a:ext cx="1610574" cy="5470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zh-CN" altLang="en-US" b="1" dirty="0">
                      <a:latin typeface="+mn-ea"/>
                      <a:ea typeface="+mn-ea"/>
                      <a:cs typeface="+mn-ea"/>
                      <a:sym typeface="+mn-lt"/>
                    </a:rPr>
                    <a:t>风险管理</a:t>
                  </a:r>
                  <a:endParaRPr b="1" dirty="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7" name="Group 50282"/>
              <p:cNvGrpSpPr/>
              <p:nvPr/>
            </p:nvGrpSpPr>
            <p:grpSpPr>
              <a:xfrm>
                <a:off x="0" y="1449228"/>
                <a:ext cx="2089436" cy="479064"/>
                <a:chOff x="0" y="0"/>
                <a:chExt cx="2089436" cy="479064"/>
              </a:xfrm>
            </p:grpSpPr>
            <p:sp>
              <p:nvSpPr>
                <p:cNvPr id="112" name="Shape 50280"/>
                <p:cNvSpPr/>
                <p:nvPr/>
              </p:nvSpPr>
              <p:spPr>
                <a:xfrm>
                  <a:off x="0" y="33450"/>
                  <a:ext cx="444501" cy="445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30" y="15723"/>
                      </a:lnTo>
                      <a:lnTo>
                        <a:pt x="5834" y="19822"/>
                      </a:lnTo>
                      <a:cubicBezTo>
                        <a:pt x="5834" y="19822"/>
                        <a:pt x="0" y="21600"/>
                        <a:pt x="0" y="21600"/>
                      </a:cubicBezTo>
                      <a:close/>
                      <a:moveTo>
                        <a:pt x="6506" y="19151"/>
                      </a:moveTo>
                      <a:lnTo>
                        <a:pt x="2402" y="15052"/>
                      </a:lnTo>
                      <a:lnTo>
                        <a:pt x="14384" y="3102"/>
                      </a:lnTo>
                      <a:lnTo>
                        <a:pt x="18490" y="7198"/>
                      </a:lnTo>
                      <a:cubicBezTo>
                        <a:pt x="18490" y="7198"/>
                        <a:pt x="6506" y="19151"/>
                        <a:pt x="6506" y="19151"/>
                      </a:cubicBezTo>
                      <a:close/>
                      <a:moveTo>
                        <a:pt x="19175" y="6514"/>
                      </a:moveTo>
                      <a:lnTo>
                        <a:pt x="15069" y="2417"/>
                      </a:lnTo>
                      <a:lnTo>
                        <a:pt x="17493" y="0"/>
                      </a:lnTo>
                      <a:lnTo>
                        <a:pt x="21600" y="4097"/>
                      </a:lnTo>
                      <a:cubicBezTo>
                        <a:pt x="21600" y="4097"/>
                        <a:pt x="19175" y="6514"/>
                        <a:pt x="19175" y="6514"/>
                      </a:cubicBezTo>
                      <a:close/>
                    </a:path>
                  </a:pathLst>
                </a:custGeom>
                <a:solidFill>
                  <a:srgbClr val="339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Shape 50281"/>
                <p:cNvSpPr/>
                <p:nvPr/>
              </p:nvSpPr>
              <p:spPr>
                <a:xfrm>
                  <a:off x="664117" y="0"/>
                  <a:ext cx="1425319" cy="4618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zh-CN" altLang="en-US" b="1" dirty="0">
                      <a:latin typeface="+mn-ea"/>
                      <a:ea typeface="+mn-ea"/>
                      <a:cs typeface="+mn-ea"/>
                      <a:sym typeface="+mn-lt"/>
                    </a:rPr>
                    <a:t>合规管理</a:t>
                  </a:r>
                  <a:endParaRPr b="1" dirty="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8" name="Group 50285"/>
              <p:cNvGrpSpPr/>
              <p:nvPr/>
            </p:nvGrpSpPr>
            <p:grpSpPr>
              <a:xfrm>
                <a:off x="0" y="2801522"/>
                <a:ext cx="2089436" cy="575998"/>
                <a:chOff x="0" y="-96934"/>
                <a:chExt cx="2089436" cy="575998"/>
              </a:xfrm>
            </p:grpSpPr>
            <p:sp>
              <p:nvSpPr>
                <p:cNvPr id="110" name="Shape 50283"/>
                <p:cNvSpPr/>
                <p:nvPr/>
              </p:nvSpPr>
              <p:spPr>
                <a:xfrm>
                  <a:off x="0" y="33450"/>
                  <a:ext cx="444501" cy="445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30" y="15723"/>
                      </a:lnTo>
                      <a:lnTo>
                        <a:pt x="5834" y="19822"/>
                      </a:lnTo>
                      <a:cubicBezTo>
                        <a:pt x="5834" y="19822"/>
                        <a:pt x="0" y="21600"/>
                        <a:pt x="0" y="21600"/>
                      </a:cubicBezTo>
                      <a:close/>
                      <a:moveTo>
                        <a:pt x="6506" y="19151"/>
                      </a:moveTo>
                      <a:lnTo>
                        <a:pt x="2402" y="15052"/>
                      </a:lnTo>
                      <a:lnTo>
                        <a:pt x="14384" y="3102"/>
                      </a:lnTo>
                      <a:lnTo>
                        <a:pt x="18490" y="7198"/>
                      </a:lnTo>
                      <a:cubicBezTo>
                        <a:pt x="18490" y="7198"/>
                        <a:pt x="6506" y="19151"/>
                        <a:pt x="6506" y="19151"/>
                      </a:cubicBezTo>
                      <a:close/>
                      <a:moveTo>
                        <a:pt x="19175" y="6514"/>
                      </a:moveTo>
                      <a:lnTo>
                        <a:pt x="15069" y="2417"/>
                      </a:lnTo>
                      <a:lnTo>
                        <a:pt x="17493" y="0"/>
                      </a:lnTo>
                      <a:lnTo>
                        <a:pt x="21600" y="4097"/>
                      </a:lnTo>
                      <a:cubicBezTo>
                        <a:pt x="21600" y="4097"/>
                        <a:pt x="19175" y="6514"/>
                        <a:pt x="19175" y="6514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endParaRPr sz="160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Shape 50284"/>
                <p:cNvSpPr/>
                <p:nvPr/>
              </p:nvSpPr>
              <p:spPr>
                <a:xfrm>
                  <a:off x="664117" y="-96934"/>
                  <a:ext cx="1425319" cy="4618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zh-CN" altLang="en-US" b="1" dirty="0">
                      <a:latin typeface="+mn-ea"/>
                      <a:ea typeface="+mn-ea"/>
                      <a:cs typeface="+mn-ea"/>
                      <a:sym typeface="+mn-lt"/>
                    </a:rPr>
                    <a:t>内控管理</a:t>
                  </a:r>
                  <a:endParaRPr b="1" dirty="0"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Shape 50286"/>
              <p:cNvSpPr/>
              <p:nvPr/>
            </p:nvSpPr>
            <p:spPr>
              <a:xfrm>
                <a:off x="-38251" y="4688116"/>
                <a:ext cx="444501" cy="44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30" y="15723"/>
                    </a:lnTo>
                    <a:lnTo>
                      <a:pt x="5834" y="19822"/>
                    </a:lnTo>
                    <a:cubicBezTo>
                      <a:pt x="5834" y="19822"/>
                      <a:pt x="0" y="21600"/>
                      <a:pt x="0" y="21600"/>
                    </a:cubicBezTo>
                    <a:close/>
                    <a:moveTo>
                      <a:pt x="6506" y="19151"/>
                    </a:moveTo>
                    <a:lnTo>
                      <a:pt x="2402" y="15052"/>
                    </a:lnTo>
                    <a:lnTo>
                      <a:pt x="14384" y="3102"/>
                    </a:lnTo>
                    <a:lnTo>
                      <a:pt x="18490" y="7198"/>
                    </a:lnTo>
                    <a:cubicBezTo>
                      <a:pt x="18490" y="7198"/>
                      <a:pt x="6506" y="19151"/>
                      <a:pt x="6506" y="19151"/>
                    </a:cubicBezTo>
                    <a:close/>
                    <a:moveTo>
                      <a:pt x="19175" y="6514"/>
                    </a:moveTo>
                    <a:lnTo>
                      <a:pt x="15069" y="2417"/>
                    </a:lnTo>
                    <a:lnTo>
                      <a:pt x="17493" y="0"/>
                    </a:lnTo>
                    <a:lnTo>
                      <a:pt x="21600" y="4097"/>
                    </a:lnTo>
                    <a:cubicBezTo>
                      <a:pt x="21600" y="4097"/>
                      <a:pt x="19175" y="6514"/>
                      <a:pt x="19175" y="651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endParaRPr sz="1600"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Shape 50284"/>
            <p:cNvSpPr/>
            <p:nvPr/>
          </p:nvSpPr>
          <p:spPr>
            <a:xfrm>
              <a:off x="4056606" y="5037770"/>
              <a:ext cx="862106" cy="262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b="1" dirty="0">
                  <a:latin typeface="+mn-ea"/>
                  <a:ea typeface="+mn-ea"/>
                  <a:cs typeface="+mn-ea"/>
                  <a:sym typeface="+mn-lt"/>
                </a:rPr>
                <a:t>审计管理</a:t>
              </a:r>
              <a:endParaRPr b="1" dirty="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246190" y="2676900"/>
              <a:ext cx="2720612" cy="64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全面管理企业风险，保证企业持续、健康、稳定发展</a:t>
              </a:r>
              <a:endParaRPr lang="zh-CN" altLang="en-US" sz="16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487659" y="3487865"/>
              <a:ext cx="247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以企业及其员工的经营行为为对象，防控合规风险</a:t>
              </a:r>
              <a:endParaRPr lang="zh-CN" altLang="en-US" sz="16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02162" y="4256030"/>
              <a:ext cx="2545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促进企业的合法合规，提高经营效率和效果，促进企业实现战略发展目标</a:t>
              </a:r>
              <a:endParaRPr lang="zh-CN" altLang="en-US" sz="1600" dirty="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867764" y="5052977"/>
            <a:ext cx="254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评价和改善风险管理，检验公司治理流程的有效性</a:t>
            </a:r>
            <a:endParaRPr lang="zh-CN" altLang="en-US" sz="1600" dirty="0"/>
          </a:p>
        </p:txBody>
      </p:sp>
      <p:grpSp>
        <p:nvGrpSpPr>
          <p:cNvPr id="116" name="组合 115"/>
          <p:cNvGrpSpPr/>
          <p:nvPr/>
        </p:nvGrpSpPr>
        <p:grpSpPr>
          <a:xfrm>
            <a:off x="6455540" y="2420386"/>
            <a:ext cx="5026253" cy="2896916"/>
            <a:chOff x="2572541" y="2218544"/>
            <a:chExt cx="6667293" cy="3560026"/>
          </a:xfrm>
        </p:grpSpPr>
        <p:graphicFrame>
          <p:nvGraphicFramePr>
            <p:cNvPr id="117" name="图示 116"/>
            <p:cNvGraphicFramePr/>
            <p:nvPr>
              <p:extLst>
                <p:ext uri="{D42A27DB-BD31-4B8C-83A1-F6EECF244321}">
                  <p14:modId xmlns:p14="http://schemas.microsoft.com/office/powerpoint/2010/main" val="2763719263"/>
                </p:ext>
              </p:extLst>
            </p:nvPr>
          </p:nvGraphicFramePr>
          <p:xfrm>
            <a:off x="2572541" y="2218544"/>
            <a:ext cx="6667293" cy="35600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18" name="文本框 117"/>
            <p:cNvSpPr txBox="1"/>
            <p:nvPr/>
          </p:nvSpPr>
          <p:spPr>
            <a:xfrm>
              <a:off x="5627138" y="4534620"/>
              <a:ext cx="839449" cy="7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</a:rPr>
                <a:t>内控管理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5627139" y="3290671"/>
              <a:ext cx="839449" cy="7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合规</a:t>
              </a:r>
              <a:r>
                <a:rPr lang="zh-CN" altLang="en-US" sz="1600" b="1" dirty="0" smtClean="0">
                  <a:solidFill>
                    <a:schemeClr val="bg1"/>
                  </a:solidFill>
                </a:rPr>
                <a:t>管理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627139" y="2318315"/>
              <a:ext cx="839449" cy="7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风险</a:t>
              </a:r>
              <a:r>
                <a:rPr lang="zh-CN" altLang="en-US" sz="1600" b="1" dirty="0" smtClean="0">
                  <a:solidFill>
                    <a:schemeClr val="bg1"/>
                  </a:solidFill>
                </a:rPr>
                <a:t>管理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3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28356" y="6434043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95001" y="374571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zh-CN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采购全流程合规管理模型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33407" y="1291016"/>
            <a:ext cx="8881595" cy="4850088"/>
            <a:chOff x="1909097" y="1201074"/>
            <a:chExt cx="9059073" cy="5154755"/>
          </a:xfrm>
        </p:grpSpPr>
        <p:grpSp>
          <p:nvGrpSpPr>
            <p:cNvPr id="62" name="组合 61"/>
            <p:cNvGrpSpPr/>
            <p:nvPr/>
          </p:nvGrpSpPr>
          <p:grpSpPr>
            <a:xfrm>
              <a:off x="1909097" y="1201074"/>
              <a:ext cx="9059073" cy="5154755"/>
              <a:chOff x="630968" y="991212"/>
              <a:chExt cx="9059073" cy="5154755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774256" y="2405777"/>
                <a:ext cx="5723239" cy="2532595"/>
                <a:chOff x="756458" y="2652661"/>
                <a:chExt cx="5723239" cy="2532595"/>
              </a:xfrm>
            </p:grpSpPr>
            <p:sp>
              <p:nvSpPr>
                <p:cNvPr id="78" name="文本框 77"/>
                <p:cNvSpPr txBox="1"/>
                <p:nvPr/>
              </p:nvSpPr>
              <p:spPr>
                <a:xfrm>
                  <a:off x="756458" y="2684493"/>
                  <a:ext cx="1185703" cy="1219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>
                <a:xfrm>
                  <a:off x="2117130" y="2665607"/>
                  <a:ext cx="1245346" cy="14081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0" name="文本框 79"/>
                <p:cNvSpPr txBox="1"/>
                <p:nvPr/>
              </p:nvSpPr>
              <p:spPr>
                <a:xfrm>
                  <a:off x="3537445" y="2652661"/>
                  <a:ext cx="1362685" cy="153763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1" name="文本框 80"/>
                <p:cNvSpPr txBox="1"/>
                <p:nvPr/>
              </p:nvSpPr>
              <p:spPr>
                <a:xfrm>
                  <a:off x="811886" y="2936380"/>
                  <a:ext cx="1079300" cy="193542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2" name="文本框 81"/>
                <p:cNvSpPr txBox="1"/>
                <p:nvPr/>
              </p:nvSpPr>
              <p:spPr>
                <a:xfrm>
                  <a:off x="5131918" y="2652661"/>
                  <a:ext cx="1347779" cy="14247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3" name="文本框 82"/>
                <p:cNvSpPr txBox="1"/>
                <p:nvPr/>
              </p:nvSpPr>
              <p:spPr>
                <a:xfrm>
                  <a:off x="2148816" y="2923617"/>
                  <a:ext cx="1138054" cy="193542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4" name="文本框 83"/>
                <p:cNvSpPr txBox="1"/>
                <p:nvPr/>
              </p:nvSpPr>
              <p:spPr>
                <a:xfrm>
                  <a:off x="3589408" y="2923617"/>
                  <a:ext cx="1234486" cy="193542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5" name="文本框 84"/>
                <p:cNvSpPr txBox="1"/>
                <p:nvPr/>
              </p:nvSpPr>
              <p:spPr>
                <a:xfrm>
                  <a:off x="5164242" y="2888307"/>
                  <a:ext cx="1225325" cy="193542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781611" y="5023867"/>
                  <a:ext cx="1185703" cy="1219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2089394" y="5019449"/>
                  <a:ext cx="1245346" cy="14081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8" name="文本框 87"/>
                <p:cNvSpPr txBox="1"/>
                <p:nvPr/>
              </p:nvSpPr>
              <p:spPr>
                <a:xfrm>
                  <a:off x="3537445" y="5007951"/>
                  <a:ext cx="1362685" cy="153763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5086758" y="4999313"/>
                  <a:ext cx="1302809" cy="185943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64" name="等腰三角形 63"/>
              <p:cNvSpPr/>
              <p:nvPr/>
            </p:nvSpPr>
            <p:spPr>
              <a:xfrm>
                <a:off x="798489" y="991212"/>
                <a:ext cx="5739913" cy="1288522"/>
              </a:xfrm>
              <a:prstGeom prst="triangle">
                <a:avLst>
                  <a:gd name="adj" fmla="val 50499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83521" y="1565452"/>
                <a:ext cx="1457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采购合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630968" y="3290501"/>
                <a:ext cx="1457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合规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文化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978831" y="3310003"/>
                <a:ext cx="1457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采购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战略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3537552" y="3290501"/>
                <a:ext cx="1457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架构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104556" y="3310003"/>
                <a:ext cx="1457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制度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流程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952413" y="2572288"/>
                <a:ext cx="2737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采购</a:t>
                </a:r>
                <a:r>
                  <a:rPr lang="zh-CN" altLang="en-US" sz="2000" b="1" dirty="0"/>
                  <a:t>合</a:t>
                </a:r>
                <a:r>
                  <a:rPr lang="zh-CN" altLang="en-US" sz="2000" b="1" dirty="0" smtClean="0"/>
                  <a:t>规系统设计</a:t>
                </a:r>
                <a:endParaRPr lang="zh-CN" altLang="en-US" sz="2000" b="1" dirty="0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7272833" y="4405614"/>
                <a:ext cx="2281132" cy="42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采购业务合规操作</a:t>
                </a:r>
                <a:endParaRPr lang="zh-CN" altLang="en-US" sz="2000" b="1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707445" y="5213217"/>
                <a:ext cx="17020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</a:rPr>
                  <a:t>供应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</a:rPr>
                  <a:t>商全生命周期管理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2541064" y="5028656"/>
                <a:ext cx="0" cy="11173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4659017" y="5008504"/>
                <a:ext cx="0" cy="11173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肘形连接符 75"/>
              <p:cNvCxnSpPr/>
              <p:nvPr/>
            </p:nvCxnSpPr>
            <p:spPr>
              <a:xfrm flipV="1">
                <a:off x="6432303" y="3102397"/>
                <a:ext cx="3056470" cy="506738"/>
              </a:xfrm>
              <a:prstGeom prst="bentConnector3">
                <a:avLst>
                  <a:gd name="adj1" fmla="val 19102"/>
                </a:avLst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肘形连接符 76"/>
              <p:cNvCxnSpPr/>
              <p:nvPr/>
            </p:nvCxnSpPr>
            <p:spPr>
              <a:xfrm flipV="1">
                <a:off x="6497495" y="4938371"/>
                <a:ext cx="3056470" cy="506738"/>
              </a:xfrm>
              <a:prstGeom prst="bentConnector3">
                <a:avLst>
                  <a:gd name="adj1" fmla="val 19102"/>
                </a:avLst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/>
            <p:cNvGrpSpPr/>
            <p:nvPr/>
          </p:nvGrpSpPr>
          <p:grpSpPr>
            <a:xfrm>
              <a:off x="2117516" y="5197267"/>
              <a:ext cx="5608875" cy="664690"/>
              <a:chOff x="2372516" y="4403189"/>
              <a:chExt cx="5608875" cy="664690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2372516" y="4403189"/>
                <a:ext cx="5608875" cy="320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</a:rPr>
                  <a:t>采购全流程合规操作</a:t>
                </a: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372516" y="4804692"/>
                <a:ext cx="5592917" cy="26318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矩形 93"/>
            <p:cNvSpPr/>
            <p:nvPr/>
          </p:nvSpPr>
          <p:spPr>
            <a:xfrm>
              <a:off x="3667876" y="5550126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/>
                <a:t>供应商全生命周期管理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03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28356" y="6434043"/>
            <a:ext cx="12174542" cy="489754"/>
            <a:chOff x="2" y="6340837"/>
            <a:chExt cx="12174542" cy="504746"/>
          </a:xfrm>
        </p:grpSpPr>
        <p:grpSp>
          <p:nvGrpSpPr>
            <p:cNvPr id="7" name="组合 29"/>
            <p:cNvGrpSpPr>
              <a:grpSpLocks noChangeAspect="1"/>
            </p:cNvGrpSpPr>
            <p:nvPr/>
          </p:nvGrpSpPr>
          <p:grpSpPr bwMode="auto">
            <a:xfrm>
              <a:off x="2" y="6340838"/>
              <a:ext cx="6460760" cy="504745"/>
              <a:chOff x="0" y="0"/>
              <a:chExt cx="9171840" cy="6596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0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29"/>
            <p:cNvGrpSpPr>
              <a:grpSpLocks noChangeAspect="1"/>
            </p:cNvGrpSpPr>
            <p:nvPr/>
          </p:nvGrpSpPr>
          <p:grpSpPr bwMode="auto">
            <a:xfrm>
              <a:off x="6411171" y="6340837"/>
              <a:ext cx="5763373" cy="504745"/>
              <a:chOff x="-47814" y="0"/>
              <a:chExt cx="9191814" cy="65969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C:\Users\Administrator\Desktop\设计PPT图片\2786001_110724324000_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805"/>
              <a:stretch>
                <a:fillRect/>
              </a:stretch>
            </p:blipFill>
            <p:spPr bwMode="auto">
              <a:xfrm>
                <a:off x="-47814" y="0"/>
                <a:ext cx="9171840" cy="659697"/>
              </a:xfrm>
              <a:prstGeom prst="rect">
                <a:avLst/>
              </a:prstGeom>
              <a:solidFill>
                <a:srgbClr val="A00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595001" y="1101107"/>
            <a:ext cx="10927829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95001" y="37457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zh-CN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合规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成熟度模型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14399" y="1278561"/>
            <a:ext cx="10193312" cy="5016214"/>
            <a:chOff x="167931" y="247467"/>
            <a:chExt cx="11694289" cy="6638553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167931" y="3960032"/>
              <a:ext cx="11694289" cy="5083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286864" y="700197"/>
              <a:ext cx="1378984" cy="5615575"/>
              <a:chOff x="404734" y="1723869"/>
              <a:chExt cx="782253" cy="4088170"/>
            </a:xfrm>
          </p:grpSpPr>
          <p:sp>
            <p:nvSpPr>
              <p:cNvPr id="160" name="矩形 159"/>
              <p:cNvSpPr/>
              <p:nvPr/>
            </p:nvSpPr>
            <p:spPr>
              <a:xfrm>
                <a:off x="412088" y="1723869"/>
                <a:ext cx="757145" cy="479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合规文化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404734" y="2325974"/>
                <a:ext cx="782253" cy="47968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采购战略</a:t>
                </a: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429842" y="2928079"/>
                <a:ext cx="757145" cy="4796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组织架构</a:t>
                </a: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429841" y="3530184"/>
                <a:ext cx="757145" cy="479685"/>
              </a:xfrm>
              <a:prstGeom prst="rect">
                <a:avLst/>
              </a:prstGeom>
              <a:solidFill>
                <a:srgbClr val="AE78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制度流程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429841" y="4177604"/>
                <a:ext cx="757145" cy="4796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采购操作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404734" y="4779068"/>
                <a:ext cx="782252" cy="4796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供应商管理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412087" y="5332354"/>
                <a:ext cx="757145" cy="479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信息管理</a:t>
                </a:r>
                <a:endParaRPr lang="zh-CN" altLang="en-US" sz="1600" b="1" dirty="0">
                  <a:latin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780599" y="247467"/>
              <a:ext cx="9284452" cy="430657"/>
              <a:chOff x="1592000" y="1334125"/>
              <a:chExt cx="9284452" cy="389744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1592000" y="1334125"/>
                <a:ext cx="2011180" cy="3897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+mn-ea"/>
                  </a:rPr>
                  <a:t>经验型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3765030" y="1334125"/>
                <a:ext cx="2167165" cy="3897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规范型</a:t>
                </a: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6124025" y="1334125"/>
                <a:ext cx="2243528" cy="3897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专业</a:t>
                </a:r>
                <a:r>
                  <a:rPr lang="zh-CN" altLang="en-US" sz="1600" b="1" dirty="0" smtClean="0">
                    <a:latin typeface="+mn-ea"/>
                  </a:rPr>
                  <a:t>型</a:t>
                </a:r>
                <a:endParaRPr lang="zh-CN" altLang="en-US" sz="1600" b="1" dirty="0">
                  <a:latin typeface="+mn-ea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8529403" y="1334125"/>
                <a:ext cx="2347049" cy="3897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系统</a:t>
                </a:r>
                <a:r>
                  <a:rPr lang="zh-CN" altLang="en-US" sz="1600" b="1" dirty="0" smtClean="0">
                    <a:latin typeface="+mn-ea"/>
                  </a:rPr>
                  <a:t>型</a:t>
                </a:r>
                <a:endParaRPr lang="zh-CN" altLang="en-US" sz="1600" b="1" dirty="0">
                  <a:latin typeface="+mn-ea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1285802" y="710841"/>
              <a:ext cx="452101" cy="5589356"/>
              <a:chOff x="404734" y="1723869"/>
              <a:chExt cx="782253" cy="4075816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412088" y="1723869"/>
                <a:ext cx="757145" cy="479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404734" y="2325974"/>
                <a:ext cx="782253" cy="47968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429842" y="2928079"/>
                <a:ext cx="757145" cy="4796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429841" y="3530184"/>
                <a:ext cx="757145" cy="479685"/>
              </a:xfrm>
              <a:prstGeom prst="rect">
                <a:avLst/>
              </a:prstGeom>
              <a:solidFill>
                <a:srgbClr val="AE78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404734" y="4165389"/>
                <a:ext cx="757145" cy="4796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429842" y="4743037"/>
                <a:ext cx="757145" cy="4796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417287" y="5320000"/>
                <a:ext cx="757145" cy="479685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73159" y="1535078"/>
              <a:ext cx="9284905" cy="655994"/>
              <a:chOff x="1710060" y="1599499"/>
              <a:chExt cx="9284905" cy="509665"/>
            </a:xfrm>
          </p:grpSpPr>
          <p:sp>
            <p:nvSpPr>
              <p:cNvPr id="145" name="矩形 144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无战略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关注战略</a:t>
                </a:r>
                <a:endParaRPr lang="en-US" altLang="zh-CN" sz="16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粗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分品类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战略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精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准</a:t>
                </a:r>
                <a:endParaRPr lang="en-US" altLang="zh-CN" sz="16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品类细分</a:t>
                </a: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精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准及时调整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780146" y="766139"/>
              <a:ext cx="9284905" cy="655994"/>
              <a:chOff x="1710060" y="1599499"/>
              <a:chExt cx="9284905" cy="509665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人治为主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制度治理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各司其职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循环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迭代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773159" y="2367509"/>
              <a:ext cx="9284905" cy="655994"/>
              <a:chOff x="1710060" y="1599499"/>
              <a:chExt cx="9284905" cy="509665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分散采购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专设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组织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专业组织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项目型组织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780146" y="3244078"/>
              <a:ext cx="9284905" cy="655994"/>
              <a:chOff x="1710060" y="1599499"/>
              <a:chExt cx="9284905" cy="509665"/>
            </a:xfrm>
          </p:grpSpPr>
          <p:sp>
            <p:nvSpPr>
              <p:cNvPr id="133" name="矩形 132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无制度无流程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制度流程待优化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制度完善</a:t>
                </a:r>
                <a:endParaRPr lang="en-US" altLang="zh-CN" sz="16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流程高效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制度系统化</a:t>
                </a:r>
                <a:endParaRPr lang="en-US" altLang="zh-CN" sz="16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+mn-ea"/>
                  </a:rPr>
                  <a:t>端到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端流程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794329" y="4048155"/>
              <a:ext cx="9313242" cy="660042"/>
              <a:chOff x="1757483" y="1032441"/>
              <a:chExt cx="9313242" cy="512810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1757483" y="1045571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因人而异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3959262" y="1032441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规则下合规操作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293785" y="1058547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分工合作</a:t>
                </a:r>
                <a:endParaRPr lang="en-US" altLang="zh-CN" sz="16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相互监督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8723676" y="1065566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部分工作自动化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742087" y="4925670"/>
              <a:ext cx="9284905" cy="655994"/>
              <a:chOff x="1710060" y="1599499"/>
              <a:chExt cx="9284905" cy="509665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欠缺供应商管理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供应商协同管理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闭环管理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及时调整策略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742087" y="5730683"/>
              <a:ext cx="9284905" cy="655994"/>
              <a:chOff x="1710060" y="1599499"/>
              <a:chExt cx="9284905" cy="509665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1710060" y="1599499"/>
                <a:ext cx="2011634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没有信息管理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3883543" y="1599499"/>
                <a:ext cx="2167165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纸质管理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242539" y="1599499"/>
                <a:ext cx="2243528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电子化管理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47916" y="1629479"/>
                <a:ext cx="2347049" cy="479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chemeClr val="tx1"/>
                    </a:solidFill>
                    <a:latin typeface="+mn-ea"/>
                  </a:rPr>
                  <a:t>信息共享</a:t>
                </a:r>
                <a:endParaRPr lang="zh-CN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6473239" y="6512701"/>
              <a:ext cx="299803" cy="23984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955518" y="6540019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740871" y="6399385"/>
              <a:ext cx="2075946" cy="44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latin typeface="+mn-ea"/>
                </a:rPr>
                <a:t>采购合规现状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255321" y="6437971"/>
              <a:ext cx="1897592" cy="44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latin typeface="+mn-ea"/>
                </a:rPr>
                <a:t>采购合规目标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683715" y="824554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571544" y="1651147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709963" y="2488032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444531" y="3327872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423363" y="4288212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768451" y="5098593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6348800" y="5877408"/>
              <a:ext cx="299803" cy="2398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8760522" y="6005960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8816816" y="5162536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8148748" y="4347473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059502" y="3405888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117387" y="2550908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8027075" y="1639633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8040746" y="899899"/>
              <a:ext cx="299803" cy="23984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cxnSp>
          <p:nvCxnSpPr>
            <p:cNvPr id="108" name="直接连接符 107"/>
            <p:cNvCxnSpPr>
              <a:stCxn id="61" idx="4"/>
              <a:endCxn id="73" idx="0"/>
            </p:cNvCxnSpPr>
            <p:nvPr/>
          </p:nvCxnSpPr>
          <p:spPr>
            <a:xfrm flipH="1">
              <a:off x="5721446" y="1064397"/>
              <a:ext cx="112171" cy="58675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endCxn id="96" idx="0"/>
            </p:cNvCxnSpPr>
            <p:nvPr/>
          </p:nvCxnSpPr>
          <p:spPr>
            <a:xfrm>
              <a:off x="5771005" y="1904214"/>
              <a:ext cx="88860" cy="58381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>
              <a:endCxn id="97" idx="1"/>
            </p:cNvCxnSpPr>
            <p:nvPr/>
          </p:nvCxnSpPr>
          <p:spPr>
            <a:xfrm>
              <a:off x="5907456" y="2721678"/>
              <a:ext cx="580980" cy="64131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97" idx="4"/>
              <a:endCxn id="98" idx="7"/>
            </p:cNvCxnSpPr>
            <p:nvPr/>
          </p:nvCxnSpPr>
          <p:spPr>
            <a:xfrm>
              <a:off x="6594433" y="3567715"/>
              <a:ext cx="84828" cy="75562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5949862" y="4540594"/>
              <a:ext cx="585302" cy="557999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endCxn id="100" idx="0"/>
            </p:cNvCxnSpPr>
            <p:nvPr/>
          </p:nvCxnSpPr>
          <p:spPr>
            <a:xfrm>
              <a:off x="5947697" y="5298842"/>
              <a:ext cx="551005" cy="578566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endCxn id="106" idx="0"/>
            </p:cNvCxnSpPr>
            <p:nvPr/>
          </p:nvCxnSpPr>
          <p:spPr>
            <a:xfrm flipH="1">
              <a:off x="8176977" y="1156997"/>
              <a:ext cx="27919" cy="48263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endCxn id="105" idx="0"/>
            </p:cNvCxnSpPr>
            <p:nvPr/>
          </p:nvCxnSpPr>
          <p:spPr>
            <a:xfrm>
              <a:off x="8148748" y="1919152"/>
              <a:ext cx="118541" cy="63175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05" idx="4"/>
            </p:cNvCxnSpPr>
            <p:nvPr/>
          </p:nvCxnSpPr>
          <p:spPr>
            <a:xfrm>
              <a:off x="8267289" y="2790751"/>
              <a:ext cx="0" cy="59368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8232044" y="3645731"/>
              <a:ext cx="60497" cy="67760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endCxn id="102" idx="1"/>
            </p:cNvCxnSpPr>
            <p:nvPr/>
          </p:nvCxnSpPr>
          <p:spPr>
            <a:xfrm>
              <a:off x="8417190" y="4552192"/>
              <a:ext cx="443531" cy="64546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102" idx="4"/>
              <a:endCxn id="101" idx="0"/>
            </p:cNvCxnSpPr>
            <p:nvPr/>
          </p:nvCxnSpPr>
          <p:spPr>
            <a:xfrm flipH="1">
              <a:off x="8910424" y="5402379"/>
              <a:ext cx="56294" cy="60358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20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20783</TotalTime>
  <Words>1433</Words>
  <Application>Microsoft Office PowerPoint</Application>
  <PresentationFormat>宽屏</PresentationFormat>
  <Paragraphs>436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宋体</vt:lpstr>
      <vt:lpstr>微软雅黑</vt:lpstr>
      <vt:lpstr>微软雅黑 Light</vt:lpstr>
      <vt:lpstr>Arial</vt:lpstr>
      <vt:lpstr>Arial Narrow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韶华清越</dc:creator>
  <cp:lastModifiedBy>扈 彩云</cp:lastModifiedBy>
  <cp:revision>718</cp:revision>
  <dcterms:created xsi:type="dcterms:W3CDTF">2019-06-19T02:08:00Z</dcterms:created>
  <dcterms:modified xsi:type="dcterms:W3CDTF">2023-12-19T06:09:10Z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