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1.svg" ContentType="image/svg+xml"/>
  <Override PartName="/ppt/media/image103.svg" ContentType="image/svg+xml"/>
  <Override PartName="/ppt/media/image105.svg" ContentType="image/svg+xml"/>
  <Override PartName="/ppt/media/image107.svg" ContentType="image/svg+xml"/>
  <Override PartName="/ppt/media/image108.svg" ContentType="image/svg+xml"/>
  <Override PartName="/ppt/media/image113.svg" ContentType="image/svg+xml"/>
  <Override PartName="/ppt/media/image115.svg" ContentType="image/svg+xml"/>
  <Override PartName="/ppt/media/image117.svg" ContentType="image/svg+xml"/>
  <Override PartName="/ppt/media/image119.svg" ContentType="image/svg+xml"/>
  <Override PartName="/ppt/media/image32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5.svg" ContentType="image/svg+xml"/>
  <Override PartName="/ppt/media/image57.svg" ContentType="image/svg+xml"/>
  <Override PartName="/ppt/media/image58.svg" ContentType="image/svg+xml"/>
  <Override PartName="/ppt/media/image59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6.svg" ContentType="image/svg+xml"/>
  <Override PartName="/ppt/media/image97.svg" ContentType="image/svg+xml"/>
  <Override PartName="/ppt/media/image9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96" r:id="rId3"/>
    <p:sldId id="2371" r:id="rId5"/>
    <p:sldId id="2372" r:id="rId6"/>
    <p:sldId id="2786" r:id="rId7"/>
    <p:sldId id="2793" r:id="rId8"/>
    <p:sldId id="2782" r:id="rId9"/>
    <p:sldId id="2780" r:id="rId10"/>
    <p:sldId id="2743" r:id="rId11"/>
    <p:sldId id="2745" r:id="rId12"/>
    <p:sldId id="2757" r:id="rId13"/>
    <p:sldId id="2758" r:id="rId14"/>
    <p:sldId id="2819" r:id="rId15"/>
    <p:sldId id="2755" r:id="rId16"/>
    <p:sldId id="2769" r:id="rId17"/>
    <p:sldId id="2814" r:id="rId18"/>
    <p:sldId id="2817" r:id="rId19"/>
    <p:sldId id="2815" r:id="rId20"/>
    <p:sldId id="2747" r:id="rId21"/>
    <p:sldId id="2763" r:id="rId22"/>
    <p:sldId id="2761" r:id="rId23"/>
    <p:sldId id="2825" r:id="rId24"/>
    <p:sldId id="2818" r:id="rId25"/>
    <p:sldId id="2753" r:id="rId26"/>
    <p:sldId id="2765" r:id="rId27"/>
    <p:sldId id="2767" r:id="rId28"/>
    <p:sldId id="2821" r:id="rId29"/>
    <p:sldId id="2749" r:id="rId30"/>
    <p:sldId id="2789" r:id="rId31"/>
    <p:sldId id="2790" r:id="rId32"/>
    <p:sldId id="2824" r:id="rId33"/>
    <p:sldId id="2839" r:id="rId34"/>
  </p:sldIdLst>
  <p:sldSz cx="12192000" cy="6858000"/>
  <p:notesSz cx="6858000" cy="9144000"/>
  <p:embeddedFontLst>
    <p:embeddedFont>
      <p:font typeface="微软雅黑" panose="020B0503020204020204" charset="-122"/>
      <p:regular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  <p:embeddedFont>
      <p:font typeface="楷体" panose="02010609060101010101" pitchFamily="49" charset="-122"/>
      <p:regular r:id="rId45"/>
    </p:embeddedFont>
    <p:embeddedFont>
      <p:font typeface="方正姚体" panose="02010601030101010101" pitchFamily="2" charset="-122"/>
      <p:regular r:id="rId46"/>
    </p:embeddedFont>
    <p:embeddedFont>
      <p:font typeface="华文行楷" panose="02010800040101010101" pitchFamily="2" charset="-122"/>
      <p:regular r:id="rId47"/>
    </p:embeddedFont>
    <p:embeddedFont>
      <p:font typeface="黑体" panose="02010609060101010101" charset="-122"/>
      <p:regular r:id="rId48"/>
    </p:embeddedFont>
    <p:embeddedFont>
      <p:font typeface="华文中宋" panose="02010600040101010101" pitchFamily="2" charset="-122"/>
      <p:regular r:id="rId49"/>
    </p:embeddedFont>
    <p:embeddedFont>
      <p:font typeface="Segoe UI Black" panose="020B0A02040204020203" pitchFamily="34" charset="0"/>
      <p:bold r:id="rId50"/>
    </p:embeddedFont>
    <p:embeddedFont>
      <p:font typeface="方正清刻本悦宋简体" panose="02000000000000000000" charset="-122"/>
      <p:regular r:id="rId51"/>
    </p:embeddedFont>
    <p:embeddedFont>
      <p:font typeface="华文细黑" panose="02010600040101010101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2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宫迅伟" initials="宫" lastIdx="1" clrIdx="1"/>
  <p:cmAuthor id="0" name="gongxunwei" initials="g" lastIdx="0" clrIdx="0"/>
  <p:cmAuthor id="5" name="作者" initials="A" lastIdx="0" clrIdx="2"/>
  <p:cmAuthor id="3" name="zcsx18913732878@outlook.com" initials="z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0DAED"/>
    <a:srgbClr val="152D7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6" y="408"/>
      </p:cViewPr>
      <p:guideLst>
        <p:guide orient="horz" pos="1982"/>
        <p:guide pos="381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3" Type="http://schemas.openxmlformats.org/officeDocument/2006/relationships/tags" Target="tags/tag537.xml"/><Relationship Id="rId52" Type="http://schemas.openxmlformats.org/officeDocument/2006/relationships/font" Target="fonts/font13.fntdata"/><Relationship Id="rId51" Type="http://schemas.openxmlformats.org/officeDocument/2006/relationships/font" Target="fonts/font12.fntdata"/><Relationship Id="rId50" Type="http://schemas.openxmlformats.org/officeDocument/2006/relationships/font" Target="fonts/font11.fntdata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jpe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" y="0"/>
            <a:ext cx="12194195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" y="0"/>
            <a:ext cx="12194197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39750" y="360045"/>
            <a:ext cx="11088000" cy="6477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rgbClr val="152D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539750" y="1296035"/>
            <a:ext cx="11088000" cy="504126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rgbClr val="152D79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rgbClr val="152D79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rgbClr val="152D79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rgbClr val="152D79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rgbClr val="152D79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0652"/>
            <a:ext cx="12192000" cy="557348"/>
          </a:xfrm>
          <a:prstGeom prst="rect">
            <a:avLst/>
          </a:prstGeom>
        </p:spPr>
      </p:pic>
      <p:sp>
        <p:nvSpPr>
          <p:cNvPr id="9222" name="文本框 8"/>
          <p:cNvSpPr txBox="1"/>
          <p:nvPr userDrawn="1"/>
        </p:nvSpPr>
        <p:spPr>
          <a:xfrm>
            <a:off x="244475" y="6396038"/>
            <a:ext cx="37115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/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欢迎关注 公众号：宫迅伟采购频道</a:t>
            </a: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" y="0"/>
            <a:ext cx="12194197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576070" y="945515"/>
            <a:ext cx="556895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sym typeface="Georgia" panose="02040502050405020303" pitchFamily="18" charset="0"/>
              </a:rPr>
              <a:t>Thank you</a:t>
            </a:r>
            <a:r>
              <a:rPr lang="zh-CN" altLang="en-US" sz="5400" b="1" dirty="0">
                <a:solidFill>
                  <a:schemeClr val="bg1"/>
                </a:solidFill>
                <a:sym typeface="宋体" panose="02010600030101010101" pitchFamily="2" charset="-122"/>
              </a:rPr>
              <a:t>！</a:t>
            </a:r>
            <a:endParaRPr lang="en-US" sz="5400" b="1" dirty="0">
              <a:solidFill>
                <a:schemeClr val="bg1"/>
              </a:solidFill>
              <a:sym typeface="Georgia" panose="02040502050405020303" pitchFamily="18" charset="0"/>
            </a:endParaRPr>
          </a:p>
          <a:p>
            <a:r>
              <a:rPr lang="zh-CN" altLang="en-US" sz="5400" b="1" dirty="0" smtClean="0">
                <a:solidFill>
                  <a:schemeClr val="bg1"/>
                </a:solidFill>
                <a:sym typeface="宋体" panose="02010600030101010101" pitchFamily="2" charset="-122"/>
              </a:rPr>
              <a:t>欢迎关注</a:t>
            </a:r>
            <a:r>
              <a:rPr lang="zh-CN" altLang="en-US" sz="54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楷体" panose="02010609060101010101" pitchFamily="49" charset="-122"/>
              </a:rPr>
              <a:t>公众号</a:t>
            </a:r>
            <a:endParaRPr lang="en-US" altLang="zh-CN" sz="54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楷体" panose="02010609060101010101" pitchFamily="49" charset="-122"/>
            </a:endParaRPr>
          </a:p>
          <a:p>
            <a:r>
              <a:rPr lang="zh-CN" altLang="en-US" sz="5400" b="1" dirty="0" smtClean="0">
                <a:solidFill>
                  <a:srgbClr val="D1D523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宋体" panose="02010600030101010101" pitchFamily="2" charset="-122"/>
              </a:rPr>
              <a:t>宫</a:t>
            </a:r>
            <a:r>
              <a:rPr lang="zh-CN" altLang="en-US" sz="5400" b="1" dirty="0">
                <a:solidFill>
                  <a:srgbClr val="D1D523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宋体" panose="02010600030101010101" pitchFamily="2" charset="-122"/>
              </a:rPr>
              <a:t>迅</a:t>
            </a:r>
            <a:r>
              <a:rPr lang="zh-CN" altLang="en-US" sz="5400" b="1" dirty="0" smtClean="0">
                <a:solidFill>
                  <a:srgbClr val="D1D523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宋体" panose="02010600030101010101" pitchFamily="2" charset="-122"/>
              </a:rPr>
              <a:t>伟采购频道</a:t>
            </a:r>
            <a:endParaRPr lang="zh-CN" altLang="en-US" sz="5400" b="1" dirty="0" smtClean="0">
              <a:solidFill>
                <a:srgbClr val="D1D523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19991" name="Picture 2" descr="E:\素材\文件\宫迅伟采购频道.jpg宫迅伟采购频道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175083" y="1027368"/>
            <a:ext cx="2420600" cy="2419985"/>
          </a:xfrm>
          <a:prstGeom prst="rect">
            <a:avLst/>
          </a:prstGeom>
          <a:solidFill>
            <a:schemeClr val="accent2"/>
          </a:solidFill>
          <a:ln w="28575" cmpd="dbl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7.jpeg"/><Relationship Id="rId20" Type="http://schemas.openxmlformats.org/officeDocument/2006/relationships/tags" Target="../tags/tag57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6.png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logo篮字无底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298430" y="139065"/>
            <a:ext cx="1660525" cy="558165"/>
          </a:xfrm>
          <a:prstGeom prst="rect">
            <a:avLst/>
          </a:prstGeom>
        </p:spPr>
      </p:pic>
      <p:pic>
        <p:nvPicPr>
          <p:cNvPr id="11" name="图片 10" descr="白底logo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727055" y="81280"/>
            <a:ext cx="1461135" cy="612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8.png"/><Relationship Id="rId1" Type="http://schemas.openxmlformats.org/officeDocument/2006/relationships/tags" Target="../tags/tag5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79.xml"/><Relationship Id="rId2" Type="http://schemas.openxmlformats.org/officeDocument/2006/relationships/tags" Target="../tags/tag164.xml"/><Relationship Id="rId19" Type="http://schemas.openxmlformats.org/officeDocument/2006/relationships/image" Target="../media/image25.png"/><Relationship Id="rId18" Type="http://schemas.openxmlformats.org/officeDocument/2006/relationships/tags" Target="../tags/tag178.xml"/><Relationship Id="rId17" Type="http://schemas.openxmlformats.org/officeDocument/2006/relationships/image" Target="../media/image17.png"/><Relationship Id="rId16" Type="http://schemas.openxmlformats.org/officeDocument/2006/relationships/tags" Target="../tags/tag177.xml"/><Relationship Id="rId15" Type="http://schemas.openxmlformats.org/officeDocument/2006/relationships/image" Target="../media/image12.png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svg"/><Relationship Id="rId8" Type="http://schemas.openxmlformats.org/officeDocument/2006/relationships/image" Target="../media/image49.png"/><Relationship Id="rId7" Type="http://schemas.openxmlformats.org/officeDocument/2006/relationships/tags" Target="../tags/tag184.xml"/><Relationship Id="rId6" Type="http://schemas.openxmlformats.org/officeDocument/2006/relationships/image" Target="../media/image58.svg"/><Relationship Id="rId5" Type="http://schemas.openxmlformats.org/officeDocument/2006/relationships/image" Target="../media/image43.png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95.xml"/><Relationship Id="rId21" Type="http://schemas.openxmlformats.org/officeDocument/2006/relationships/tags" Target="../tags/tag194.xml"/><Relationship Id="rId20" Type="http://schemas.openxmlformats.org/officeDocument/2006/relationships/tags" Target="../tags/tag193.xml"/><Relationship Id="rId2" Type="http://schemas.openxmlformats.org/officeDocument/2006/relationships/tags" Target="../tags/tag181.xml"/><Relationship Id="rId19" Type="http://schemas.openxmlformats.org/officeDocument/2006/relationships/tags" Target="../tags/tag192.xml"/><Relationship Id="rId18" Type="http://schemas.openxmlformats.org/officeDocument/2006/relationships/tags" Target="../tags/tag191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image" Target="../media/image60.svg"/><Relationship Id="rId11" Type="http://schemas.openxmlformats.org/officeDocument/2006/relationships/image" Target="../media/image51.png"/><Relationship Id="rId10" Type="http://schemas.openxmlformats.org/officeDocument/2006/relationships/tags" Target="../tags/tag185.xml"/><Relationship Id="rId1" Type="http://schemas.openxmlformats.org/officeDocument/2006/relationships/tags" Target="../tags/tag18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229.xml"/><Relationship Id="rId17" Type="http://schemas.openxmlformats.org/officeDocument/2006/relationships/tags" Target="../tags/tag228.xml"/><Relationship Id="rId16" Type="http://schemas.openxmlformats.org/officeDocument/2006/relationships/tags" Target="../tags/tag227.xml"/><Relationship Id="rId15" Type="http://schemas.openxmlformats.org/officeDocument/2006/relationships/tags" Target="../tags/tag226.xml"/><Relationship Id="rId14" Type="http://schemas.openxmlformats.org/officeDocument/2006/relationships/tags" Target="../tags/tag225.xml"/><Relationship Id="rId13" Type="http://schemas.openxmlformats.org/officeDocument/2006/relationships/tags" Target="../tags/tag224.xml"/><Relationship Id="rId12" Type="http://schemas.openxmlformats.org/officeDocument/2006/relationships/tags" Target="../tags/tag223.xml"/><Relationship Id="rId11" Type="http://schemas.openxmlformats.org/officeDocument/2006/relationships/tags" Target="../tags/tag222.xml"/><Relationship Id="rId10" Type="http://schemas.openxmlformats.org/officeDocument/2006/relationships/tags" Target="../tags/tag221.xml"/><Relationship Id="rId1" Type="http://schemas.openxmlformats.org/officeDocument/2006/relationships/tags" Target="../tags/tag21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svg"/><Relationship Id="rId8" Type="http://schemas.openxmlformats.org/officeDocument/2006/relationships/image" Target="../media/image65.png"/><Relationship Id="rId7" Type="http://schemas.openxmlformats.org/officeDocument/2006/relationships/tags" Target="../tags/tag23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tags" Target="../tags/tag231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246.xml"/><Relationship Id="rId32" Type="http://schemas.openxmlformats.org/officeDocument/2006/relationships/image" Target="../media/image76.svg"/><Relationship Id="rId31" Type="http://schemas.openxmlformats.org/officeDocument/2006/relationships/image" Target="../media/image75.png"/><Relationship Id="rId30" Type="http://schemas.openxmlformats.org/officeDocument/2006/relationships/tags" Target="../tags/tag245.xml"/><Relationship Id="rId3" Type="http://schemas.openxmlformats.org/officeDocument/2006/relationships/image" Target="../media/image62.svg"/><Relationship Id="rId29" Type="http://schemas.openxmlformats.org/officeDocument/2006/relationships/image" Target="../media/image74.svg"/><Relationship Id="rId28" Type="http://schemas.openxmlformats.org/officeDocument/2006/relationships/image" Target="../media/image73.png"/><Relationship Id="rId27" Type="http://schemas.openxmlformats.org/officeDocument/2006/relationships/tags" Target="../tags/tag244.xml"/><Relationship Id="rId26" Type="http://schemas.openxmlformats.org/officeDocument/2006/relationships/image" Target="../media/image72.svg"/><Relationship Id="rId25" Type="http://schemas.openxmlformats.org/officeDocument/2006/relationships/image" Target="../media/image71.png"/><Relationship Id="rId24" Type="http://schemas.openxmlformats.org/officeDocument/2006/relationships/tags" Target="../tags/tag243.xml"/><Relationship Id="rId23" Type="http://schemas.openxmlformats.org/officeDocument/2006/relationships/image" Target="../media/image70.svg"/><Relationship Id="rId22" Type="http://schemas.openxmlformats.org/officeDocument/2006/relationships/image" Target="../media/image69.png"/><Relationship Id="rId21" Type="http://schemas.openxmlformats.org/officeDocument/2006/relationships/tags" Target="../tags/tag242.xml"/><Relationship Id="rId20" Type="http://schemas.openxmlformats.org/officeDocument/2006/relationships/tags" Target="../tags/tag241.xml"/><Relationship Id="rId2" Type="http://schemas.openxmlformats.org/officeDocument/2006/relationships/image" Target="../media/image61.png"/><Relationship Id="rId19" Type="http://schemas.openxmlformats.org/officeDocument/2006/relationships/tags" Target="../tags/tag240.xml"/><Relationship Id="rId18" Type="http://schemas.openxmlformats.org/officeDocument/2006/relationships/tags" Target="../tags/tag239.xml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tags" Target="../tags/tag236.xml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image" Target="../media/image68.svg"/><Relationship Id="rId11" Type="http://schemas.openxmlformats.org/officeDocument/2006/relationships/image" Target="../media/image67.png"/><Relationship Id="rId10" Type="http://schemas.openxmlformats.org/officeDocument/2006/relationships/tags" Target="../tags/tag233.xml"/><Relationship Id="rId1" Type="http://schemas.openxmlformats.org/officeDocument/2006/relationships/tags" Target="../tags/tag23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68.xml"/><Relationship Id="rId8" Type="http://schemas.openxmlformats.org/officeDocument/2006/relationships/image" Target="../media/image78.svg"/><Relationship Id="rId7" Type="http://schemas.openxmlformats.org/officeDocument/2006/relationships/image" Target="../media/image77.png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285.xml"/><Relationship Id="rId27" Type="http://schemas.openxmlformats.org/officeDocument/2006/relationships/tags" Target="../tags/tag284.xml"/><Relationship Id="rId26" Type="http://schemas.openxmlformats.org/officeDocument/2006/relationships/tags" Target="../tags/tag283.xml"/><Relationship Id="rId25" Type="http://schemas.openxmlformats.org/officeDocument/2006/relationships/tags" Target="../tags/tag282.xml"/><Relationship Id="rId24" Type="http://schemas.openxmlformats.org/officeDocument/2006/relationships/tags" Target="../tags/tag281.xml"/><Relationship Id="rId23" Type="http://schemas.openxmlformats.org/officeDocument/2006/relationships/tags" Target="../tags/tag280.xml"/><Relationship Id="rId22" Type="http://schemas.openxmlformats.org/officeDocument/2006/relationships/tags" Target="../tags/tag279.xml"/><Relationship Id="rId21" Type="http://schemas.openxmlformats.org/officeDocument/2006/relationships/tags" Target="../tags/tag278.xml"/><Relationship Id="rId20" Type="http://schemas.openxmlformats.org/officeDocument/2006/relationships/tags" Target="../tags/tag277.xml"/><Relationship Id="rId2" Type="http://schemas.openxmlformats.org/officeDocument/2006/relationships/tags" Target="../tags/tag263.xml"/><Relationship Id="rId19" Type="http://schemas.openxmlformats.org/officeDocument/2006/relationships/tags" Target="../tags/tag276.xml"/><Relationship Id="rId18" Type="http://schemas.openxmlformats.org/officeDocument/2006/relationships/tags" Target="../tags/tag275.xml"/><Relationship Id="rId17" Type="http://schemas.openxmlformats.org/officeDocument/2006/relationships/tags" Target="../tags/tag274.xml"/><Relationship Id="rId16" Type="http://schemas.openxmlformats.org/officeDocument/2006/relationships/tags" Target="../tags/tag273.xml"/><Relationship Id="rId15" Type="http://schemas.openxmlformats.org/officeDocument/2006/relationships/tags" Target="../tags/tag272.xml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image" Target="../media/image80.svg"/><Relationship Id="rId10" Type="http://schemas.openxmlformats.org/officeDocument/2006/relationships/image" Target="../media/image79.png"/><Relationship Id="rId1" Type="http://schemas.openxmlformats.org/officeDocument/2006/relationships/tags" Target="../tags/tag26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1.png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309.xml"/><Relationship Id="rId3" Type="http://schemas.openxmlformats.org/officeDocument/2006/relationships/tags" Target="../tags/tag288.xml"/><Relationship Id="rId29" Type="http://schemas.openxmlformats.org/officeDocument/2006/relationships/tags" Target="../tags/tag308.xml"/><Relationship Id="rId28" Type="http://schemas.openxmlformats.org/officeDocument/2006/relationships/tags" Target="../tags/tag307.xml"/><Relationship Id="rId27" Type="http://schemas.openxmlformats.org/officeDocument/2006/relationships/tags" Target="../tags/tag306.xml"/><Relationship Id="rId26" Type="http://schemas.openxmlformats.org/officeDocument/2006/relationships/tags" Target="../tags/tag305.xml"/><Relationship Id="rId25" Type="http://schemas.openxmlformats.org/officeDocument/2006/relationships/tags" Target="../tags/tag304.xml"/><Relationship Id="rId24" Type="http://schemas.openxmlformats.org/officeDocument/2006/relationships/tags" Target="../tags/tag303.xml"/><Relationship Id="rId23" Type="http://schemas.openxmlformats.org/officeDocument/2006/relationships/image" Target="../media/image86.svg"/><Relationship Id="rId22" Type="http://schemas.openxmlformats.org/officeDocument/2006/relationships/image" Target="../media/image85.png"/><Relationship Id="rId21" Type="http://schemas.openxmlformats.org/officeDocument/2006/relationships/tags" Target="../tags/tag302.xml"/><Relationship Id="rId20" Type="http://schemas.openxmlformats.org/officeDocument/2006/relationships/image" Target="../media/image84.svg"/><Relationship Id="rId2" Type="http://schemas.openxmlformats.org/officeDocument/2006/relationships/tags" Target="../tags/tag287.xml"/><Relationship Id="rId19" Type="http://schemas.openxmlformats.org/officeDocument/2006/relationships/image" Target="../media/image83.png"/><Relationship Id="rId18" Type="http://schemas.openxmlformats.org/officeDocument/2006/relationships/tags" Target="../tags/tag301.xml"/><Relationship Id="rId17" Type="http://schemas.openxmlformats.org/officeDocument/2006/relationships/tags" Target="../tags/tag300.xml"/><Relationship Id="rId16" Type="http://schemas.openxmlformats.org/officeDocument/2006/relationships/tags" Target="../tags/tag299.xml"/><Relationship Id="rId15" Type="http://schemas.openxmlformats.org/officeDocument/2006/relationships/tags" Target="../tags/tag298.xml"/><Relationship Id="rId14" Type="http://schemas.openxmlformats.org/officeDocument/2006/relationships/tags" Target="../tags/tag297.xml"/><Relationship Id="rId13" Type="http://schemas.openxmlformats.org/officeDocument/2006/relationships/tags" Target="../tags/tag296.xml"/><Relationship Id="rId12" Type="http://schemas.openxmlformats.org/officeDocument/2006/relationships/tags" Target="../tags/tag295.xml"/><Relationship Id="rId11" Type="http://schemas.openxmlformats.org/officeDocument/2006/relationships/tags" Target="../tags/tag294.xml"/><Relationship Id="rId10" Type="http://schemas.openxmlformats.org/officeDocument/2006/relationships/image" Target="../media/image82.svg"/><Relationship Id="rId1" Type="http://schemas.openxmlformats.org/officeDocument/2006/relationships/tags" Target="../tags/tag28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16.xml"/><Relationship Id="rId8" Type="http://schemas.openxmlformats.org/officeDocument/2006/relationships/image" Target="../media/image88.svg"/><Relationship Id="rId7" Type="http://schemas.openxmlformats.org/officeDocument/2006/relationships/image" Target="../media/image87.png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343.xml"/><Relationship Id="rId4" Type="http://schemas.openxmlformats.org/officeDocument/2006/relationships/tags" Target="../tags/tag313.xml"/><Relationship Id="rId39" Type="http://schemas.openxmlformats.org/officeDocument/2006/relationships/tags" Target="../tags/tag342.xml"/><Relationship Id="rId38" Type="http://schemas.openxmlformats.org/officeDocument/2006/relationships/tags" Target="../tags/tag341.xml"/><Relationship Id="rId37" Type="http://schemas.openxmlformats.org/officeDocument/2006/relationships/tags" Target="../tags/tag340.xml"/><Relationship Id="rId36" Type="http://schemas.openxmlformats.org/officeDocument/2006/relationships/tags" Target="../tags/tag339.xml"/><Relationship Id="rId35" Type="http://schemas.openxmlformats.org/officeDocument/2006/relationships/tags" Target="../tags/tag338.xml"/><Relationship Id="rId34" Type="http://schemas.openxmlformats.org/officeDocument/2006/relationships/tags" Target="../tags/tag337.xml"/><Relationship Id="rId33" Type="http://schemas.openxmlformats.org/officeDocument/2006/relationships/tags" Target="../tags/tag336.xml"/><Relationship Id="rId32" Type="http://schemas.openxmlformats.org/officeDocument/2006/relationships/image" Target="../media/image92.svg"/><Relationship Id="rId31" Type="http://schemas.openxmlformats.org/officeDocument/2006/relationships/image" Target="../media/image91.png"/><Relationship Id="rId30" Type="http://schemas.openxmlformats.org/officeDocument/2006/relationships/tags" Target="../tags/tag335.xml"/><Relationship Id="rId3" Type="http://schemas.openxmlformats.org/officeDocument/2006/relationships/tags" Target="../tags/tag312.xml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" Type="http://schemas.openxmlformats.org/officeDocument/2006/relationships/tags" Target="../tags/tag327.xml"/><Relationship Id="rId21" Type="http://schemas.openxmlformats.org/officeDocument/2006/relationships/image" Target="../media/image90.svg"/><Relationship Id="rId20" Type="http://schemas.openxmlformats.org/officeDocument/2006/relationships/image" Target="../media/image89.png"/><Relationship Id="rId2" Type="http://schemas.openxmlformats.org/officeDocument/2006/relationships/tags" Target="../tags/tag311.xml"/><Relationship Id="rId19" Type="http://schemas.openxmlformats.org/officeDocument/2006/relationships/tags" Target="../tags/tag326.xml"/><Relationship Id="rId18" Type="http://schemas.openxmlformats.org/officeDocument/2006/relationships/tags" Target="../tags/tag325.xml"/><Relationship Id="rId17" Type="http://schemas.openxmlformats.org/officeDocument/2006/relationships/tags" Target="../tags/tag324.xml"/><Relationship Id="rId16" Type="http://schemas.openxmlformats.org/officeDocument/2006/relationships/tags" Target="../tags/tag323.xml"/><Relationship Id="rId15" Type="http://schemas.openxmlformats.org/officeDocument/2006/relationships/tags" Target="../tags/tag322.xml"/><Relationship Id="rId14" Type="http://schemas.openxmlformats.org/officeDocument/2006/relationships/tags" Target="../tags/tag321.xml"/><Relationship Id="rId13" Type="http://schemas.openxmlformats.org/officeDocument/2006/relationships/tags" Target="../tags/tag320.xml"/><Relationship Id="rId12" Type="http://schemas.openxmlformats.org/officeDocument/2006/relationships/tags" Target="../tags/tag319.xml"/><Relationship Id="rId11" Type="http://schemas.openxmlformats.org/officeDocument/2006/relationships/tags" Target="../tags/tag318.xml"/><Relationship Id="rId10" Type="http://schemas.openxmlformats.org/officeDocument/2006/relationships/tags" Target="../tags/tag317.xml"/><Relationship Id="rId1" Type="http://schemas.openxmlformats.org/officeDocument/2006/relationships/tags" Target="../tags/tag310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tags" Target="../tags/tag61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52.xml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362.xml"/><Relationship Id="rId21" Type="http://schemas.openxmlformats.org/officeDocument/2006/relationships/tags" Target="../tags/tag361.xml"/><Relationship Id="rId20" Type="http://schemas.openxmlformats.org/officeDocument/2006/relationships/tags" Target="../tags/tag360.xml"/><Relationship Id="rId2" Type="http://schemas.openxmlformats.org/officeDocument/2006/relationships/tags" Target="../tags/tag345.xml"/><Relationship Id="rId19" Type="http://schemas.openxmlformats.org/officeDocument/2006/relationships/image" Target="../media/image95.png"/><Relationship Id="rId18" Type="http://schemas.openxmlformats.org/officeDocument/2006/relationships/tags" Target="../tags/tag359.xml"/><Relationship Id="rId17" Type="http://schemas.openxmlformats.org/officeDocument/2006/relationships/image" Target="../media/image94.png"/><Relationship Id="rId16" Type="http://schemas.openxmlformats.org/officeDocument/2006/relationships/tags" Target="../tags/tag358.xml"/><Relationship Id="rId15" Type="http://schemas.openxmlformats.org/officeDocument/2006/relationships/image" Target="../media/image93.png"/><Relationship Id="rId14" Type="http://schemas.openxmlformats.org/officeDocument/2006/relationships/tags" Target="../tags/tag357.xml"/><Relationship Id="rId13" Type="http://schemas.openxmlformats.org/officeDocument/2006/relationships/tags" Target="../tags/tag356.xml"/><Relationship Id="rId12" Type="http://schemas.openxmlformats.org/officeDocument/2006/relationships/tags" Target="../tags/tag355.xml"/><Relationship Id="rId11" Type="http://schemas.openxmlformats.org/officeDocument/2006/relationships/tags" Target="../tags/tag354.xml"/><Relationship Id="rId10" Type="http://schemas.openxmlformats.org/officeDocument/2006/relationships/tags" Target="../tags/tag353.xml"/><Relationship Id="rId1" Type="http://schemas.openxmlformats.org/officeDocument/2006/relationships/tags" Target="../tags/tag34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svg"/><Relationship Id="rId8" Type="http://schemas.openxmlformats.org/officeDocument/2006/relationships/image" Target="../media/image71.png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371.xml"/><Relationship Id="rId12" Type="http://schemas.openxmlformats.org/officeDocument/2006/relationships/image" Target="../media/image97.svg"/><Relationship Id="rId11" Type="http://schemas.openxmlformats.org/officeDocument/2006/relationships/image" Target="../media/image69.png"/><Relationship Id="rId10" Type="http://schemas.openxmlformats.org/officeDocument/2006/relationships/tags" Target="../tags/tag370.xml"/><Relationship Id="rId1" Type="http://schemas.openxmlformats.org/officeDocument/2006/relationships/tags" Target="../tags/tag36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tags" Target="../tags/tag376.xml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397.xml"/><Relationship Id="rId25" Type="http://schemas.openxmlformats.org/officeDocument/2006/relationships/tags" Target="../tags/tag396.xml"/><Relationship Id="rId24" Type="http://schemas.openxmlformats.org/officeDocument/2006/relationships/tags" Target="../tags/tag395.xml"/><Relationship Id="rId23" Type="http://schemas.openxmlformats.org/officeDocument/2006/relationships/tags" Target="../tags/tag394.xml"/><Relationship Id="rId22" Type="http://schemas.openxmlformats.org/officeDocument/2006/relationships/tags" Target="../tags/tag393.xml"/><Relationship Id="rId21" Type="http://schemas.openxmlformats.org/officeDocument/2006/relationships/tags" Target="../tags/tag392.xml"/><Relationship Id="rId20" Type="http://schemas.openxmlformats.org/officeDocument/2006/relationships/tags" Target="../tags/tag391.xml"/><Relationship Id="rId2" Type="http://schemas.openxmlformats.org/officeDocument/2006/relationships/tags" Target="../tags/tag373.xml"/><Relationship Id="rId19" Type="http://schemas.openxmlformats.org/officeDocument/2006/relationships/tags" Target="../tags/tag390.xml"/><Relationship Id="rId18" Type="http://schemas.openxmlformats.org/officeDocument/2006/relationships/tags" Target="../tags/tag389.xml"/><Relationship Id="rId17" Type="http://schemas.openxmlformats.org/officeDocument/2006/relationships/tags" Target="../tags/tag388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tags" Target="../tags/tag381.xml"/><Relationship Id="rId1" Type="http://schemas.openxmlformats.org/officeDocument/2006/relationships/tags" Target="../tags/tag372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06.xml"/><Relationship Id="rId8" Type="http://schemas.openxmlformats.org/officeDocument/2006/relationships/tags" Target="../tags/tag405.xml"/><Relationship Id="rId7" Type="http://schemas.openxmlformats.org/officeDocument/2006/relationships/tags" Target="../tags/tag404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415.xml"/><Relationship Id="rId17" Type="http://schemas.openxmlformats.org/officeDocument/2006/relationships/tags" Target="../tags/tag414.xml"/><Relationship Id="rId16" Type="http://schemas.openxmlformats.org/officeDocument/2006/relationships/tags" Target="../tags/tag413.xml"/><Relationship Id="rId15" Type="http://schemas.openxmlformats.org/officeDocument/2006/relationships/tags" Target="../tags/tag412.xml"/><Relationship Id="rId14" Type="http://schemas.openxmlformats.org/officeDocument/2006/relationships/tags" Target="../tags/tag411.xml"/><Relationship Id="rId13" Type="http://schemas.openxmlformats.org/officeDocument/2006/relationships/tags" Target="../tags/tag410.xml"/><Relationship Id="rId12" Type="http://schemas.openxmlformats.org/officeDocument/2006/relationships/tags" Target="../tags/tag409.xml"/><Relationship Id="rId11" Type="http://schemas.openxmlformats.org/officeDocument/2006/relationships/tags" Target="../tags/tag408.xml"/><Relationship Id="rId10" Type="http://schemas.openxmlformats.org/officeDocument/2006/relationships/tags" Target="../tags/tag407.xml"/><Relationship Id="rId1" Type="http://schemas.openxmlformats.org/officeDocument/2006/relationships/tags" Target="../tags/tag39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tags" Target="../tags/tag423.xml"/><Relationship Id="rId7" Type="http://schemas.openxmlformats.org/officeDocument/2006/relationships/tags" Target="../tags/tag422.xml"/><Relationship Id="rId6" Type="http://schemas.openxmlformats.org/officeDocument/2006/relationships/tags" Target="../tags/tag421.xml"/><Relationship Id="rId5" Type="http://schemas.openxmlformats.org/officeDocument/2006/relationships/tags" Target="../tags/tag420.xml"/><Relationship Id="rId4" Type="http://schemas.openxmlformats.org/officeDocument/2006/relationships/tags" Target="../tags/tag419.xml"/><Relationship Id="rId3" Type="http://schemas.openxmlformats.org/officeDocument/2006/relationships/tags" Target="../tags/tag418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434.xml"/><Relationship Id="rId24" Type="http://schemas.openxmlformats.org/officeDocument/2006/relationships/image" Target="../media/image103.svg"/><Relationship Id="rId23" Type="http://schemas.openxmlformats.org/officeDocument/2006/relationships/image" Target="../media/image102.png"/><Relationship Id="rId22" Type="http://schemas.openxmlformats.org/officeDocument/2006/relationships/tags" Target="../tags/tag433.xml"/><Relationship Id="rId21" Type="http://schemas.openxmlformats.org/officeDocument/2006/relationships/tags" Target="../tags/tag432.xml"/><Relationship Id="rId20" Type="http://schemas.openxmlformats.org/officeDocument/2006/relationships/tags" Target="../tags/tag431.xml"/><Relationship Id="rId2" Type="http://schemas.openxmlformats.org/officeDocument/2006/relationships/tags" Target="../tags/tag417.xml"/><Relationship Id="rId19" Type="http://schemas.openxmlformats.org/officeDocument/2006/relationships/image" Target="../media/image101.svg"/><Relationship Id="rId18" Type="http://schemas.openxmlformats.org/officeDocument/2006/relationships/image" Target="../media/image100.png"/><Relationship Id="rId17" Type="http://schemas.openxmlformats.org/officeDocument/2006/relationships/tags" Target="../tags/tag430.xml"/><Relationship Id="rId16" Type="http://schemas.openxmlformats.org/officeDocument/2006/relationships/image" Target="../media/image99.svg"/><Relationship Id="rId15" Type="http://schemas.openxmlformats.org/officeDocument/2006/relationships/image" Target="../media/image98.png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tags" Target="../tags/tag426.xml"/><Relationship Id="rId10" Type="http://schemas.openxmlformats.org/officeDocument/2006/relationships/tags" Target="../tags/tag425.xml"/><Relationship Id="rId1" Type="http://schemas.openxmlformats.org/officeDocument/2006/relationships/tags" Target="../tags/tag41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455.xml"/><Relationship Id="rId20" Type="http://schemas.openxmlformats.org/officeDocument/2006/relationships/tags" Target="../tags/tag454.xml"/><Relationship Id="rId2" Type="http://schemas.openxmlformats.org/officeDocument/2006/relationships/tags" Target="../tags/tag436.xml"/><Relationship Id="rId19" Type="http://schemas.openxmlformats.org/officeDocument/2006/relationships/tags" Target="../tags/tag453.xml"/><Relationship Id="rId18" Type="http://schemas.openxmlformats.org/officeDocument/2006/relationships/tags" Target="../tags/tag452.xml"/><Relationship Id="rId17" Type="http://schemas.openxmlformats.org/officeDocument/2006/relationships/tags" Target="../tags/tag451.xml"/><Relationship Id="rId16" Type="http://schemas.openxmlformats.org/officeDocument/2006/relationships/tags" Target="../tags/tag450.xml"/><Relationship Id="rId15" Type="http://schemas.openxmlformats.org/officeDocument/2006/relationships/tags" Target="../tags/tag449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tags" Target="../tags/tag43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64.xml"/><Relationship Id="rId8" Type="http://schemas.openxmlformats.org/officeDocument/2006/relationships/tags" Target="../tags/tag463.xml"/><Relationship Id="rId7" Type="http://schemas.openxmlformats.org/officeDocument/2006/relationships/tags" Target="../tags/tag462.xml"/><Relationship Id="rId6" Type="http://schemas.openxmlformats.org/officeDocument/2006/relationships/tags" Target="../tags/tag461.xml"/><Relationship Id="rId5" Type="http://schemas.openxmlformats.org/officeDocument/2006/relationships/tags" Target="../tags/tag460.xml"/><Relationship Id="rId4" Type="http://schemas.openxmlformats.org/officeDocument/2006/relationships/tags" Target="../tags/tag459.xml"/><Relationship Id="rId3" Type="http://schemas.openxmlformats.org/officeDocument/2006/relationships/tags" Target="../tags/tag458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478.xml"/><Relationship Id="rId25" Type="http://schemas.openxmlformats.org/officeDocument/2006/relationships/tags" Target="../tags/tag477.xml"/><Relationship Id="rId24" Type="http://schemas.openxmlformats.org/officeDocument/2006/relationships/tags" Target="../tags/tag476.xml"/><Relationship Id="rId23" Type="http://schemas.openxmlformats.org/officeDocument/2006/relationships/tags" Target="../tags/tag475.xml"/><Relationship Id="rId22" Type="http://schemas.openxmlformats.org/officeDocument/2006/relationships/tags" Target="../tags/tag474.xml"/><Relationship Id="rId21" Type="http://schemas.openxmlformats.org/officeDocument/2006/relationships/tags" Target="../tags/tag473.xml"/><Relationship Id="rId20" Type="http://schemas.openxmlformats.org/officeDocument/2006/relationships/tags" Target="../tags/tag472.xml"/><Relationship Id="rId2" Type="http://schemas.openxmlformats.org/officeDocument/2006/relationships/tags" Target="../tags/tag457.xml"/><Relationship Id="rId19" Type="http://schemas.openxmlformats.org/officeDocument/2006/relationships/image" Target="../media/image53.png"/><Relationship Id="rId18" Type="http://schemas.openxmlformats.org/officeDocument/2006/relationships/tags" Target="../tags/tag471.xml"/><Relationship Id="rId17" Type="http://schemas.openxmlformats.org/officeDocument/2006/relationships/image" Target="../media/image54.png"/><Relationship Id="rId16" Type="http://schemas.openxmlformats.org/officeDocument/2006/relationships/tags" Target="../tags/tag470.xml"/><Relationship Id="rId15" Type="http://schemas.openxmlformats.org/officeDocument/2006/relationships/image" Target="../media/image56.png"/><Relationship Id="rId14" Type="http://schemas.openxmlformats.org/officeDocument/2006/relationships/tags" Target="../tags/tag469.xml"/><Relationship Id="rId13" Type="http://schemas.openxmlformats.org/officeDocument/2006/relationships/tags" Target="../tags/tag468.xml"/><Relationship Id="rId12" Type="http://schemas.openxmlformats.org/officeDocument/2006/relationships/tags" Target="../tags/tag467.xml"/><Relationship Id="rId11" Type="http://schemas.openxmlformats.org/officeDocument/2006/relationships/tags" Target="../tags/tag466.xml"/><Relationship Id="rId10" Type="http://schemas.openxmlformats.org/officeDocument/2006/relationships/tags" Target="../tags/tag465.xml"/><Relationship Id="rId1" Type="http://schemas.openxmlformats.org/officeDocument/2006/relationships/tags" Target="../tags/tag456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85.xml"/><Relationship Id="rId8" Type="http://schemas.openxmlformats.org/officeDocument/2006/relationships/tags" Target="../tags/tag484.xml"/><Relationship Id="rId7" Type="http://schemas.openxmlformats.org/officeDocument/2006/relationships/image" Target="../media/image105.svg"/><Relationship Id="rId6" Type="http://schemas.openxmlformats.org/officeDocument/2006/relationships/image" Target="../media/image104.png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500.xml"/><Relationship Id="rId3" Type="http://schemas.openxmlformats.org/officeDocument/2006/relationships/tags" Target="../tags/tag481.xml"/><Relationship Id="rId29" Type="http://schemas.openxmlformats.org/officeDocument/2006/relationships/tags" Target="../tags/tag499.xml"/><Relationship Id="rId28" Type="http://schemas.openxmlformats.org/officeDocument/2006/relationships/tags" Target="../tags/tag498.xml"/><Relationship Id="rId27" Type="http://schemas.openxmlformats.org/officeDocument/2006/relationships/tags" Target="../tags/tag497.xml"/><Relationship Id="rId26" Type="http://schemas.openxmlformats.org/officeDocument/2006/relationships/tags" Target="../tags/tag496.xml"/><Relationship Id="rId25" Type="http://schemas.openxmlformats.org/officeDocument/2006/relationships/tags" Target="../tags/tag495.xml"/><Relationship Id="rId24" Type="http://schemas.openxmlformats.org/officeDocument/2006/relationships/tags" Target="../tags/tag494.xml"/><Relationship Id="rId23" Type="http://schemas.openxmlformats.org/officeDocument/2006/relationships/tags" Target="../tags/tag493.xml"/><Relationship Id="rId22" Type="http://schemas.openxmlformats.org/officeDocument/2006/relationships/tags" Target="../tags/tag492.xml"/><Relationship Id="rId21" Type="http://schemas.openxmlformats.org/officeDocument/2006/relationships/tags" Target="../tags/tag491.xml"/><Relationship Id="rId20" Type="http://schemas.openxmlformats.org/officeDocument/2006/relationships/tags" Target="../tags/tag490.xml"/><Relationship Id="rId2" Type="http://schemas.openxmlformats.org/officeDocument/2006/relationships/tags" Target="../tags/tag480.xml"/><Relationship Id="rId19" Type="http://schemas.openxmlformats.org/officeDocument/2006/relationships/image" Target="../media/image97.svg"/><Relationship Id="rId18" Type="http://schemas.openxmlformats.org/officeDocument/2006/relationships/image" Target="../media/image94.png"/><Relationship Id="rId17" Type="http://schemas.openxmlformats.org/officeDocument/2006/relationships/tags" Target="../tags/tag489.xml"/><Relationship Id="rId16" Type="http://schemas.openxmlformats.org/officeDocument/2006/relationships/tags" Target="../tags/tag488.xml"/><Relationship Id="rId15" Type="http://schemas.openxmlformats.org/officeDocument/2006/relationships/image" Target="../media/image108.svg"/><Relationship Id="rId14" Type="http://schemas.openxmlformats.org/officeDocument/2006/relationships/image" Target="../media/image95.png"/><Relationship Id="rId13" Type="http://schemas.openxmlformats.org/officeDocument/2006/relationships/tags" Target="../tags/tag487.xml"/><Relationship Id="rId12" Type="http://schemas.openxmlformats.org/officeDocument/2006/relationships/image" Target="../media/image107.svg"/><Relationship Id="rId11" Type="http://schemas.openxmlformats.org/officeDocument/2006/relationships/image" Target="../media/image106.png"/><Relationship Id="rId10" Type="http://schemas.openxmlformats.org/officeDocument/2006/relationships/tags" Target="../tags/tag486.xml"/><Relationship Id="rId1" Type="http://schemas.openxmlformats.org/officeDocument/2006/relationships/tags" Target="../tags/tag47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tags" Target="../tags/tag506.xml"/><Relationship Id="rId7" Type="http://schemas.openxmlformats.org/officeDocument/2006/relationships/tags" Target="../tags/tag505.xml"/><Relationship Id="rId6" Type="http://schemas.openxmlformats.org/officeDocument/2006/relationships/tags" Target="../tags/tag504.xml"/><Relationship Id="rId5" Type="http://schemas.openxmlformats.org/officeDocument/2006/relationships/tags" Target="../tags/tag503.xml"/><Relationship Id="rId4" Type="http://schemas.openxmlformats.org/officeDocument/2006/relationships/image" Target="../media/image110.png"/><Relationship Id="rId3" Type="http://schemas.openxmlformats.org/officeDocument/2006/relationships/tags" Target="../tags/tag502.xml"/><Relationship Id="rId2" Type="http://schemas.openxmlformats.org/officeDocument/2006/relationships/image" Target="../media/image109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508.xml"/><Relationship Id="rId11" Type="http://schemas.openxmlformats.org/officeDocument/2006/relationships/image" Target="../media/image10.png"/><Relationship Id="rId10" Type="http://schemas.openxmlformats.org/officeDocument/2006/relationships/tags" Target="../tags/tag507.xml"/><Relationship Id="rId1" Type="http://schemas.openxmlformats.org/officeDocument/2006/relationships/tags" Target="../tags/tag50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image" Target="../media/image113.svg"/><Relationship Id="rId7" Type="http://schemas.openxmlformats.org/officeDocument/2006/relationships/image" Target="../media/image112.png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528.xml"/><Relationship Id="rId27" Type="http://schemas.openxmlformats.org/officeDocument/2006/relationships/image" Target="../media/image119.svg"/><Relationship Id="rId26" Type="http://schemas.openxmlformats.org/officeDocument/2006/relationships/image" Target="../media/image118.png"/><Relationship Id="rId25" Type="http://schemas.openxmlformats.org/officeDocument/2006/relationships/tags" Target="../tags/tag527.xml"/><Relationship Id="rId24" Type="http://schemas.openxmlformats.org/officeDocument/2006/relationships/image" Target="../media/image117.svg"/><Relationship Id="rId23" Type="http://schemas.openxmlformats.org/officeDocument/2006/relationships/image" Target="../media/image116.png"/><Relationship Id="rId22" Type="http://schemas.openxmlformats.org/officeDocument/2006/relationships/tags" Target="../tags/tag526.xml"/><Relationship Id="rId21" Type="http://schemas.openxmlformats.org/officeDocument/2006/relationships/image" Target="../media/image115.svg"/><Relationship Id="rId20" Type="http://schemas.openxmlformats.org/officeDocument/2006/relationships/image" Target="../media/image114.png"/><Relationship Id="rId2" Type="http://schemas.openxmlformats.org/officeDocument/2006/relationships/tags" Target="../tags/tag510.xml"/><Relationship Id="rId19" Type="http://schemas.openxmlformats.org/officeDocument/2006/relationships/tags" Target="../tags/tag525.xml"/><Relationship Id="rId18" Type="http://schemas.openxmlformats.org/officeDocument/2006/relationships/tags" Target="../tags/tag524.xml"/><Relationship Id="rId17" Type="http://schemas.openxmlformats.org/officeDocument/2006/relationships/tags" Target="../tags/tag523.xml"/><Relationship Id="rId16" Type="http://schemas.openxmlformats.org/officeDocument/2006/relationships/tags" Target="../tags/tag522.xml"/><Relationship Id="rId15" Type="http://schemas.openxmlformats.org/officeDocument/2006/relationships/tags" Target="../tags/tag521.xml"/><Relationship Id="rId14" Type="http://schemas.openxmlformats.org/officeDocument/2006/relationships/tags" Target="../tags/tag520.xml"/><Relationship Id="rId13" Type="http://schemas.openxmlformats.org/officeDocument/2006/relationships/tags" Target="../tags/tag519.xml"/><Relationship Id="rId12" Type="http://schemas.openxmlformats.org/officeDocument/2006/relationships/tags" Target="../tags/tag518.xml"/><Relationship Id="rId11" Type="http://schemas.openxmlformats.org/officeDocument/2006/relationships/tags" Target="../tags/tag517.xml"/><Relationship Id="rId10" Type="http://schemas.openxmlformats.org/officeDocument/2006/relationships/tags" Target="../tags/tag516.xml"/><Relationship Id="rId1" Type="http://schemas.openxmlformats.org/officeDocument/2006/relationships/tags" Target="../tags/tag50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jpeg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36.xml"/><Relationship Id="rId8" Type="http://schemas.openxmlformats.org/officeDocument/2006/relationships/tags" Target="../tags/tag535.xml"/><Relationship Id="rId7" Type="http://schemas.openxmlformats.org/officeDocument/2006/relationships/tags" Target="../tags/tag534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image" Target="../media/image120.png"/><Relationship Id="rId3" Type="http://schemas.openxmlformats.org/officeDocument/2006/relationships/tags" Target="../tags/tag531.xml"/><Relationship Id="rId2" Type="http://schemas.openxmlformats.org/officeDocument/2006/relationships/tags" Target="../tags/tag530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29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image" Target="../media/image29.png"/><Relationship Id="rId5" Type="http://schemas.openxmlformats.org/officeDocument/2006/relationships/tags" Target="../tags/tag64.xml"/><Relationship Id="rId4" Type="http://schemas.openxmlformats.org/officeDocument/2006/relationships/image" Target="../media/image28.jpeg"/><Relationship Id="rId3" Type="http://schemas.openxmlformats.org/officeDocument/2006/relationships/tags" Target="../tags/tag63.xml"/><Relationship Id="rId2" Type="http://schemas.openxmlformats.org/officeDocument/2006/relationships/image" Target="../media/image27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1" Type="http://schemas.openxmlformats.org/officeDocument/2006/relationships/tags" Target="../tags/tag6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8" Type="http://schemas.openxmlformats.org/officeDocument/2006/relationships/slideLayout" Target="../slideLayouts/slideLayout2.xml"/><Relationship Id="rId37" Type="http://schemas.openxmlformats.org/officeDocument/2006/relationships/image" Target="../media/image39.svg"/><Relationship Id="rId36" Type="http://schemas.openxmlformats.org/officeDocument/2006/relationships/image" Target="../media/image38.png"/><Relationship Id="rId35" Type="http://schemas.openxmlformats.org/officeDocument/2006/relationships/tags" Target="../tags/tag95.xml"/><Relationship Id="rId34" Type="http://schemas.openxmlformats.org/officeDocument/2006/relationships/tags" Target="../tags/tag94.xml"/><Relationship Id="rId33" Type="http://schemas.openxmlformats.org/officeDocument/2006/relationships/tags" Target="../tags/tag93.xml"/><Relationship Id="rId32" Type="http://schemas.openxmlformats.org/officeDocument/2006/relationships/tags" Target="../tags/tag92.xml"/><Relationship Id="rId31" Type="http://schemas.openxmlformats.org/officeDocument/2006/relationships/tags" Target="../tags/tag91.xml"/><Relationship Id="rId30" Type="http://schemas.openxmlformats.org/officeDocument/2006/relationships/image" Target="../media/image37.svg"/><Relationship Id="rId3" Type="http://schemas.openxmlformats.org/officeDocument/2006/relationships/tags" Target="../tags/tag70.xml"/><Relationship Id="rId29" Type="http://schemas.openxmlformats.org/officeDocument/2006/relationships/image" Target="../media/image36.png"/><Relationship Id="rId28" Type="http://schemas.openxmlformats.org/officeDocument/2006/relationships/tags" Target="../tags/tag90.xml"/><Relationship Id="rId27" Type="http://schemas.openxmlformats.org/officeDocument/2006/relationships/image" Target="../media/image35.svg"/><Relationship Id="rId26" Type="http://schemas.openxmlformats.org/officeDocument/2006/relationships/image" Target="../media/image34.png"/><Relationship Id="rId25" Type="http://schemas.openxmlformats.org/officeDocument/2006/relationships/tags" Target="../tags/tag89.xml"/><Relationship Id="rId24" Type="http://schemas.openxmlformats.org/officeDocument/2006/relationships/tags" Target="../tags/tag88.xml"/><Relationship Id="rId23" Type="http://schemas.openxmlformats.org/officeDocument/2006/relationships/tags" Target="../tags/tag87.xml"/><Relationship Id="rId22" Type="http://schemas.openxmlformats.org/officeDocument/2006/relationships/image" Target="../media/image33.png"/><Relationship Id="rId21" Type="http://schemas.openxmlformats.org/officeDocument/2006/relationships/tags" Target="../tags/tag86.xml"/><Relationship Id="rId20" Type="http://schemas.openxmlformats.org/officeDocument/2006/relationships/tags" Target="../tags/tag85.xml"/><Relationship Id="rId2" Type="http://schemas.openxmlformats.org/officeDocument/2006/relationships/tags" Target="../tags/tag69.xml"/><Relationship Id="rId19" Type="http://schemas.openxmlformats.org/officeDocument/2006/relationships/tags" Target="../tags/tag84.xml"/><Relationship Id="rId18" Type="http://schemas.openxmlformats.org/officeDocument/2006/relationships/tags" Target="../tags/tag83.xml"/><Relationship Id="rId17" Type="http://schemas.openxmlformats.org/officeDocument/2006/relationships/tags" Target="../tags/tag82.xml"/><Relationship Id="rId16" Type="http://schemas.openxmlformats.org/officeDocument/2006/relationships/tags" Target="../tags/tag81.xml"/><Relationship Id="rId15" Type="http://schemas.openxmlformats.org/officeDocument/2006/relationships/tags" Target="../tags/tag80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image" Target="../media/image32.svg"/><Relationship Id="rId10" Type="http://schemas.openxmlformats.org/officeDocument/2006/relationships/image" Target="../media/image31.png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../media/image41.png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image" Target="../media/image4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image" Target="../media/image42.png"/><Relationship Id="rId10" Type="http://schemas.openxmlformats.org/officeDocument/2006/relationships/tags" Target="../tags/tag103.xml"/><Relationship Id="rId1" Type="http://schemas.openxmlformats.org/officeDocument/2006/relationships/tags" Target="../tags/tag9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133.xml"/><Relationship Id="rId35" Type="http://schemas.openxmlformats.org/officeDocument/2006/relationships/image" Target="../media/image52.svg"/><Relationship Id="rId34" Type="http://schemas.openxmlformats.org/officeDocument/2006/relationships/image" Target="../media/image51.png"/><Relationship Id="rId33" Type="http://schemas.openxmlformats.org/officeDocument/2006/relationships/tags" Target="../tags/tag132.xml"/><Relationship Id="rId32" Type="http://schemas.openxmlformats.org/officeDocument/2006/relationships/image" Target="../media/image50.svg"/><Relationship Id="rId31" Type="http://schemas.openxmlformats.org/officeDocument/2006/relationships/image" Target="../media/image49.png"/><Relationship Id="rId30" Type="http://schemas.openxmlformats.org/officeDocument/2006/relationships/tags" Target="../tags/tag131.xml"/><Relationship Id="rId3" Type="http://schemas.openxmlformats.org/officeDocument/2006/relationships/tags" Target="../tags/tag110.xml"/><Relationship Id="rId29" Type="http://schemas.openxmlformats.org/officeDocument/2006/relationships/image" Target="../media/image48.svg"/><Relationship Id="rId28" Type="http://schemas.openxmlformats.org/officeDocument/2006/relationships/image" Target="../media/image47.png"/><Relationship Id="rId27" Type="http://schemas.openxmlformats.org/officeDocument/2006/relationships/tags" Target="../tags/tag130.xml"/><Relationship Id="rId26" Type="http://schemas.openxmlformats.org/officeDocument/2006/relationships/image" Target="../media/image46.svg"/><Relationship Id="rId25" Type="http://schemas.openxmlformats.org/officeDocument/2006/relationships/image" Target="../media/image45.png"/><Relationship Id="rId24" Type="http://schemas.openxmlformats.org/officeDocument/2006/relationships/tags" Target="../tags/tag129.xml"/><Relationship Id="rId23" Type="http://schemas.openxmlformats.org/officeDocument/2006/relationships/image" Target="../media/image44.svg"/><Relationship Id="rId22" Type="http://schemas.openxmlformats.org/officeDocument/2006/relationships/image" Target="../media/image43.png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09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svg"/><Relationship Id="rId8" Type="http://schemas.openxmlformats.org/officeDocument/2006/relationships/image" Target="../media/image54.png"/><Relationship Id="rId7" Type="http://schemas.openxmlformats.org/officeDocument/2006/relationships/tags" Target="../tags/tag138.xml"/><Relationship Id="rId6" Type="http://schemas.openxmlformats.org/officeDocument/2006/relationships/image" Target="../media/image35.svg"/><Relationship Id="rId5" Type="http://schemas.openxmlformats.org/officeDocument/2006/relationships/image" Target="../media/image53.png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48.xml"/><Relationship Id="rId20" Type="http://schemas.openxmlformats.org/officeDocument/2006/relationships/image" Target="../media/image57.svg"/><Relationship Id="rId2" Type="http://schemas.openxmlformats.org/officeDocument/2006/relationships/tags" Target="../tags/tag135.xml"/><Relationship Id="rId19" Type="http://schemas.openxmlformats.org/officeDocument/2006/relationships/image" Target="../media/image56.png"/><Relationship Id="rId18" Type="http://schemas.openxmlformats.org/officeDocument/2006/relationships/tags" Target="../tags/tag147.xml"/><Relationship Id="rId17" Type="http://schemas.openxmlformats.org/officeDocument/2006/relationships/tags" Target="../tags/tag146.xml"/><Relationship Id="rId16" Type="http://schemas.openxmlformats.org/officeDocument/2006/relationships/tags" Target="../tags/tag145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tags" Target="../tags/tag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245608" y="4428573"/>
            <a:ext cx="10852150" cy="646430"/>
          </a:xfrm>
        </p:spPr>
        <p:txBody>
          <a:bodyPr/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首席专家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宫迅伟</a:t>
            </a:r>
            <a:endParaRPr lang="zh-CN" altLang="en-US" sz="36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"/>
            <a:ext cx="3872865" cy="485521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49225" y="2929255"/>
            <a:ext cx="11897360" cy="1216025"/>
          </a:xfrm>
          <a:prstGeom prst="rect">
            <a:avLst/>
          </a:prstGeom>
        </p:spPr>
        <p:txBody>
          <a:bodyPr vert="horz" lIns="101600" tIns="38100" rIns="25400" bIns="38100" rtlCol="0" anchor="t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5400" b="0" u="none" strike="noStrike" kern="1200" cap="none" spc="600" normalizeH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超级职场，如何成为卷王</a:t>
            </a:r>
            <a:endParaRPr lang="zh-CN" altLang="en-US" sz="60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为什么要</a:t>
            </a:r>
            <a:r>
              <a:rPr lang="zh-CN" altLang="en-US"/>
              <a:t>学？</a:t>
            </a:r>
            <a:endParaRPr lang="zh-CN" altLang="en-US"/>
          </a:p>
        </p:txBody>
      </p:sp>
      <p:sp>
        <p:nvSpPr>
          <p:cNvPr id="4" name="任意多边形 11"/>
          <p:cNvSpPr/>
          <p:nvPr>
            <p:custDataLst>
              <p:tags r:id="rId1"/>
            </p:custDataLst>
          </p:nvPr>
        </p:nvSpPr>
        <p:spPr>
          <a:xfrm rot="10800000">
            <a:off x="4966653" y="2877820"/>
            <a:ext cx="2736396" cy="1960671"/>
          </a:xfrm>
          <a:custGeom>
            <a:avLst/>
            <a:gdLst>
              <a:gd name="adj" fmla="val 18112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779" h="3424">
                <a:moveTo>
                  <a:pt x="326" y="0"/>
                </a:moveTo>
                <a:lnTo>
                  <a:pt x="2687" y="0"/>
                </a:lnTo>
                <a:lnTo>
                  <a:pt x="2701" y="0"/>
                </a:lnTo>
                <a:lnTo>
                  <a:pt x="2716" y="0"/>
                </a:lnTo>
                <a:lnTo>
                  <a:pt x="2741" y="1"/>
                </a:lnTo>
                <a:cubicBezTo>
                  <a:pt x="2848" y="3"/>
                  <a:pt x="2954" y="14"/>
                  <a:pt x="3057" y="33"/>
                </a:cubicBezTo>
                <a:lnTo>
                  <a:pt x="3099" y="41"/>
                </a:lnTo>
                <a:lnTo>
                  <a:pt x="3103" y="42"/>
                </a:lnTo>
                <a:lnTo>
                  <a:pt x="3104" y="42"/>
                </a:lnTo>
                <a:lnTo>
                  <a:pt x="3108" y="43"/>
                </a:lnTo>
                <a:lnTo>
                  <a:pt x="3139" y="49"/>
                </a:lnTo>
                <a:lnTo>
                  <a:pt x="3153" y="52"/>
                </a:lnTo>
                <a:lnTo>
                  <a:pt x="3155" y="53"/>
                </a:lnTo>
                <a:lnTo>
                  <a:pt x="3159" y="54"/>
                </a:lnTo>
                <a:lnTo>
                  <a:pt x="3182" y="59"/>
                </a:lnTo>
                <a:lnTo>
                  <a:pt x="3203" y="64"/>
                </a:lnTo>
                <a:lnTo>
                  <a:pt x="3206" y="65"/>
                </a:lnTo>
                <a:lnTo>
                  <a:pt x="3209" y="66"/>
                </a:lnTo>
                <a:lnTo>
                  <a:pt x="3226" y="70"/>
                </a:lnTo>
                <a:lnTo>
                  <a:pt x="3252" y="77"/>
                </a:lnTo>
                <a:lnTo>
                  <a:pt x="3257" y="79"/>
                </a:lnTo>
                <a:lnTo>
                  <a:pt x="3259" y="79"/>
                </a:lnTo>
                <a:lnTo>
                  <a:pt x="3271" y="83"/>
                </a:lnTo>
                <a:lnTo>
                  <a:pt x="3301" y="92"/>
                </a:lnTo>
                <a:lnTo>
                  <a:pt x="3307" y="94"/>
                </a:lnTo>
                <a:lnTo>
                  <a:pt x="3309" y="94"/>
                </a:lnTo>
                <a:lnTo>
                  <a:pt x="3317" y="97"/>
                </a:lnTo>
                <a:lnTo>
                  <a:pt x="3349" y="107"/>
                </a:lnTo>
                <a:lnTo>
                  <a:pt x="3356" y="110"/>
                </a:lnTo>
                <a:lnTo>
                  <a:pt x="3358" y="110"/>
                </a:lnTo>
                <a:lnTo>
                  <a:pt x="3363" y="112"/>
                </a:lnTo>
                <a:lnTo>
                  <a:pt x="3397" y="123"/>
                </a:lnTo>
                <a:lnTo>
                  <a:pt x="3405" y="127"/>
                </a:lnTo>
                <a:lnTo>
                  <a:pt x="3406" y="127"/>
                </a:lnTo>
                <a:lnTo>
                  <a:pt x="3409" y="128"/>
                </a:lnTo>
                <a:lnTo>
                  <a:pt x="3444" y="141"/>
                </a:lnTo>
                <a:lnTo>
                  <a:pt x="3453" y="145"/>
                </a:lnTo>
                <a:lnTo>
                  <a:pt x="3454" y="145"/>
                </a:lnTo>
                <a:lnTo>
                  <a:pt x="3455" y="146"/>
                </a:lnTo>
                <a:lnTo>
                  <a:pt x="3490" y="160"/>
                </a:lnTo>
                <a:lnTo>
                  <a:pt x="3501" y="164"/>
                </a:lnTo>
                <a:lnTo>
                  <a:pt x="3501" y="164"/>
                </a:lnTo>
                <a:lnTo>
                  <a:pt x="3501" y="165"/>
                </a:lnTo>
                <a:lnTo>
                  <a:pt x="3536" y="180"/>
                </a:lnTo>
                <a:cubicBezTo>
                  <a:pt x="3765" y="281"/>
                  <a:pt x="3972" y="423"/>
                  <a:pt x="4149" y="596"/>
                </a:cubicBezTo>
                <a:lnTo>
                  <a:pt x="4166" y="613"/>
                </a:lnTo>
                <a:lnTo>
                  <a:pt x="4166" y="613"/>
                </a:lnTo>
                <a:lnTo>
                  <a:pt x="4166" y="613"/>
                </a:lnTo>
                <a:lnTo>
                  <a:pt x="4184" y="631"/>
                </a:lnTo>
                <a:lnTo>
                  <a:pt x="4201" y="649"/>
                </a:lnTo>
                <a:lnTo>
                  <a:pt x="4201" y="649"/>
                </a:lnTo>
                <a:lnTo>
                  <a:pt x="4201" y="649"/>
                </a:lnTo>
                <a:lnTo>
                  <a:pt x="4218" y="667"/>
                </a:lnTo>
                <a:lnTo>
                  <a:pt x="4235" y="685"/>
                </a:lnTo>
                <a:lnTo>
                  <a:pt x="4235" y="686"/>
                </a:lnTo>
                <a:lnTo>
                  <a:pt x="4236" y="686"/>
                </a:lnTo>
                <a:lnTo>
                  <a:pt x="4251" y="703"/>
                </a:lnTo>
                <a:lnTo>
                  <a:pt x="4268" y="723"/>
                </a:lnTo>
                <a:lnTo>
                  <a:pt x="4269" y="723"/>
                </a:lnTo>
                <a:lnTo>
                  <a:pt x="4269" y="724"/>
                </a:lnTo>
                <a:lnTo>
                  <a:pt x="4284" y="740"/>
                </a:lnTo>
                <a:lnTo>
                  <a:pt x="4301" y="761"/>
                </a:lnTo>
                <a:lnTo>
                  <a:pt x="4301" y="761"/>
                </a:lnTo>
                <a:lnTo>
                  <a:pt x="4302" y="762"/>
                </a:lnTo>
                <a:lnTo>
                  <a:pt x="4315" y="779"/>
                </a:lnTo>
                <a:lnTo>
                  <a:pt x="4332" y="800"/>
                </a:lnTo>
                <a:lnTo>
                  <a:pt x="4333" y="801"/>
                </a:lnTo>
                <a:lnTo>
                  <a:pt x="4333" y="801"/>
                </a:lnTo>
                <a:lnTo>
                  <a:pt x="4346" y="817"/>
                </a:lnTo>
                <a:lnTo>
                  <a:pt x="4363" y="840"/>
                </a:lnTo>
                <a:lnTo>
                  <a:pt x="4363" y="841"/>
                </a:lnTo>
                <a:lnTo>
                  <a:pt x="4364" y="841"/>
                </a:lnTo>
                <a:lnTo>
                  <a:pt x="4376" y="857"/>
                </a:lnTo>
                <a:lnTo>
                  <a:pt x="4392" y="880"/>
                </a:lnTo>
                <a:lnTo>
                  <a:pt x="4393" y="881"/>
                </a:lnTo>
                <a:lnTo>
                  <a:pt x="4393" y="882"/>
                </a:lnTo>
                <a:lnTo>
                  <a:pt x="4404" y="897"/>
                </a:lnTo>
                <a:lnTo>
                  <a:pt x="4421" y="922"/>
                </a:lnTo>
                <a:lnTo>
                  <a:pt x="4422" y="923"/>
                </a:lnTo>
                <a:lnTo>
                  <a:pt x="4422" y="923"/>
                </a:lnTo>
                <a:lnTo>
                  <a:pt x="4432" y="938"/>
                </a:lnTo>
                <a:lnTo>
                  <a:pt x="4449" y="964"/>
                </a:lnTo>
                <a:lnTo>
                  <a:pt x="4449" y="965"/>
                </a:lnTo>
                <a:lnTo>
                  <a:pt x="4450" y="965"/>
                </a:lnTo>
                <a:lnTo>
                  <a:pt x="4459" y="980"/>
                </a:lnTo>
                <a:lnTo>
                  <a:pt x="4476" y="1007"/>
                </a:lnTo>
                <a:lnTo>
                  <a:pt x="4476" y="1007"/>
                </a:lnTo>
                <a:lnTo>
                  <a:pt x="4476" y="1008"/>
                </a:lnTo>
                <a:lnTo>
                  <a:pt x="4485" y="1022"/>
                </a:lnTo>
                <a:lnTo>
                  <a:pt x="4501" y="1050"/>
                </a:lnTo>
                <a:lnTo>
                  <a:pt x="4502" y="1051"/>
                </a:lnTo>
                <a:lnTo>
                  <a:pt x="4502" y="1051"/>
                </a:lnTo>
                <a:lnTo>
                  <a:pt x="4510" y="1065"/>
                </a:lnTo>
                <a:lnTo>
                  <a:pt x="4526" y="1095"/>
                </a:lnTo>
                <a:lnTo>
                  <a:pt x="4526" y="1095"/>
                </a:lnTo>
                <a:lnTo>
                  <a:pt x="4527" y="1095"/>
                </a:lnTo>
                <a:lnTo>
                  <a:pt x="4534" y="1109"/>
                </a:lnTo>
                <a:cubicBezTo>
                  <a:pt x="4691" y="1402"/>
                  <a:pt x="4779" y="1737"/>
                  <a:pt x="4779" y="2093"/>
                </a:cubicBezTo>
                <a:lnTo>
                  <a:pt x="4779" y="2094"/>
                </a:lnTo>
                <a:lnTo>
                  <a:pt x="4779" y="2094"/>
                </a:lnTo>
                <a:lnTo>
                  <a:pt x="4778" y="2140"/>
                </a:lnTo>
                <a:cubicBezTo>
                  <a:pt x="4768" y="2627"/>
                  <a:pt x="4590" y="3073"/>
                  <a:pt x="4301" y="3424"/>
                </a:cubicBezTo>
                <a:lnTo>
                  <a:pt x="4301" y="3424"/>
                </a:lnTo>
                <a:lnTo>
                  <a:pt x="2775" y="3424"/>
                </a:lnTo>
                <a:lnTo>
                  <a:pt x="2789" y="3423"/>
                </a:lnTo>
                <a:cubicBezTo>
                  <a:pt x="3478" y="3371"/>
                  <a:pt x="4021" y="2795"/>
                  <a:pt x="4021" y="2093"/>
                </a:cubicBezTo>
                <a:cubicBezTo>
                  <a:pt x="4021" y="1897"/>
                  <a:pt x="3979" y="1711"/>
                  <a:pt x="3903" y="1543"/>
                </a:cubicBezTo>
                <a:lnTo>
                  <a:pt x="3890" y="1514"/>
                </a:lnTo>
                <a:lnTo>
                  <a:pt x="3889" y="1513"/>
                </a:lnTo>
                <a:lnTo>
                  <a:pt x="3875" y="1486"/>
                </a:lnTo>
                <a:lnTo>
                  <a:pt x="3874" y="1484"/>
                </a:lnTo>
                <a:lnTo>
                  <a:pt x="3860" y="1457"/>
                </a:lnTo>
                <a:lnTo>
                  <a:pt x="3859" y="1455"/>
                </a:lnTo>
                <a:lnTo>
                  <a:pt x="3845" y="1429"/>
                </a:lnTo>
                <a:lnTo>
                  <a:pt x="3843" y="1426"/>
                </a:lnTo>
                <a:lnTo>
                  <a:pt x="3829" y="1402"/>
                </a:lnTo>
                <a:lnTo>
                  <a:pt x="3826" y="1398"/>
                </a:lnTo>
                <a:lnTo>
                  <a:pt x="3812" y="1375"/>
                </a:lnTo>
                <a:lnTo>
                  <a:pt x="3809" y="1370"/>
                </a:lnTo>
                <a:lnTo>
                  <a:pt x="3794" y="1348"/>
                </a:lnTo>
                <a:lnTo>
                  <a:pt x="3791" y="1343"/>
                </a:lnTo>
                <a:lnTo>
                  <a:pt x="3776" y="1322"/>
                </a:lnTo>
                <a:lnTo>
                  <a:pt x="3772" y="1317"/>
                </a:lnTo>
                <a:lnTo>
                  <a:pt x="3758" y="1297"/>
                </a:lnTo>
                <a:lnTo>
                  <a:pt x="3753" y="1291"/>
                </a:lnTo>
                <a:lnTo>
                  <a:pt x="3738" y="1271"/>
                </a:lnTo>
                <a:lnTo>
                  <a:pt x="3734" y="1265"/>
                </a:lnTo>
                <a:lnTo>
                  <a:pt x="3719" y="1247"/>
                </a:lnTo>
                <a:lnTo>
                  <a:pt x="3713" y="1240"/>
                </a:lnTo>
                <a:lnTo>
                  <a:pt x="3698" y="1222"/>
                </a:lnTo>
                <a:lnTo>
                  <a:pt x="3692" y="1216"/>
                </a:lnTo>
                <a:lnTo>
                  <a:pt x="3677" y="1198"/>
                </a:lnTo>
                <a:lnTo>
                  <a:pt x="3671" y="1192"/>
                </a:lnTo>
                <a:lnTo>
                  <a:pt x="3656" y="1175"/>
                </a:lnTo>
                <a:lnTo>
                  <a:pt x="3649" y="1168"/>
                </a:lnTo>
                <a:lnTo>
                  <a:pt x="3633" y="1152"/>
                </a:lnTo>
                <a:lnTo>
                  <a:pt x="3627" y="1146"/>
                </a:lnTo>
                <a:lnTo>
                  <a:pt x="3611" y="1130"/>
                </a:lnTo>
                <a:lnTo>
                  <a:pt x="3604" y="1124"/>
                </a:lnTo>
                <a:lnTo>
                  <a:pt x="3587" y="1108"/>
                </a:lnTo>
                <a:lnTo>
                  <a:pt x="3581" y="1102"/>
                </a:lnTo>
                <a:lnTo>
                  <a:pt x="3564" y="1087"/>
                </a:lnTo>
                <a:lnTo>
                  <a:pt x="3557" y="1081"/>
                </a:lnTo>
                <a:lnTo>
                  <a:pt x="3539" y="1066"/>
                </a:lnTo>
                <a:lnTo>
                  <a:pt x="3533" y="1060"/>
                </a:lnTo>
                <a:lnTo>
                  <a:pt x="3514" y="1046"/>
                </a:lnTo>
                <a:lnTo>
                  <a:pt x="3508" y="1041"/>
                </a:lnTo>
                <a:lnTo>
                  <a:pt x="3489" y="1026"/>
                </a:lnTo>
                <a:lnTo>
                  <a:pt x="3483" y="1021"/>
                </a:lnTo>
                <a:lnTo>
                  <a:pt x="3463" y="1007"/>
                </a:lnTo>
                <a:lnTo>
                  <a:pt x="3457" y="1003"/>
                </a:lnTo>
                <a:lnTo>
                  <a:pt x="3436" y="988"/>
                </a:lnTo>
                <a:lnTo>
                  <a:pt x="3431" y="985"/>
                </a:lnTo>
                <a:lnTo>
                  <a:pt x="3409" y="970"/>
                </a:lnTo>
                <a:lnTo>
                  <a:pt x="3404" y="967"/>
                </a:lnTo>
                <a:lnTo>
                  <a:pt x="3381" y="953"/>
                </a:lnTo>
                <a:lnTo>
                  <a:pt x="3377" y="951"/>
                </a:lnTo>
                <a:lnTo>
                  <a:pt x="3352" y="936"/>
                </a:lnTo>
                <a:lnTo>
                  <a:pt x="3350" y="934"/>
                </a:lnTo>
                <a:lnTo>
                  <a:pt x="3323" y="919"/>
                </a:lnTo>
                <a:lnTo>
                  <a:pt x="3322" y="919"/>
                </a:lnTo>
                <a:lnTo>
                  <a:pt x="3294" y="904"/>
                </a:lnTo>
                <a:cubicBezTo>
                  <a:pt x="3121" y="816"/>
                  <a:pt x="2927" y="764"/>
                  <a:pt x="2721" y="758"/>
                </a:cubicBezTo>
                <a:lnTo>
                  <a:pt x="2688" y="758"/>
                </a:lnTo>
                <a:lnTo>
                  <a:pt x="2685" y="758"/>
                </a:lnTo>
                <a:lnTo>
                  <a:pt x="2664" y="758"/>
                </a:lnTo>
                <a:lnTo>
                  <a:pt x="2648" y="759"/>
                </a:lnTo>
                <a:cubicBezTo>
                  <a:pt x="2637" y="759"/>
                  <a:pt x="2626" y="760"/>
                  <a:pt x="2614" y="760"/>
                </a:cubicBezTo>
                <a:lnTo>
                  <a:pt x="2606" y="760"/>
                </a:lnTo>
                <a:lnTo>
                  <a:pt x="2584" y="762"/>
                </a:lnTo>
                <a:lnTo>
                  <a:pt x="2582" y="762"/>
                </a:lnTo>
                <a:lnTo>
                  <a:pt x="1071" y="762"/>
                </a:lnTo>
                <a:lnTo>
                  <a:pt x="1072" y="761"/>
                </a:lnTo>
                <a:lnTo>
                  <a:pt x="1072" y="761"/>
                </a:lnTo>
                <a:lnTo>
                  <a:pt x="326" y="761"/>
                </a:lnTo>
                <a:lnTo>
                  <a:pt x="326" y="758"/>
                </a:lnTo>
                <a:lnTo>
                  <a:pt x="325" y="758"/>
                </a:lnTo>
                <a:cubicBezTo>
                  <a:pt x="324" y="757"/>
                  <a:pt x="323" y="756"/>
                  <a:pt x="322" y="755"/>
                </a:cubicBezTo>
                <a:lnTo>
                  <a:pt x="8" y="406"/>
                </a:lnTo>
                <a:cubicBezTo>
                  <a:pt x="5" y="403"/>
                  <a:pt x="3" y="399"/>
                  <a:pt x="2" y="395"/>
                </a:cubicBezTo>
                <a:cubicBezTo>
                  <a:pt x="-2" y="381"/>
                  <a:pt x="0" y="362"/>
                  <a:pt x="8" y="354"/>
                </a:cubicBezTo>
                <a:lnTo>
                  <a:pt x="322" y="5"/>
                </a:lnTo>
                <a:cubicBezTo>
                  <a:pt x="323" y="4"/>
                  <a:pt x="324" y="3"/>
                  <a:pt x="325" y="2"/>
                </a:cubicBezTo>
                <a:lnTo>
                  <a:pt x="326" y="2"/>
                </a:lnTo>
                <a:lnTo>
                  <a:pt x="326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90000"/>
                </a:schemeClr>
              </a:gs>
              <a:gs pos="100000">
                <a:schemeClr val="accent3">
                  <a:lumMod val="80000"/>
                  <a:lumOff val="20000"/>
                </a:schemeClr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任意多边形 11"/>
          <p:cNvSpPr/>
          <p:nvPr>
            <p:custDataLst>
              <p:tags r:id="rId2"/>
            </p:custDataLst>
          </p:nvPr>
        </p:nvSpPr>
        <p:spPr>
          <a:xfrm rot="18000000">
            <a:off x="4517708" y="2705100"/>
            <a:ext cx="2736396" cy="1960671"/>
          </a:xfrm>
          <a:custGeom>
            <a:avLst/>
            <a:gdLst>
              <a:gd name="adj" fmla="val 18112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779" h="3424">
                <a:moveTo>
                  <a:pt x="326" y="0"/>
                </a:moveTo>
                <a:lnTo>
                  <a:pt x="2687" y="0"/>
                </a:lnTo>
                <a:lnTo>
                  <a:pt x="2701" y="0"/>
                </a:lnTo>
                <a:lnTo>
                  <a:pt x="2716" y="0"/>
                </a:lnTo>
                <a:lnTo>
                  <a:pt x="2741" y="1"/>
                </a:lnTo>
                <a:cubicBezTo>
                  <a:pt x="2848" y="3"/>
                  <a:pt x="2954" y="14"/>
                  <a:pt x="3057" y="33"/>
                </a:cubicBezTo>
                <a:lnTo>
                  <a:pt x="3099" y="41"/>
                </a:lnTo>
                <a:lnTo>
                  <a:pt x="3103" y="42"/>
                </a:lnTo>
                <a:lnTo>
                  <a:pt x="3104" y="42"/>
                </a:lnTo>
                <a:lnTo>
                  <a:pt x="3108" y="43"/>
                </a:lnTo>
                <a:lnTo>
                  <a:pt x="3139" y="49"/>
                </a:lnTo>
                <a:lnTo>
                  <a:pt x="3153" y="52"/>
                </a:lnTo>
                <a:lnTo>
                  <a:pt x="3155" y="53"/>
                </a:lnTo>
                <a:lnTo>
                  <a:pt x="3159" y="54"/>
                </a:lnTo>
                <a:lnTo>
                  <a:pt x="3182" y="59"/>
                </a:lnTo>
                <a:lnTo>
                  <a:pt x="3203" y="64"/>
                </a:lnTo>
                <a:lnTo>
                  <a:pt x="3206" y="65"/>
                </a:lnTo>
                <a:lnTo>
                  <a:pt x="3209" y="66"/>
                </a:lnTo>
                <a:lnTo>
                  <a:pt x="3226" y="70"/>
                </a:lnTo>
                <a:lnTo>
                  <a:pt x="3252" y="77"/>
                </a:lnTo>
                <a:lnTo>
                  <a:pt x="3257" y="79"/>
                </a:lnTo>
                <a:lnTo>
                  <a:pt x="3259" y="79"/>
                </a:lnTo>
                <a:lnTo>
                  <a:pt x="3271" y="83"/>
                </a:lnTo>
                <a:lnTo>
                  <a:pt x="3301" y="92"/>
                </a:lnTo>
                <a:lnTo>
                  <a:pt x="3307" y="94"/>
                </a:lnTo>
                <a:lnTo>
                  <a:pt x="3309" y="94"/>
                </a:lnTo>
                <a:lnTo>
                  <a:pt x="3317" y="97"/>
                </a:lnTo>
                <a:lnTo>
                  <a:pt x="3349" y="107"/>
                </a:lnTo>
                <a:lnTo>
                  <a:pt x="3356" y="110"/>
                </a:lnTo>
                <a:lnTo>
                  <a:pt x="3358" y="110"/>
                </a:lnTo>
                <a:lnTo>
                  <a:pt x="3363" y="112"/>
                </a:lnTo>
                <a:lnTo>
                  <a:pt x="3397" y="123"/>
                </a:lnTo>
                <a:lnTo>
                  <a:pt x="3405" y="127"/>
                </a:lnTo>
                <a:lnTo>
                  <a:pt x="3406" y="127"/>
                </a:lnTo>
                <a:lnTo>
                  <a:pt x="3409" y="128"/>
                </a:lnTo>
                <a:lnTo>
                  <a:pt x="3444" y="141"/>
                </a:lnTo>
                <a:lnTo>
                  <a:pt x="3453" y="145"/>
                </a:lnTo>
                <a:lnTo>
                  <a:pt x="3454" y="145"/>
                </a:lnTo>
                <a:lnTo>
                  <a:pt x="3455" y="146"/>
                </a:lnTo>
                <a:lnTo>
                  <a:pt x="3490" y="160"/>
                </a:lnTo>
                <a:lnTo>
                  <a:pt x="3501" y="164"/>
                </a:lnTo>
                <a:lnTo>
                  <a:pt x="3501" y="164"/>
                </a:lnTo>
                <a:lnTo>
                  <a:pt x="3501" y="165"/>
                </a:lnTo>
                <a:lnTo>
                  <a:pt x="3536" y="180"/>
                </a:lnTo>
                <a:cubicBezTo>
                  <a:pt x="3765" y="281"/>
                  <a:pt x="3972" y="423"/>
                  <a:pt x="4149" y="596"/>
                </a:cubicBezTo>
                <a:lnTo>
                  <a:pt x="4166" y="613"/>
                </a:lnTo>
                <a:lnTo>
                  <a:pt x="4166" y="613"/>
                </a:lnTo>
                <a:lnTo>
                  <a:pt x="4166" y="613"/>
                </a:lnTo>
                <a:lnTo>
                  <a:pt x="4184" y="631"/>
                </a:lnTo>
                <a:lnTo>
                  <a:pt x="4201" y="649"/>
                </a:lnTo>
                <a:lnTo>
                  <a:pt x="4201" y="649"/>
                </a:lnTo>
                <a:lnTo>
                  <a:pt x="4201" y="649"/>
                </a:lnTo>
                <a:lnTo>
                  <a:pt x="4218" y="667"/>
                </a:lnTo>
                <a:lnTo>
                  <a:pt x="4235" y="685"/>
                </a:lnTo>
                <a:lnTo>
                  <a:pt x="4235" y="686"/>
                </a:lnTo>
                <a:lnTo>
                  <a:pt x="4236" y="686"/>
                </a:lnTo>
                <a:lnTo>
                  <a:pt x="4251" y="703"/>
                </a:lnTo>
                <a:lnTo>
                  <a:pt x="4268" y="723"/>
                </a:lnTo>
                <a:lnTo>
                  <a:pt x="4269" y="723"/>
                </a:lnTo>
                <a:lnTo>
                  <a:pt x="4269" y="724"/>
                </a:lnTo>
                <a:lnTo>
                  <a:pt x="4284" y="740"/>
                </a:lnTo>
                <a:lnTo>
                  <a:pt x="4301" y="761"/>
                </a:lnTo>
                <a:lnTo>
                  <a:pt x="4301" y="761"/>
                </a:lnTo>
                <a:lnTo>
                  <a:pt x="4302" y="762"/>
                </a:lnTo>
                <a:lnTo>
                  <a:pt x="4315" y="779"/>
                </a:lnTo>
                <a:lnTo>
                  <a:pt x="4332" y="800"/>
                </a:lnTo>
                <a:lnTo>
                  <a:pt x="4333" y="801"/>
                </a:lnTo>
                <a:lnTo>
                  <a:pt x="4333" y="801"/>
                </a:lnTo>
                <a:lnTo>
                  <a:pt x="4346" y="817"/>
                </a:lnTo>
                <a:lnTo>
                  <a:pt x="4363" y="840"/>
                </a:lnTo>
                <a:lnTo>
                  <a:pt x="4363" y="841"/>
                </a:lnTo>
                <a:lnTo>
                  <a:pt x="4364" y="841"/>
                </a:lnTo>
                <a:lnTo>
                  <a:pt x="4376" y="857"/>
                </a:lnTo>
                <a:lnTo>
                  <a:pt x="4392" y="880"/>
                </a:lnTo>
                <a:lnTo>
                  <a:pt x="4393" y="881"/>
                </a:lnTo>
                <a:lnTo>
                  <a:pt x="4393" y="882"/>
                </a:lnTo>
                <a:lnTo>
                  <a:pt x="4404" y="897"/>
                </a:lnTo>
                <a:lnTo>
                  <a:pt x="4421" y="922"/>
                </a:lnTo>
                <a:lnTo>
                  <a:pt x="4422" y="923"/>
                </a:lnTo>
                <a:lnTo>
                  <a:pt x="4422" y="923"/>
                </a:lnTo>
                <a:lnTo>
                  <a:pt x="4432" y="938"/>
                </a:lnTo>
                <a:lnTo>
                  <a:pt x="4449" y="964"/>
                </a:lnTo>
                <a:lnTo>
                  <a:pt x="4449" y="965"/>
                </a:lnTo>
                <a:lnTo>
                  <a:pt x="4450" y="965"/>
                </a:lnTo>
                <a:lnTo>
                  <a:pt x="4459" y="980"/>
                </a:lnTo>
                <a:lnTo>
                  <a:pt x="4476" y="1007"/>
                </a:lnTo>
                <a:lnTo>
                  <a:pt x="4476" y="1007"/>
                </a:lnTo>
                <a:lnTo>
                  <a:pt x="4476" y="1008"/>
                </a:lnTo>
                <a:lnTo>
                  <a:pt x="4485" y="1022"/>
                </a:lnTo>
                <a:lnTo>
                  <a:pt x="4501" y="1050"/>
                </a:lnTo>
                <a:lnTo>
                  <a:pt x="4502" y="1051"/>
                </a:lnTo>
                <a:lnTo>
                  <a:pt x="4502" y="1051"/>
                </a:lnTo>
                <a:lnTo>
                  <a:pt x="4510" y="1065"/>
                </a:lnTo>
                <a:lnTo>
                  <a:pt x="4526" y="1095"/>
                </a:lnTo>
                <a:lnTo>
                  <a:pt x="4526" y="1095"/>
                </a:lnTo>
                <a:lnTo>
                  <a:pt x="4527" y="1095"/>
                </a:lnTo>
                <a:lnTo>
                  <a:pt x="4534" y="1109"/>
                </a:lnTo>
                <a:cubicBezTo>
                  <a:pt x="4691" y="1402"/>
                  <a:pt x="4779" y="1737"/>
                  <a:pt x="4779" y="2093"/>
                </a:cubicBezTo>
                <a:lnTo>
                  <a:pt x="4779" y="2094"/>
                </a:lnTo>
                <a:lnTo>
                  <a:pt x="4779" y="2094"/>
                </a:lnTo>
                <a:lnTo>
                  <a:pt x="4778" y="2140"/>
                </a:lnTo>
                <a:cubicBezTo>
                  <a:pt x="4768" y="2627"/>
                  <a:pt x="4590" y="3073"/>
                  <a:pt x="4301" y="3424"/>
                </a:cubicBezTo>
                <a:lnTo>
                  <a:pt x="4301" y="3424"/>
                </a:lnTo>
                <a:lnTo>
                  <a:pt x="2775" y="3424"/>
                </a:lnTo>
                <a:lnTo>
                  <a:pt x="2789" y="3423"/>
                </a:lnTo>
                <a:cubicBezTo>
                  <a:pt x="3478" y="3371"/>
                  <a:pt x="4021" y="2795"/>
                  <a:pt x="4021" y="2093"/>
                </a:cubicBezTo>
                <a:cubicBezTo>
                  <a:pt x="4021" y="1897"/>
                  <a:pt x="3979" y="1711"/>
                  <a:pt x="3903" y="1543"/>
                </a:cubicBezTo>
                <a:lnTo>
                  <a:pt x="3890" y="1514"/>
                </a:lnTo>
                <a:lnTo>
                  <a:pt x="3889" y="1513"/>
                </a:lnTo>
                <a:lnTo>
                  <a:pt x="3875" y="1486"/>
                </a:lnTo>
                <a:lnTo>
                  <a:pt x="3874" y="1484"/>
                </a:lnTo>
                <a:lnTo>
                  <a:pt x="3860" y="1457"/>
                </a:lnTo>
                <a:lnTo>
                  <a:pt x="3859" y="1455"/>
                </a:lnTo>
                <a:lnTo>
                  <a:pt x="3845" y="1429"/>
                </a:lnTo>
                <a:lnTo>
                  <a:pt x="3843" y="1426"/>
                </a:lnTo>
                <a:lnTo>
                  <a:pt x="3829" y="1402"/>
                </a:lnTo>
                <a:lnTo>
                  <a:pt x="3826" y="1398"/>
                </a:lnTo>
                <a:lnTo>
                  <a:pt x="3812" y="1375"/>
                </a:lnTo>
                <a:lnTo>
                  <a:pt x="3809" y="1370"/>
                </a:lnTo>
                <a:lnTo>
                  <a:pt x="3794" y="1348"/>
                </a:lnTo>
                <a:lnTo>
                  <a:pt x="3791" y="1343"/>
                </a:lnTo>
                <a:lnTo>
                  <a:pt x="3776" y="1322"/>
                </a:lnTo>
                <a:lnTo>
                  <a:pt x="3772" y="1317"/>
                </a:lnTo>
                <a:lnTo>
                  <a:pt x="3758" y="1297"/>
                </a:lnTo>
                <a:lnTo>
                  <a:pt x="3753" y="1291"/>
                </a:lnTo>
                <a:lnTo>
                  <a:pt x="3738" y="1271"/>
                </a:lnTo>
                <a:lnTo>
                  <a:pt x="3734" y="1265"/>
                </a:lnTo>
                <a:lnTo>
                  <a:pt x="3719" y="1247"/>
                </a:lnTo>
                <a:lnTo>
                  <a:pt x="3713" y="1240"/>
                </a:lnTo>
                <a:lnTo>
                  <a:pt x="3698" y="1222"/>
                </a:lnTo>
                <a:lnTo>
                  <a:pt x="3692" y="1216"/>
                </a:lnTo>
                <a:lnTo>
                  <a:pt x="3677" y="1198"/>
                </a:lnTo>
                <a:lnTo>
                  <a:pt x="3671" y="1192"/>
                </a:lnTo>
                <a:lnTo>
                  <a:pt x="3656" y="1175"/>
                </a:lnTo>
                <a:lnTo>
                  <a:pt x="3649" y="1168"/>
                </a:lnTo>
                <a:lnTo>
                  <a:pt x="3633" y="1152"/>
                </a:lnTo>
                <a:lnTo>
                  <a:pt x="3627" y="1146"/>
                </a:lnTo>
                <a:lnTo>
                  <a:pt x="3611" y="1130"/>
                </a:lnTo>
                <a:lnTo>
                  <a:pt x="3604" y="1124"/>
                </a:lnTo>
                <a:lnTo>
                  <a:pt x="3587" y="1108"/>
                </a:lnTo>
                <a:lnTo>
                  <a:pt x="3581" y="1102"/>
                </a:lnTo>
                <a:lnTo>
                  <a:pt x="3564" y="1087"/>
                </a:lnTo>
                <a:lnTo>
                  <a:pt x="3557" y="1081"/>
                </a:lnTo>
                <a:lnTo>
                  <a:pt x="3539" y="1066"/>
                </a:lnTo>
                <a:lnTo>
                  <a:pt x="3533" y="1060"/>
                </a:lnTo>
                <a:lnTo>
                  <a:pt x="3514" y="1046"/>
                </a:lnTo>
                <a:lnTo>
                  <a:pt x="3508" y="1041"/>
                </a:lnTo>
                <a:lnTo>
                  <a:pt x="3489" y="1026"/>
                </a:lnTo>
                <a:lnTo>
                  <a:pt x="3483" y="1021"/>
                </a:lnTo>
                <a:lnTo>
                  <a:pt x="3463" y="1007"/>
                </a:lnTo>
                <a:lnTo>
                  <a:pt x="3457" y="1003"/>
                </a:lnTo>
                <a:lnTo>
                  <a:pt x="3436" y="988"/>
                </a:lnTo>
                <a:lnTo>
                  <a:pt x="3431" y="985"/>
                </a:lnTo>
                <a:lnTo>
                  <a:pt x="3409" y="970"/>
                </a:lnTo>
                <a:lnTo>
                  <a:pt x="3404" y="967"/>
                </a:lnTo>
                <a:lnTo>
                  <a:pt x="3381" y="953"/>
                </a:lnTo>
                <a:lnTo>
                  <a:pt x="3377" y="951"/>
                </a:lnTo>
                <a:lnTo>
                  <a:pt x="3352" y="936"/>
                </a:lnTo>
                <a:lnTo>
                  <a:pt x="3350" y="934"/>
                </a:lnTo>
                <a:lnTo>
                  <a:pt x="3323" y="919"/>
                </a:lnTo>
                <a:lnTo>
                  <a:pt x="3322" y="919"/>
                </a:lnTo>
                <a:lnTo>
                  <a:pt x="3294" y="904"/>
                </a:lnTo>
                <a:cubicBezTo>
                  <a:pt x="3121" y="816"/>
                  <a:pt x="2927" y="764"/>
                  <a:pt x="2721" y="758"/>
                </a:cubicBezTo>
                <a:lnTo>
                  <a:pt x="2688" y="758"/>
                </a:lnTo>
                <a:lnTo>
                  <a:pt x="2685" y="758"/>
                </a:lnTo>
                <a:lnTo>
                  <a:pt x="2664" y="758"/>
                </a:lnTo>
                <a:lnTo>
                  <a:pt x="2648" y="759"/>
                </a:lnTo>
                <a:cubicBezTo>
                  <a:pt x="2637" y="759"/>
                  <a:pt x="2626" y="760"/>
                  <a:pt x="2614" y="760"/>
                </a:cubicBezTo>
                <a:lnTo>
                  <a:pt x="2606" y="760"/>
                </a:lnTo>
                <a:lnTo>
                  <a:pt x="2584" y="762"/>
                </a:lnTo>
                <a:lnTo>
                  <a:pt x="2582" y="762"/>
                </a:lnTo>
                <a:lnTo>
                  <a:pt x="1071" y="762"/>
                </a:lnTo>
                <a:lnTo>
                  <a:pt x="1072" y="761"/>
                </a:lnTo>
                <a:lnTo>
                  <a:pt x="1072" y="761"/>
                </a:lnTo>
                <a:lnTo>
                  <a:pt x="326" y="761"/>
                </a:lnTo>
                <a:lnTo>
                  <a:pt x="326" y="758"/>
                </a:lnTo>
                <a:lnTo>
                  <a:pt x="325" y="758"/>
                </a:lnTo>
                <a:cubicBezTo>
                  <a:pt x="324" y="757"/>
                  <a:pt x="323" y="756"/>
                  <a:pt x="322" y="755"/>
                </a:cubicBezTo>
                <a:lnTo>
                  <a:pt x="8" y="406"/>
                </a:lnTo>
                <a:cubicBezTo>
                  <a:pt x="5" y="403"/>
                  <a:pt x="3" y="399"/>
                  <a:pt x="2" y="395"/>
                </a:cubicBezTo>
                <a:cubicBezTo>
                  <a:pt x="-2" y="381"/>
                  <a:pt x="0" y="362"/>
                  <a:pt x="8" y="354"/>
                </a:cubicBezTo>
                <a:lnTo>
                  <a:pt x="322" y="5"/>
                </a:lnTo>
                <a:cubicBezTo>
                  <a:pt x="323" y="4"/>
                  <a:pt x="324" y="3"/>
                  <a:pt x="325" y="2"/>
                </a:cubicBezTo>
                <a:lnTo>
                  <a:pt x="326" y="2"/>
                </a:lnTo>
                <a:lnTo>
                  <a:pt x="326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</a:schemeClr>
              </a:gs>
              <a:gs pos="100000">
                <a:schemeClr val="accent2">
                  <a:lumMod val="80000"/>
                  <a:lumOff val="20000"/>
                </a:schemeClr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30" name="任意多边形: 形状 29"/>
          <p:cNvSpPr/>
          <p:nvPr>
            <p:custDataLst>
              <p:tags r:id="rId3"/>
            </p:custDataLst>
          </p:nvPr>
        </p:nvSpPr>
        <p:spPr>
          <a:xfrm rot="3600000">
            <a:off x="4915218" y="2374900"/>
            <a:ext cx="2659883" cy="1960671"/>
          </a:xfrm>
          <a:custGeom>
            <a:avLst/>
            <a:gdLst>
              <a:gd name="connsiteX0" fmla="*/ 2461793 w 2659883"/>
              <a:gd name="connsiteY0" fmla="*/ 1960671 h 1960671"/>
              <a:gd name="connsiteX1" fmla="*/ 2464149 w 2659883"/>
              <a:gd name="connsiteY1" fmla="*/ 1957940 h 1960671"/>
              <a:gd name="connsiteX2" fmla="*/ 2477277 w 2659883"/>
              <a:gd name="connsiteY2" fmla="*/ 1939725 h 1960671"/>
              <a:gd name="connsiteX3" fmla="*/ 2462699 w 2659883"/>
              <a:gd name="connsiteY3" fmla="*/ 1960671 h 1960671"/>
              <a:gd name="connsiteX4" fmla="*/ 4581 w 2659883"/>
              <a:gd name="connsiteY4" fmla="*/ 202710 h 1960671"/>
              <a:gd name="connsiteX5" fmla="*/ 184373 w 2659883"/>
              <a:gd name="connsiteY5" fmla="*/ 2863 h 1960671"/>
              <a:gd name="connsiteX6" fmla="*/ 186091 w 2659883"/>
              <a:gd name="connsiteY6" fmla="*/ 1145 h 1960671"/>
              <a:gd name="connsiteX7" fmla="*/ 186664 w 2659883"/>
              <a:gd name="connsiteY7" fmla="*/ 1145 h 1960671"/>
              <a:gd name="connsiteX8" fmla="*/ 186664 w 2659883"/>
              <a:gd name="connsiteY8" fmla="*/ 0 h 1960671"/>
              <a:gd name="connsiteX9" fmla="*/ 1538543 w 2659883"/>
              <a:gd name="connsiteY9" fmla="*/ 0 h 1960671"/>
              <a:gd name="connsiteX10" fmla="*/ 1546559 w 2659883"/>
              <a:gd name="connsiteY10" fmla="*/ 0 h 1960671"/>
              <a:gd name="connsiteX11" fmla="*/ 1555148 w 2659883"/>
              <a:gd name="connsiteY11" fmla="*/ 0 h 1960671"/>
              <a:gd name="connsiteX12" fmla="*/ 1569463 w 2659883"/>
              <a:gd name="connsiteY12" fmla="*/ 573 h 1960671"/>
              <a:gd name="connsiteX13" fmla="*/ 1750400 w 2659883"/>
              <a:gd name="connsiteY13" fmla="*/ 18897 h 1960671"/>
              <a:gd name="connsiteX14" fmla="*/ 1774449 w 2659883"/>
              <a:gd name="connsiteY14" fmla="*/ 23478 h 1960671"/>
              <a:gd name="connsiteX15" fmla="*/ 1776739 w 2659883"/>
              <a:gd name="connsiteY15" fmla="*/ 24050 h 1960671"/>
              <a:gd name="connsiteX16" fmla="*/ 1777312 w 2659883"/>
              <a:gd name="connsiteY16" fmla="*/ 24050 h 1960671"/>
              <a:gd name="connsiteX17" fmla="*/ 1779602 w 2659883"/>
              <a:gd name="connsiteY17" fmla="*/ 24623 h 1960671"/>
              <a:gd name="connsiteX18" fmla="*/ 1797353 w 2659883"/>
              <a:gd name="connsiteY18" fmla="*/ 28059 h 1960671"/>
              <a:gd name="connsiteX19" fmla="*/ 1805369 w 2659883"/>
              <a:gd name="connsiteY19" fmla="*/ 29777 h 1960671"/>
              <a:gd name="connsiteX20" fmla="*/ 1806514 w 2659883"/>
              <a:gd name="connsiteY20" fmla="*/ 30349 h 1960671"/>
              <a:gd name="connsiteX21" fmla="*/ 1808804 w 2659883"/>
              <a:gd name="connsiteY21" fmla="*/ 30922 h 1960671"/>
              <a:gd name="connsiteX22" fmla="*/ 1821974 w 2659883"/>
              <a:gd name="connsiteY22" fmla="*/ 33785 h 1960671"/>
              <a:gd name="connsiteX23" fmla="*/ 1833998 w 2659883"/>
              <a:gd name="connsiteY23" fmla="*/ 36648 h 1960671"/>
              <a:gd name="connsiteX24" fmla="*/ 1835716 w 2659883"/>
              <a:gd name="connsiteY24" fmla="*/ 37221 h 1960671"/>
              <a:gd name="connsiteX25" fmla="*/ 1837434 w 2659883"/>
              <a:gd name="connsiteY25" fmla="*/ 37793 h 1960671"/>
              <a:gd name="connsiteX26" fmla="*/ 1847168 w 2659883"/>
              <a:gd name="connsiteY26" fmla="*/ 40084 h 1960671"/>
              <a:gd name="connsiteX27" fmla="*/ 1862055 w 2659883"/>
              <a:gd name="connsiteY27" fmla="*/ 44092 h 1960671"/>
              <a:gd name="connsiteX28" fmla="*/ 1864918 w 2659883"/>
              <a:gd name="connsiteY28" fmla="*/ 45238 h 1960671"/>
              <a:gd name="connsiteX29" fmla="*/ 1866063 w 2659883"/>
              <a:gd name="connsiteY29" fmla="*/ 45238 h 1960671"/>
              <a:gd name="connsiteX30" fmla="*/ 1872934 w 2659883"/>
              <a:gd name="connsiteY30" fmla="*/ 47528 h 1960671"/>
              <a:gd name="connsiteX31" fmla="*/ 1890112 w 2659883"/>
              <a:gd name="connsiteY31" fmla="*/ 52682 h 1960671"/>
              <a:gd name="connsiteX32" fmla="*/ 1893547 w 2659883"/>
              <a:gd name="connsiteY32" fmla="*/ 53827 h 1960671"/>
              <a:gd name="connsiteX33" fmla="*/ 1894692 w 2659883"/>
              <a:gd name="connsiteY33" fmla="*/ 53827 h 1960671"/>
              <a:gd name="connsiteX34" fmla="*/ 1899273 w 2659883"/>
              <a:gd name="connsiteY34" fmla="*/ 55545 h 1960671"/>
              <a:gd name="connsiteX35" fmla="*/ 1917596 w 2659883"/>
              <a:gd name="connsiteY35" fmla="*/ 61271 h 1960671"/>
              <a:gd name="connsiteX36" fmla="*/ 1921604 w 2659883"/>
              <a:gd name="connsiteY36" fmla="*/ 62989 h 1960671"/>
              <a:gd name="connsiteX37" fmla="*/ 1922749 w 2659883"/>
              <a:gd name="connsiteY37" fmla="*/ 62989 h 1960671"/>
              <a:gd name="connsiteX38" fmla="*/ 1925612 w 2659883"/>
              <a:gd name="connsiteY38" fmla="*/ 64134 h 1960671"/>
              <a:gd name="connsiteX39" fmla="*/ 1945080 w 2659883"/>
              <a:gd name="connsiteY39" fmla="*/ 70433 h 1960671"/>
              <a:gd name="connsiteX40" fmla="*/ 1949661 w 2659883"/>
              <a:gd name="connsiteY40" fmla="*/ 72724 h 1960671"/>
              <a:gd name="connsiteX41" fmla="*/ 1950233 w 2659883"/>
              <a:gd name="connsiteY41" fmla="*/ 72724 h 1960671"/>
              <a:gd name="connsiteX42" fmla="*/ 1951951 w 2659883"/>
              <a:gd name="connsiteY42" fmla="*/ 73296 h 1960671"/>
              <a:gd name="connsiteX43" fmla="*/ 1971992 w 2659883"/>
              <a:gd name="connsiteY43" fmla="*/ 80740 h 1960671"/>
              <a:gd name="connsiteX44" fmla="*/ 1977145 w 2659883"/>
              <a:gd name="connsiteY44" fmla="*/ 83031 h 1960671"/>
              <a:gd name="connsiteX45" fmla="*/ 1977718 w 2659883"/>
              <a:gd name="connsiteY45" fmla="*/ 83031 h 1960671"/>
              <a:gd name="connsiteX46" fmla="*/ 1978290 w 2659883"/>
              <a:gd name="connsiteY46" fmla="*/ 83603 h 1960671"/>
              <a:gd name="connsiteX47" fmla="*/ 1998331 w 2659883"/>
              <a:gd name="connsiteY47" fmla="*/ 91620 h 1960671"/>
              <a:gd name="connsiteX48" fmla="*/ 2004629 w 2659883"/>
              <a:gd name="connsiteY48" fmla="*/ 93911 h 1960671"/>
              <a:gd name="connsiteX49" fmla="*/ 2004629 w 2659883"/>
              <a:gd name="connsiteY49" fmla="*/ 94483 h 1960671"/>
              <a:gd name="connsiteX50" fmla="*/ 2024670 w 2659883"/>
              <a:gd name="connsiteY50" fmla="*/ 103073 h 1960671"/>
              <a:gd name="connsiteX51" fmla="*/ 2375666 w 2659883"/>
              <a:gd name="connsiteY51" fmla="*/ 341285 h 1960671"/>
              <a:gd name="connsiteX52" fmla="*/ 2385400 w 2659883"/>
              <a:gd name="connsiteY52" fmla="*/ 351020 h 1960671"/>
              <a:gd name="connsiteX53" fmla="*/ 2395707 w 2659883"/>
              <a:gd name="connsiteY53" fmla="*/ 361327 h 1960671"/>
              <a:gd name="connsiteX54" fmla="*/ 2405441 w 2659883"/>
              <a:gd name="connsiteY54" fmla="*/ 371634 h 1960671"/>
              <a:gd name="connsiteX55" fmla="*/ 2415174 w 2659883"/>
              <a:gd name="connsiteY55" fmla="*/ 381942 h 1960671"/>
              <a:gd name="connsiteX56" fmla="*/ 2424908 w 2659883"/>
              <a:gd name="connsiteY56" fmla="*/ 392249 h 1960671"/>
              <a:gd name="connsiteX57" fmla="*/ 2424908 w 2659883"/>
              <a:gd name="connsiteY57" fmla="*/ 392821 h 1960671"/>
              <a:gd name="connsiteX58" fmla="*/ 2425481 w 2659883"/>
              <a:gd name="connsiteY58" fmla="*/ 392821 h 1960671"/>
              <a:gd name="connsiteX59" fmla="*/ 2434070 w 2659883"/>
              <a:gd name="connsiteY59" fmla="*/ 402556 h 1960671"/>
              <a:gd name="connsiteX60" fmla="*/ 2443804 w 2659883"/>
              <a:gd name="connsiteY60" fmla="*/ 414009 h 1960671"/>
              <a:gd name="connsiteX61" fmla="*/ 2444376 w 2659883"/>
              <a:gd name="connsiteY61" fmla="*/ 414009 h 1960671"/>
              <a:gd name="connsiteX62" fmla="*/ 2444376 w 2659883"/>
              <a:gd name="connsiteY62" fmla="*/ 414581 h 1960671"/>
              <a:gd name="connsiteX63" fmla="*/ 2452965 w 2659883"/>
              <a:gd name="connsiteY63" fmla="*/ 423743 h 1960671"/>
              <a:gd name="connsiteX64" fmla="*/ 2462699 w 2659883"/>
              <a:gd name="connsiteY64" fmla="*/ 435768 h 1960671"/>
              <a:gd name="connsiteX65" fmla="*/ 2463272 w 2659883"/>
              <a:gd name="connsiteY65" fmla="*/ 436341 h 1960671"/>
              <a:gd name="connsiteX66" fmla="*/ 2470715 w 2659883"/>
              <a:gd name="connsiteY66" fmla="*/ 446076 h 1960671"/>
              <a:gd name="connsiteX67" fmla="*/ 2480449 w 2659883"/>
              <a:gd name="connsiteY67" fmla="*/ 458101 h 1960671"/>
              <a:gd name="connsiteX68" fmla="*/ 2481022 w 2659883"/>
              <a:gd name="connsiteY68" fmla="*/ 458673 h 1960671"/>
              <a:gd name="connsiteX69" fmla="*/ 2488465 w 2659883"/>
              <a:gd name="connsiteY69" fmla="*/ 467835 h 1960671"/>
              <a:gd name="connsiteX70" fmla="*/ 2498199 w 2659883"/>
              <a:gd name="connsiteY70" fmla="*/ 481006 h 1960671"/>
              <a:gd name="connsiteX71" fmla="*/ 2498199 w 2659883"/>
              <a:gd name="connsiteY71" fmla="*/ 481579 h 1960671"/>
              <a:gd name="connsiteX72" fmla="*/ 2498772 w 2659883"/>
              <a:gd name="connsiteY72" fmla="*/ 481579 h 1960671"/>
              <a:gd name="connsiteX73" fmla="*/ 2505643 w 2659883"/>
              <a:gd name="connsiteY73" fmla="*/ 490741 h 1960671"/>
              <a:gd name="connsiteX74" fmla="*/ 2514805 w 2659883"/>
              <a:gd name="connsiteY74" fmla="*/ 503911 h 1960671"/>
              <a:gd name="connsiteX75" fmla="*/ 2515377 w 2659883"/>
              <a:gd name="connsiteY75" fmla="*/ 504484 h 1960671"/>
              <a:gd name="connsiteX76" fmla="*/ 2515377 w 2659883"/>
              <a:gd name="connsiteY76" fmla="*/ 505056 h 1960671"/>
              <a:gd name="connsiteX77" fmla="*/ 2521676 w 2659883"/>
              <a:gd name="connsiteY77" fmla="*/ 513646 h 1960671"/>
              <a:gd name="connsiteX78" fmla="*/ 2531410 w 2659883"/>
              <a:gd name="connsiteY78" fmla="*/ 527961 h 1960671"/>
              <a:gd name="connsiteX79" fmla="*/ 2531982 w 2659883"/>
              <a:gd name="connsiteY79" fmla="*/ 528534 h 1960671"/>
              <a:gd name="connsiteX80" fmla="*/ 2537708 w 2659883"/>
              <a:gd name="connsiteY80" fmla="*/ 537123 h 1960671"/>
              <a:gd name="connsiteX81" fmla="*/ 2547442 w 2659883"/>
              <a:gd name="connsiteY81" fmla="*/ 552012 h 1960671"/>
              <a:gd name="connsiteX82" fmla="*/ 2547442 w 2659883"/>
              <a:gd name="connsiteY82" fmla="*/ 552584 h 1960671"/>
              <a:gd name="connsiteX83" fmla="*/ 2548015 w 2659883"/>
              <a:gd name="connsiteY83" fmla="*/ 552584 h 1960671"/>
              <a:gd name="connsiteX84" fmla="*/ 2553168 w 2659883"/>
              <a:gd name="connsiteY84" fmla="*/ 561174 h 1960671"/>
              <a:gd name="connsiteX85" fmla="*/ 2562902 w 2659883"/>
              <a:gd name="connsiteY85" fmla="*/ 576634 h 1960671"/>
              <a:gd name="connsiteX86" fmla="*/ 2562902 w 2659883"/>
              <a:gd name="connsiteY86" fmla="*/ 577207 h 1960671"/>
              <a:gd name="connsiteX87" fmla="*/ 2568055 w 2659883"/>
              <a:gd name="connsiteY87" fmla="*/ 585224 h 1960671"/>
              <a:gd name="connsiteX88" fmla="*/ 2577217 w 2659883"/>
              <a:gd name="connsiteY88" fmla="*/ 601257 h 1960671"/>
              <a:gd name="connsiteX89" fmla="*/ 2577789 w 2659883"/>
              <a:gd name="connsiteY89" fmla="*/ 601830 h 1960671"/>
              <a:gd name="connsiteX90" fmla="*/ 2582370 w 2659883"/>
              <a:gd name="connsiteY90" fmla="*/ 609847 h 1960671"/>
              <a:gd name="connsiteX91" fmla="*/ 2591531 w 2659883"/>
              <a:gd name="connsiteY91" fmla="*/ 627025 h 1960671"/>
              <a:gd name="connsiteX92" fmla="*/ 2592104 w 2659883"/>
              <a:gd name="connsiteY92" fmla="*/ 627025 h 1960671"/>
              <a:gd name="connsiteX93" fmla="*/ 2596112 w 2659883"/>
              <a:gd name="connsiteY93" fmla="*/ 635042 h 1960671"/>
              <a:gd name="connsiteX94" fmla="*/ 2655956 w 2659883"/>
              <a:gd name="connsiteY94" fmla="*/ 765198 h 1960671"/>
              <a:gd name="connsiteX95" fmla="*/ 2659883 w 2659883"/>
              <a:gd name="connsiteY95" fmla="*/ 777517 h 1960671"/>
              <a:gd name="connsiteX96" fmla="*/ 2207129 w 2659883"/>
              <a:gd name="connsiteY96" fmla="*/ 1561711 h 1960671"/>
              <a:gd name="connsiteX97" fmla="*/ 2247630 w 2659883"/>
              <a:gd name="connsiteY97" fmla="*/ 1482904 h 1960671"/>
              <a:gd name="connsiteX98" fmla="*/ 2302375 w 2659883"/>
              <a:gd name="connsiteY98" fmla="*/ 1198506 h 1960671"/>
              <a:gd name="connsiteX99" fmla="*/ 2234809 w 2659883"/>
              <a:gd name="connsiteY99" fmla="*/ 883562 h 1960671"/>
              <a:gd name="connsiteX100" fmla="*/ 2227366 w 2659883"/>
              <a:gd name="connsiteY100" fmla="*/ 866956 h 1960671"/>
              <a:gd name="connsiteX101" fmla="*/ 2226793 w 2659883"/>
              <a:gd name="connsiteY101" fmla="*/ 866383 h 1960671"/>
              <a:gd name="connsiteX102" fmla="*/ 2218777 w 2659883"/>
              <a:gd name="connsiteY102" fmla="*/ 850922 h 1960671"/>
              <a:gd name="connsiteX103" fmla="*/ 2218204 w 2659883"/>
              <a:gd name="connsiteY103" fmla="*/ 849777 h 1960671"/>
              <a:gd name="connsiteX104" fmla="*/ 2210188 w 2659883"/>
              <a:gd name="connsiteY104" fmla="*/ 834316 h 1960671"/>
              <a:gd name="connsiteX105" fmla="*/ 2209616 w 2659883"/>
              <a:gd name="connsiteY105" fmla="*/ 833171 h 1960671"/>
              <a:gd name="connsiteX106" fmla="*/ 2201599 w 2659883"/>
              <a:gd name="connsiteY106" fmla="*/ 818283 h 1960671"/>
              <a:gd name="connsiteX107" fmla="*/ 2200454 w 2659883"/>
              <a:gd name="connsiteY107" fmla="*/ 816565 h 1960671"/>
              <a:gd name="connsiteX108" fmla="*/ 2192438 w 2659883"/>
              <a:gd name="connsiteY108" fmla="*/ 802822 h 1960671"/>
              <a:gd name="connsiteX109" fmla="*/ 2190720 w 2659883"/>
              <a:gd name="connsiteY109" fmla="*/ 800531 h 1960671"/>
              <a:gd name="connsiteX110" fmla="*/ 2182704 w 2659883"/>
              <a:gd name="connsiteY110" fmla="*/ 787361 h 1960671"/>
              <a:gd name="connsiteX111" fmla="*/ 2180986 w 2659883"/>
              <a:gd name="connsiteY111" fmla="*/ 784498 h 1960671"/>
              <a:gd name="connsiteX112" fmla="*/ 2172397 w 2659883"/>
              <a:gd name="connsiteY112" fmla="*/ 771900 h 1960671"/>
              <a:gd name="connsiteX113" fmla="*/ 2170680 w 2659883"/>
              <a:gd name="connsiteY113" fmla="*/ 769037 h 1960671"/>
              <a:gd name="connsiteX114" fmla="*/ 2162091 w 2659883"/>
              <a:gd name="connsiteY114" fmla="*/ 757012 h 1960671"/>
              <a:gd name="connsiteX115" fmla="*/ 2159800 w 2659883"/>
              <a:gd name="connsiteY115" fmla="*/ 754148 h 1960671"/>
              <a:gd name="connsiteX116" fmla="*/ 2151784 w 2659883"/>
              <a:gd name="connsiteY116" fmla="*/ 742696 h 1960671"/>
              <a:gd name="connsiteX117" fmla="*/ 2148921 w 2659883"/>
              <a:gd name="connsiteY117" fmla="*/ 739260 h 1960671"/>
              <a:gd name="connsiteX118" fmla="*/ 2140332 w 2659883"/>
              <a:gd name="connsiteY118" fmla="*/ 727808 h 1960671"/>
              <a:gd name="connsiteX119" fmla="*/ 2138042 w 2659883"/>
              <a:gd name="connsiteY119" fmla="*/ 724372 h 1960671"/>
              <a:gd name="connsiteX120" fmla="*/ 2129453 w 2659883"/>
              <a:gd name="connsiteY120" fmla="*/ 714065 h 1960671"/>
              <a:gd name="connsiteX121" fmla="*/ 2126018 w 2659883"/>
              <a:gd name="connsiteY121" fmla="*/ 710056 h 1960671"/>
              <a:gd name="connsiteX122" fmla="*/ 2117429 w 2659883"/>
              <a:gd name="connsiteY122" fmla="*/ 699749 h 1960671"/>
              <a:gd name="connsiteX123" fmla="*/ 2113993 w 2659883"/>
              <a:gd name="connsiteY123" fmla="*/ 696313 h 1960671"/>
              <a:gd name="connsiteX124" fmla="*/ 2105405 w 2659883"/>
              <a:gd name="connsiteY124" fmla="*/ 686006 h 1960671"/>
              <a:gd name="connsiteX125" fmla="*/ 2101969 w 2659883"/>
              <a:gd name="connsiteY125" fmla="*/ 682570 h 1960671"/>
              <a:gd name="connsiteX126" fmla="*/ 2093380 w 2659883"/>
              <a:gd name="connsiteY126" fmla="*/ 672836 h 1960671"/>
              <a:gd name="connsiteX127" fmla="*/ 2089372 w 2659883"/>
              <a:gd name="connsiteY127" fmla="*/ 668827 h 1960671"/>
              <a:gd name="connsiteX128" fmla="*/ 2080211 w 2659883"/>
              <a:gd name="connsiteY128" fmla="*/ 659665 h 1960671"/>
              <a:gd name="connsiteX129" fmla="*/ 2076775 w 2659883"/>
              <a:gd name="connsiteY129" fmla="*/ 656229 h 1960671"/>
              <a:gd name="connsiteX130" fmla="*/ 2067614 w 2659883"/>
              <a:gd name="connsiteY130" fmla="*/ 647067 h 1960671"/>
              <a:gd name="connsiteX131" fmla="*/ 2063606 w 2659883"/>
              <a:gd name="connsiteY131" fmla="*/ 643632 h 1960671"/>
              <a:gd name="connsiteX132" fmla="*/ 2053872 w 2659883"/>
              <a:gd name="connsiteY132" fmla="*/ 634470 h 1960671"/>
              <a:gd name="connsiteX133" fmla="*/ 2050436 w 2659883"/>
              <a:gd name="connsiteY133" fmla="*/ 631034 h 1960671"/>
              <a:gd name="connsiteX134" fmla="*/ 2040702 w 2659883"/>
              <a:gd name="connsiteY134" fmla="*/ 622444 h 1960671"/>
              <a:gd name="connsiteX135" fmla="*/ 2036694 w 2659883"/>
              <a:gd name="connsiteY135" fmla="*/ 619009 h 1960671"/>
              <a:gd name="connsiteX136" fmla="*/ 2026388 w 2659883"/>
              <a:gd name="connsiteY136" fmla="*/ 610419 h 1960671"/>
              <a:gd name="connsiteX137" fmla="*/ 2022952 w 2659883"/>
              <a:gd name="connsiteY137" fmla="*/ 606984 h 1960671"/>
              <a:gd name="connsiteX138" fmla="*/ 2012073 w 2659883"/>
              <a:gd name="connsiteY138" fmla="*/ 598967 h 1960671"/>
              <a:gd name="connsiteX139" fmla="*/ 2008637 w 2659883"/>
              <a:gd name="connsiteY139" fmla="*/ 596104 h 1960671"/>
              <a:gd name="connsiteX140" fmla="*/ 1997758 w 2659883"/>
              <a:gd name="connsiteY140" fmla="*/ 587514 h 1960671"/>
              <a:gd name="connsiteX141" fmla="*/ 1994323 w 2659883"/>
              <a:gd name="connsiteY141" fmla="*/ 584651 h 1960671"/>
              <a:gd name="connsiteX142" fmla="*/ 1982871 w 2659883"/>
              <a:gd name="connsiteY142" fmla="*/ 576634 h 1960671"/>
              <a:gd name="connsiteX143" fmla="*/ 1979435 w 2659883"/>
              <a:gd name="connsiteY143" fmla="*/ 574344 h 1960671"/>
              <a:gd name="connsiteX144" fmla="*/ 1967411 w 2659883"/>
              <a:gd name="connsiteY144" fmla="*/ 565755 h 1960671"/>
              <a:gd name="connsiteX145" fmla="*/ 1964548 w 2659883"/>
              <a:gd name="connsiteY145" fmla="*/ 564037 h 1960671"/>
              <a:gd name="connsiteX146" fmla="*/ 1951951 w 2659883"/>
              <a:gd name="connsiteY146" fmla="*/ 555447 h 1960671"/>
              <a:gd name="connsiteX147" fmla="*/ 1949088 w 2659883"/>
              <a:gd name="connsiteY147" fmla="*/ 553729 h 1960671"/>
              <a:gd name="connsiteX148" fmla="*/ 1935919 w 2659883"/>
              <a:gd name="connsiteY148" fmla="*/ 545713 h 1960671"/>
              <a:gd name="connsiteX149" fmla="*/ 1933628 w 2659883"/>
              <a:gd name="connsiteY149" fmla="*/ 544567 h 1960671"/>
              <a:gd name="connsiteX150" fmla="*/ 1919314 w 2659883"/>
              <a:gd name="connsiteY150" fmla="*/ 535978 h 1960671"/>
              <a:gd name="connsiteX151" fmla="*/ 1918169 w 2659883"/>
              <a:gd name="connsiteY151" fmla="*/ 534833 h 1960671"/>
              <a:gd name="connsiteX152" fmla="*/ 1902709 w 2659883"/>
              <a:gd name="connsiteY152" fmla="*/ 526243 h 1960671"/>
              <a:gd name="connsiteX153" fmla="*/ 1902136 w 2659883"/>
              <a:gd name="connsiteY153" fmla="*/ 526243 h 1960671"/>
              <a:gd name="connsiteX154" fmla="*/ 1886104 w 2659883"/>
              <a:gd name="connsiteY154" fmla="*/ 517654 h 1960671"/>
              <a:gd name="connsiteX155" fmla="*/ 1558011 w 2659883"/>
              <a:gd name="connsiteY155" fmla="*/ 434051 h 1960671"/>
              <a:gd name="connsiteX156" fmla="*/ 1539116 w 2659883"/>
              <a:gd name="connsiteY156" fmla="*/ 434051 h 1960671"/>
              <a:gd name="connsiteX157" fmla="*/ 1537398 w 2659883"/>
              <a:gd name="connsiteY157" fmla="*/ 434051 h 1960671"/>
              <a:gd name="connsiteX158" fmla="*/ 1525373 w 2659883"/>
              <a:gd name="connsiteY158" fmla="*/ 434051 h 1960671"/>
              <a:gd name="connsiteX159" fmla="*/ 1516212 w 2659883"/>
              <a:gd name="connsiteY159" fmla="*/ 434623 h 1960671"/>
              <a:gd name="connsiteX160" fmla="*/ 1496744 w 2659883"/>
              <a:gd name="connsiteY160" fmla="*/ 435196 h 1960671"/>
              <a:gd name="connsiteX161" fmla="*/ 1492163 w 2659883"/>
              <a:gd name="connsiteY161" fmla="*/ 435196 h 1960671"/>
              <a:gd name="connsiteX162" fmla="*/ 1479566 w 2659883"/>
              <a:gd name="connsiteY162" fmla="*/ 436341 h 1960671"/>
              <a:gd name="connsiteX163" fmla="*/ 1478421 w 2659883"/>
              <a:gd name="connsiteY163" fmla="*/ 436341 h 1960671"/>
              <a:gd name="connsiteX164" fmla="*/ 613242 w 2659883"/>
              <a:gd name="connsiteY164" fmla="*/ 436341 h 1960671"/>
              <a:gd name="connsiteX165" fmla="*/ 613814 w 2659883"/>
              <a:gd name="connsiteY165" fmla="*/ 435768 h 1960671"/>
              <a:gd name="connsiteX166" fmla="*/ 186664 w 2659883"/>
              <a:gd name="connsiteY166" fmla="*/ 435768 h 1960671"/>
              <a:gd name="connsiteX167" fmla="*/ 186664 w 2659883"/>
              <a:gd name="connsiteY167" fmla="*/ 434051 h 1960671"/>
              <a:gd name="connsiteX168" fmla="*/ 186091 w 2659883"/>
              <a:gd name="connsiteY168" fmla="*/ 434051 h 1960671"/>
              <a:gd name="connsiteX169" fmla="*/ 184373 w 2659883"/>
              <a:gd name="connsiteY169" fmla="*/ 432333 h 1960671"/>
              <a:gd name="connsiteX170" fmla="*/ 4581 w 2659883"/>
              <a:gd name="connsiteY170" fmla="*/ 232486 h 1960671"/>
              <a:gd name="connsiteX171" fmla="*/ 1145 w 2659883"/>
              <a:gd name="connsiteY171" fmla="*/ 226187 h 1960671"/>
              <a:gd name="connsiteX172" fmla="*/ 4581 w 2659883"/>
              <a:gd name="connsiteY172" fmla="*/ 202710 h 196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659883" h="1960671">
                <a:moveTo>
                  <a:pt x="2461793" y="1960671"/>
                </a:moveTo>
                <a:lnTo>
                  <a:pt x="2464149" y="1957940"/>
                </a:lnTo>
                <a:lnTo>
                  <a:pt x="2477277" y="1939725"/>
                </a:lnTo>
                <a:lnTo>
                  <a:pt x="2462699" y="1960671"/>
                </a:lnTo>
                <a:close/>
                <a:moveTo>
                  <a:pt x="4581" y="202710"/>
                </a:moveTo>
                <a:lnTo>
                  <a:pt x="184373" y="2863"/>
                </a:lnTo>
                <a:cubicBezTo>
                  <a:pt x="184946" y="2291"/>
                  <a:pt x="185519" y="1718"/>
                  <a:pt x="186091" y="1145"/>
                </a:cubicBezTo>
                <a:lnTo>
                  <a:pt x="186664" y="1145"/>
                </a:lnTo>
                <a:lnTo>
                  <a:pt x="186664" y="0"/>
                </a:lnTo>
                <a:lnTo>
                  <a:pt x="1538543" y="0"/>
                </a:lnTo>
                <a:lnTo>
                  <a:pt x="1546559" y="0"/>
                </a:lnTo>
                <a:lnTo>
                  <a:pt x="1555148" y="0"/>
                </a:lnTo>
                <a:lnTo>
                  <a:pt x="1569463" y="573"/>
                </a:lnTo>
                <a:cubicBezTo>
                  <a:pt x="1630730" y="1718"/>
                  <a:pt x="1691424" y="8017"/>
                  <a:pt x="1750400" y="18897"/>
                </a:cubicBezTo>
                <a:lnTo>
                  <a:pt x="1774449" y="23478"/>
                </a:lnTo>
                <a:lnTo>
                  <a:pt x="1776739" y="24050"/>
                </a:lnTo>
                <a:lnTo>
                  <a:pt x="1777312" y="24050"/>
                </a:lnTo>
                <a:lnTo>
                  <a:pt x="1779602" y="24623"/>
                </a:lnTo>
                <a:lnTo>
                  <a:pt x="1797353" y="28059"/>
                </a:lnTo>
                <a:lnTo>
                  <a:pt x="1805369" y="29777"/>
                </a:lnTo>
                <a:lnTo>
                  <a:pt x="1806514" y="30349"/>
                </a:lnTo>
                <a:lnTo>
                  <a:pt x="1808804" y="30922"/>
                </a:lnTo>
                <a:lnTo>
                  <a:pt x="1821974" y="33785"/>
                </a:lnTo>
                <a:lnTo>
                  <a:pt x="1833998" y="36648"/>
                </a:lnTo>
                <a:lnTo>
                  <a:pt x="1835716" y="37221"/>
                </a:lnTo>
                <a:lnTo>
                  <a:pt x="1837434" y="37793"/>
                </a:lnTo>
                <a:lnTo>
                  <a:pt x="1847168" y="40084"/>
                </a:lnTo>
                <a:lnTo>
                  <a:pt x="1862055" y="44092"/>
                </a:lnTo>
                <a:lnTo>
                  <a:pt x="1864918" y="45238"/>
                </a:lnTo>
                <a:lnTo>
                  <a:pt x="1866063" y="45238"/>
                </a:lnTo>
                <a:lnTo>
                  <a:pt x="1872934" y="47528"/>
                </a:lnTo>
                <a:lnTo>
                  <a:pt x="1890112" y="52682"/>
                </a:lnTo>
                <a:lnTo>
                  <a:pt x="1893547" y="53827"/>
                </a:lnTo>
                <a:lnTo>
                  <a:pt x="1894692" y="53827"/>
                </a:lnTo>
                <a:lnTo>
                  <a:pt x="1899273" y="55545"/>
                </a:lnTo>
                <a:lnTo>
                  <a:pt x="1917596" y="61271"/>
                </a:lnTo>
                <a:lnTo>
                  <a:pt x="1921604" y="62989"/>
                </a:lnTo>
                <a:lnTo>
                  <a:pt x="1922749" y="62989"/>
                </a:lnTo>
                <a:lnTo>
                  <a:pt x="1925612" y="64134"/>
                </a:lnTo>
                <a:lnTo>
                  <a:pt x="1945080" y="70433"/>
                </a:lnTo>
                <a:lnTo>
                  <a:pt x="1949661" y="72724"/>
                </a:lnTo>
                <a:lnTo>
                  <a:pt x="1950233" y="72724"/>
                </a:lnTo>
                <a:lnTo>
                  <a:pt x="1951951" y="73296"/>
                </a:lnTo>
                <a:lnTo>
                  <a:pt x="1971992" y="80740"/>
                </a:lnTo>
                <a:lnTo>
                  <a:pt x="1977145" y="83031"/>
                </a:lnTo>
                <a:lnTo>
                  <a:pt x="1977718" y="83031"/>
                </a:lnTo>
                <a:lnTo>
                  <a:pt x="1978290" y="83603"/>
                </a:lnTo>
                <a:lnTo>
                  <a:pt x="1998331" y="91620"/>
                </a:lnTo>
                <a:lnTo>
                  <a:pt x="2004629" y="93911"/>
                </a:lnTo>
                <a:lnTo>
                  <a:pt x="2004629" y="94483"/>
                </a:lnTo>
                <a:lnTo>
                  <a:pt x="2024670" y="103073"/>
                </a:lnTo>
                <a:cubicBezTo>
                  <a:pt x="2155792" y="160908"/>
                  <a:pt x="2274318" y="242221"/>
                  <a:pt x="2375666" y="341285"/>
                </a:cubicBezTo>
                <a:lnTo>
                  <a:pt x="2385400" y="351020"/>
                </a:lnTo>
                <a:lnTo>
                  <a:pt x="2395707" y="361327"/>
                </a:lnTo>
                <a:lnTo>
                  <a:pt x="2405441" y="371634"/>
                </a:lnTo>
                <a:lnTo>
                  <a:pt x="2415174" y="381942"/>
                </a:lnTo>
                <a:lnTo>
                  <a:pt x="2424908" y="392249"/>
                </a:lnTo>
                <a:lnTo>
                  <a:pt x="2424908" y="392821"/>
                </a:lnTo>
                <a:lnTo>
                  <a:pt x="2425481" y="392821"/>
                </a:lnTo>
                <a:lnTo>
                  <a:pt x="2434070" y="402556"/>
                </a:lnTo>
                <a:lnTo>
                  <a:pt x="2443804" y="414009"/>
                </a:lnTo>
                <a:lnTo>
                  <a:pt x="2444376" y="414009"/>
                </a:lnTo>
                <a:lnTo>
                  <a:pt x="2444376" y="414581"/>
                </a:lnTo>
                <a:lnTo>
                  <a:pt x="2452965" y="423743"/>
                </a:lnTo>
                <a:lnTo>
                  <a:pt x="2462699" y="435768"/>
                </a:lnTo>
                <a:lnTo>
                  <a:pt x="2463272" y="436341"/>
                </a:lnTo>
                <a:lnTo>
                  <a:pt x="2470715" y="446076"/>
                </a:lnTo>
                <a:lnTo>
                  <a:pt x="2480449" y="458101"/>
                </a:lnTo>
                <a:lnTo>
                  <a:pt x="2481022" y="458673"/>
                </a:lnTo>
                <a:lnTo>
                  <a:pt x="2488465" y="467835"/>
                </a:lnTo>
                <a:lnTo>
                  <a:pt x="2498199" y="481006"/>
                </a:lnTo>
                <a:lnTo>
                  <a:pt x="2498199" y="481579"/>
                </a:lnTo>
                <a:lnTo>
                  <a:pt x="2498772" y="481579"/>
                </a:lnTo>
                <a:lnTo>
                  <a:pt x="2505643" y="490741"/>
                </a:lnTo>
                <a:lnTo>
                  <a:pt x="2514805" y="503911"/>
                </a:lnTo>
                <a:lnTo>
                  <a:pt x="2515377" y="504484"/>
                </a:lnTo>
                <a:lnTo>
                  <a:pt x="2515377" y="505056"/>
                </a:lnTo>
                <a:lnTo>
                  <a:pt x="2521676" y="513646"/>
                </a:lnTo>
                <a:lnTo>
                  <a:pt x="2531410" y="527961"/>
                </a:lnTo>
                <a:lnTo>
                  <a:pt x="2531982" y="528534"/>
                </a:lnTo>
                <a:lnTo>
                  <a:pt x="2537708" y="537123"/>
                </a:lnTo>
                <a:lnTo>
                  <a:pt x="2547442" y="552012"/>
                </a:lnTo>
                <a:lnTo>
                  <a:pt x="2547442" y="552584"/>
                </a:lnTo>
                <a:lnTo>
                  <a:pt x="2548015" y="552584"/>
                </a:lnTo>
                <a:lnTo>
                  <a:pt x="2553168" y="561174"/>
                </a:lnTo>
                <a:lnTo>
                  <a:pt x="2562902" y="576634"/>
                </a:lnTo>
                <a:lnTo>
                  <a:pt x="2562902" y="577207"/>
                </a:lnTo>
                <a:lnTo>
                  <a:pt x="2568055" y="585224"/>
                </a:lnTo>
                <a:lnTo>
                  <a:pt x="2577217" y="601257"/>
                </a:lnTo>
                <a:lnTo>
                  <a:pt x="2577789" y="601830"/>
                </a:lnTo>
                <a:lnTo>
                  <a:pt x="2582370" y="609847"/>
                </a:lnTo>
                <a:lnTo>
                  <a:pt x="2591531" y="627025"/>
                </a:lnTo>
                <a:lnTo>
                  <a:pt x="2592104" y="627025"/>
                </a:lnTo>
                <a:lnTo>
                  <a:pt x="2596112" y="635042"/>
                </a:lnTo>
                <a:cubicBezTo>
                  <a:pt x="2618586" y="676987"/>
                  <a:pt x="2638591" y="720435"/>
                  <a:pt x="2655956" y="765198"/>
                </a:cubicBezTo>
                <a:lnTo>
                  <a:pt x="2659883" y="777517"/>
                </a:lnTo>
                <a:lnTo>
                  <a:pt x="2207129" y="1561711"/>
                </a:lnTo>
                <a:lnTo>
                  <a:pt x="2247630" y="1482904"/>
                </a:lnTo>
                <a:cubicBezTo>
                  <a:pt x="2282943" y="1394988"/>
                  <a:pt x="2302375" y="1299002"/>
                  <a:pt x="2302375" y="1198506"/>
                </a:cubicBezTo>
                <a:cubicBezTo>
                  <a:pt x="2302375" y="1086271"/>
                  <a:pt x="2278326" y="979763"/>
                  <a:pt x="2234809" y="883562"/>
                </a:cubicBezTo>
                <a:lnTo>
                  <a:pt x="2227366" y="866956"/>
                </a:lnTo>
                <a:lnTo>
                  <a:pt x="2226793" y="866383"/>
                </a:lnTo>
                <a:lnTo>
                  <a:pt x="2218777" y="850922"/>
                </a:lnTo>
                <a:lnTo>
                  <a:pt x="2218204" y="849777"/>
                </a:lnTo>
                <a:lnTo>
                  <a:pt x="2210188" y="834316"/>
                </a:lnTo>
                <a:lnTo>
                  <a:pt x="2209616" y="833171"/>
                </a:lnTo>
                <a:lnTo>
                  <a:pt x="2201599" y="818283"/>
                </a:lnTo>
                <a:lnTo>
                  <a:pt x="2200454" y="816565"/>
                </a:lnTo>
                <a:lnTo>
                  <a:pt x="2192438" y="802822"/>
                </a:lnTo>
                <a:lnTo>
                  <a:pt x="2190720" y="800531"/>
                </a:lnTo>
                <a:lnTo>
                  <a:pt x="2182704" y="787361"/>
                </a:lnTo>
                <a:lnTo>
                  <a:pt x="2180986" y="784498"/>
                </a:lnTo>
                <a:lnTo>
                  <a:pt x="2172397" y="771900"/>
                </a:lnTo>
                <a:lnTo>
                  <a:pt x="2170680" y="769037"/>
                </a:lnTo>
                <a:lnTo>
                  <a:pt x="2162091" y="757012"/>
                </a:lnTo>
                <a:lnTo>
                  <a:pt x="2159800" y="754148"/>
                </a:lnTo>
                <a:lnTo>
                  <a:pt x="2151784" y="742696"/>
                </a:lnTo>
                <a:lnTo>
                  <a:pt x="2148921" y="739260"/>
                </a:lnTo>
                <a:lnTo>
                  <a:pt x="2140332" y="727808"/>
                </a:lnTo>
                <a:lnTo>
                  <a:pt x="2138042" y="724372"/>
                </a:lnTo>
                <a:lnTo>
                  <a:pt x="2129453" y="714065"/>
                </a:lnTo>
                <a:lnTo>
                  <a:pt x="2126018" y="710056"/>
                </a:lnTo>
                <a:lnTo>
                  <a:pt x="2117429" y="699749"/>
                </a:lnTo>
                <a:lnTo>
                  <a:pt x="2113993" y="696313"/>
                </a:lnTo>
                <a:lnTo>
                  <a:pt x="2105405" y="686006"/>
                </a:lnTo>
                <a:lnTo>
                  <a:pt x="2101969" y="682570"/>
                </a:lnTo>
                <a:lnTo>
                  <a:pt x="2093380" y="672836"/>
                </a:lnTo>
                <a:lnTo>
                  <a:pt x="2089372" y="668827"/>
                </a:lnTo>
                <a:lnTo>
                  <a:pt x="2080211" y="659665"/>
                </a:lnTo>
                <a:lnTo>
                  <a:pt x="2076775" y="656229"/>
                </a:lnTo>
                <a:lnTo>
                  <a:pt x="2067614" y="647067"/>
                </a:lnTo>
                <a:lnTo>
                  <a:pt x="2063606" y="643632"/>
                </a:lnTo>
                <a:lnTo>
                  <a:pt x="2053872" y="634470"/>
                </a:lnTo>
                <a:lnTo>
                  <a:pt x="2050436" y="631034"/>
                </a:lnTo>
                <a:lnTo>
                  <a:pt x="2040702" y="622444"/>
                </a:lnTo>
                <a:lnTo>
                  <a:pt x="2036694" y="619009"/>
                </a:lnTo>
                <a:lnTo>
                  <a:pt x="2026388" y="610419"/>
                </a:lnTo>
                <a:lnTo>
                  <a:pt x="2022952" y="606984"/>
                </a:lnTo>
                <a:lnTo>
                  <a:pt x="2012073" y="598967"/>
                </a:lnTo>
                <a:lnTo>
                  <a:pt x="2008637" y="596104"/>
                </a:lnTo>
                <a:lnTo>
                  <a:pt x="1997758" y="587514"/>
                </a:lnTo>
                <a:lnTo>
                  <a:pt x="1994323" y="584651"/>
                </a:lnTo>
                <a:lnTo>
                  <a:pt x="1982871" y="576634"/>
                </a:lnTo>
                <a:lnTo>
                  <a:pt x="1979435" y="574344"/>
                </a:lnTo>
                <a:lnTo>
                  <a:pt x="1967411" y="565755"/>
                </a:lnTo>
                <a:lnTo>
                  <a:pt x="1964548" y="564037"/>
                </a:lnTo>
                <a:lnTo>
                  <a:pt x="1951951" y="555447"/>
                </a:lnTo>
                <a:lnTo>
                  <a:pt x="1949088" y="553729"/>
                </a:lnTo>
                <a:lnTo>
                  <a:pt x="1935919" y="545713"/>
                </a:lnTo>
                <a:lnTo>
                  <a:pt x="1933628" y="544567"/>
                </a:lnTo>
                <a:lnTo>
                  <a:pt x="1919314" y="535978"/>
                </a:lnTo>
                <a:lnTo>
                  <a:pt x="1918169" y="534833"/>
                </a:lnTo>
                <a:lnTo>
                  <a:pt x="1902709" y="526243"/>
                </a:lnTo>
                <a:lnTo>
                  <a:pt x="1902136" y="526243"/>
                </a:lnTo>
                <a:lnTo>
                  <a:pt x="1886104" y="517654"/>
                </a:lnTo>
                <a:cubicBezTo>
                  <a:pt x="1787046" y="467263"/>
                  <a:pt x="1675964" y="437486"/>
                  <a:pt x="1558011" y="434051"/>
                </a:cubicBezTo>
                <a:lnTo>
                  <a:pt x="1539116" y="434051"/>
                </a:lnTo>
                <a:lnTo>
                  <a:pt x="1537398" y="434051"/>
                </a:lnTo>
                <a:lnTo>
                  <a:pt x="1525373" y="434051"/>
                </a:lnTo>
                <a:lnTo>
                  <a:pt x="1516212" y="434623"/>
                </a:lnTo>
                <a:cubicBezTo>
                  <a:pt x="1509914" y="434623"/>
                  <a:pt x="1503615" y="435196"/>
                  <a:pt x="1496744" y="435196"/>
                </a:cubicBezTo>
                <a:lnTo>
                  <a:pt x="1492163" y="435196"/>
                </a:lnTo>
                <a:lnTo>
                  <a:pt x="1479566" y="436341"/>
                </a:lnTo>
                <a:lnTo>
                  <a:pt x="1478421" y="436341"/>
                </a:lnTo>
                <a:lnTo>
                  <a:pt x="613242" y="436341"/>
                </a:lnTo>
                <a:lnTo>
                  <a:pt x="613814" y="435768"/>
                </a:lnTo>
                <a:lnTo>
                  <a:pt x="186664" y="435768"/>
                </a:lnTo>
                <a:lnTo>
                  <a:pt x="186664" y="434051"/>
                </a:lnTo>
                <a:lnTo>
                  <a:pt x="186091" y="434051"/>
                </a:lnTo>
                <a:cubicBezTo>
                  <a:pt x="185519" y="433478"/>
                  <a:pt x="184946" y="432905"/>
                  <a:pt x="184373" y="432333"/>
                </a:cubicBezTo>
                <a:lnTo>
                  <a:pt x="4581" y="232486"/>
                </a:lnTo>
                <a:cubicBezTo>
                  <a:pt x="2863" y="230768"/>
                  <a:pt x="1718" y="228478"/>
                  <a:pt x="1145" y="226187"/>
                </a:cubicBezTo>
                <a:cubicBezTo>
                  <a:pt x="-1145" y="218171"/>
                  <a:pt x="0" y="207291"/>
                  <a:pt x="4581" y="20271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3920000" scaled="0"/>
          </a:gradFill>
          <a:ln w="222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5456238" y="2924810"/>
            <a:ext cx="1433759" cy="1425266"/>
          </a:xfrm>
          <a:prstGeom prst="rect">
            <a:avLst/>
          </a:prstGeom>
          <a:noFill/>
        </p:spPr>
        <p:txBody>
          <a:bodyPr wrap="square" tIns="323850" bIns="432000" rtlCol="0" anchor="b" anchorCtr="0">
            <a:normAutofit/>
          </a:bodyPr>
          <a:p>
            <a:pPr algn="ctr"/>
            <a:r>
              <a:rPr lang="zh-CN" altLang="en-US" b="1" spc="130" dirty="0">
                <a:solidFill>
                  <a:schemeClr val="tx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不进则退</a:t>
            </a:r>
            <a:endParaRPr lang="zh-CN" altLang="en-US" b="1" spc="130" dirty="0">
              <a:solidFill>
                <a:schemeClr val="tx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6" name="标题"/>
          <p:cNvSpPr txBox="1"/>
          <p:nvPr>
            <p:custDataLst>
              <p:tags r:id="rId5"/>
            </p:custDataLst>
          </p:nvPr>
        </p:nvSpPr>
        <p:spPr>
          <a:xfrm>
            <a:off x="1872933" y="4265930"/>
            <a:ext cx="2247900" cy="384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r"/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</a:rPr>
              <a:t>职业生涯</a:t>
            </a:r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</a:rPr>
              <a:t>规划</a:t>
            </a:r>
            <a:endParaRPr lang="zh-CN" altLang="en-US" b="1" spc="3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" name="正文"/>
          <p:cNvSpPr txBox="1"/>
          <p:nvPr>
            <p:custDataLst>
              <p:tags r:id="rId6"/>
            </p:custDataLst>
          </p:nvPr>
        </p:nvSpPr>
        <p:spPr>
          <a:xfrm>
            <a:off x="1873568" y="4690745"/>
            <a:ext cx="2247265" cy="8476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与职业生涯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匹配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0" name="标题"/>
          <p:cNvSpPr txBox="1"/>
          <p:nvPr>
            <p:custDataLst>
              <p:tags r:id="rId7"/>
            </p:custDataLst>
          </p:nvPr>
        </p:nvSpPr>
        <p:spPr>
          <a:xfrm>
            <a:off x="8066088" y="4265930"/>
            <a:ext cx="2254885" cy="384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just"/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</a:rPr>
              <a:t>专家</a:t>
            </a:r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</a:rPr>
              <a:t>权力</a:t>
            </a:r>
            <a:endParaRPr lang="zh-CN" altLang="en-US" b="1" spc="3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21" name="正文"/>
          <p:cNvSpPr txBox="1"/>
          <p:nvPr>
            <p:custDataLst>
              <p:tags r:id="rId8"/>
            </p:custDataLst>
          </p:nvPr>
        </p:nvSpPr>
        <p:spPr>
          <a:xfrm>
            <a:off x="8066088" y="4675505"/>
            <a:ext cx="2246400" cy="8369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五种权力：合法权力、奖赏权力、惩罚权力、专家权力、参照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权力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9"/>
            </p:custDataLst>
          </p:nvPr>
        </p:nvSpPr>
        <p:spPr>
          <a:xfrm>
            <a:off x="3568383" y="1320800"/>
            <a:ext cx="2247900" cy="38438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时代变化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快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正文"/>
          <p:cNvSpPr txBox="1"/>
          <p:nvPr>
            <p:custDataLst>
              <p:tags r:id="rId10"/>
            </p:custDataLst>
          </p:nvPr>
        </p:nvSpPr>
        <p:spPr>
          <a:xfrm>
            <a:off x="3236595" y="1746250"/>
            <a:ext cx="2580005" cy="847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en-US" altLang="zh-CN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985/211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是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如何一步步被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淘汰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" name="序号"/>
          <p:cNvSpPr/>
          <p:nvPr>
            <p:custDataLst>
              <p:tags r:id="rId11"/>
            </p:custDataLst>
          </p:nvPr>
        </p:nvSpPr>
        <p:spPr>
          <a:xfrm>
            <a:off x="7178993" y="4402455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64770" rIns="91440" bIns="4572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400" b="1" dirty="0">
                <a:solidFill>
                  <a:schemeClr val="lt1">
                    <a:lumMod val="100000"/>
                  </a:schemeClr>
                </a:solidFill>
                <a:sym typeface="+mn-ea"/>
              </a:rPr>
              <a:t>03</a:t>
            </a:r>
            <a:endParaRPr lang="en-US" altLang="zh-CN" sz="1400" b="1" dirty="0">
              <a:solidFill>
                <a:schemeClr val="lt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9" name="序号"/>
          <p:cNvSpPr/>
          <p:nvPr>
            <p:custDataLst>
              <p:tags r:id="rId12"/>
            </p:custDataLst>
          </p:nvPr>
        </p:nvSpPr>
        <p:spPr>
          <a:xfrm>
            <a:off x="6184583" y="1875155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64770" rIns="91440" bIns="4572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lt1">
                    <a:lumMod val="100000"/>
                  </a:schemeClr>
                </a:solidFill>
                <a:sym typeface="+mn-ea"/>
              </a:rPr>
              <a:t>01</a:t>
            </a:r>
            <a:endParaRPr lang="en-US" altLang="zh-CN" sz="1400" b="1">
              <a:solidFill>
                <a:schemeClr val="lt1">
                  <a:lumMod val="100000"/>
                </a:schemeClr>
              </a:solidFill>
              <a:sym typeface="+mn-ea"/>
            </a:endParaRPr>
          </a:p>
        </p:txBody>
      </p:sp>
      <p:sp>
        <p:nvSpPr>
          <p:cNvPr id="10" name="序号"/>
          <p:cNvSpPr/>
          <p:nvPr>
            <p:custDataLst>
              <p:tags r:id="rId13"/>
            </p:custDataLst>
          </p:nvPr>
        </p:nvSpPr>
        <p:spPr>
          <a:xfrm>
            <a:off x="4478973" y="4018280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64770" rIns="91440" bIns="4572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1400" b="1">
                <a:solidFill>
                  <a:schemeClr val="lt1">
                    <a:lumMod val="100000"/>
                  </a:schemeClr>
                </a:solidFill>
                <a:sym typeface="+mn-ea"/>
              </a:rPr>
              <a:t>02</a:t>
            </a:r>
            <a:endParaRPr lang="en-US" altLang="zh-CN" sz="1400" b="1">
              <a:solidFill>
                <a:schemeClr val="lt1">
                  <a:lumMod val="100000"/>
                </a:schemeClr>
              </a:solidFill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要学</a:t>
            </a:r>
            <a:r>
              <a:rPr lang="zh-CN" altLang="en-US"/>
              <a:t>什么？</a:t>
            </a:r>
            <a:endParaRPr lang="zh-CN" altLang="en-US"/>
          </a:p>
        </p:txBody>
      </p:sp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959794" y="1645408"/>
            <a:ext cx="9356416" cy="0"/>
          </a:xfrm>
          <a:prstGeom prst="line">
            <a:avLst/>
          </a:prstGeom>
          <a:ln w="6350">
            <a:solidFill>
              <a:schemeClr val="dk1">
                <a:lumMod val="65000"/>
                <a:lumOff val="35000"/>
                <a:alpha val="1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正文"/>
          <p:cNvSpPr txBox="1"/>
          <p:nvPr>
            <p:custDataLst>
              <p:tags r:id="rId2"/>
            </p:custDataLst>
          </p:nvPr>
        </p:nvSpPr>
        <p:spPr>
          <a:xfrm>
            <a:off x="2329816" y="3788443"/>
            <a:ext cx="2041656" cy="14052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SCAN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四大核心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能力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6" name="标题"/>
          <p:cNvSpPr txBox="1"/>
          <p:nvPr>
            <p:custDataLst>
              <p:tags r:id="rId3"/>
            </p:custDataLst>
          </p:nvPr>
        </p:nvSpPr>
        <p:spPr>
          <a:xfrm>
            <a:off x="2329816" y="3083015"/>
            <a:ext cx="2041656" cy="670226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</a:rPr>
              <a:t>采购</a:t>
            </a:r>
            <a:r>
              <a:rPr lang="zh-CN" altLang="en-US" sz="2000" b="1" spc="300" dirty="0">
                <a:solidFill>
                  <a:schemeClr val="accent1"/>
                </a:solidFill>
                <a:latin typeface="+mj-ea"/>
                <a:ea typeface="+mj-ea"/>
              </a:rPr>
              <a:t>知识</a:t>
            </a:r>
            <a:endParaRPr lang="zh-CN" altLang="en-US" sz="2000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" name="正文"/>
          <p:cNvSpPr txBox="1"/>
          <p:nvPr>
            <p:custDataLst>
              <p:tags r:id="rId4"/>
            </p:custDataLst>
          </p:nvPr>
        </p:nvSpPr>
        <p:spPr>
          <a:xfrm>
            <a:off x="4784731" y="3788443"/>
            <a:ext cx="2041656" cy="14052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《供应链</a:t>
            </a:r>
            <a:r>
              <a:rPr lang="en-US" altLang="zh-CN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2035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：数字化时代供应链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管理》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2" name="正文"/>
          <p:cNvSpPr txBox="1"/>
          <p:nvPr>
            <p:custDataLst>
              <p:tags r:id="rId5"/>
            </p:custDataLst>
          </p:nvPr>
        </p:nvSpPr>
        <p:spPr>
          <a:xfrm>
            <a:off x="7239646" y="3788443"/>
            <a:ext cx="2041656" cy="14052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《采购全方位领导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力》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" name="任意多边形: 形状 36"/>
          <p:cNvSpPr/>
          <p:nvPr>
            <p:custDataLst>
              <p:tags r:id="rId6"/>
            </p:custDataLst>
          </p:nvPr>
        </p:nvSpPr>
        <p:spPr>
          <a:xfrm>
            <a:off x="2579742" y="1282134"/>
            <a:ext cx="421004" cy="363274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任意多边形: 形状 38"/>
          <p:cNvSpPr/>
          <p:nvPr>
            <p:custDataLst>
              <p:tags r:id="rId7"/>
            </p:custDataLst>
          </p:nvPr>
        </p:nvSpPr>
        <p:spPr>
          <a:xfrm>
            <a:off x="2776868" y="1281430"/>
            <a:ext cx="1344677" cy="1755824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8100000" scaled="0"/>
          </a:gradFill>
          <a:ln>
            <a:noFill/>
          </a:ln>
          <a:effectLst>
            <a:outerShdw blurRad="50800" dist="635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01</a:t>
            </a:r>
            <a:endParaRPr lang="en-US" altLang="zh-CN" sz="2400" b="1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任意多边形: 形状 36"/>
          <p:cNvSpPr/>
          <p:nvPr>
            <p:custDataLst>
              <p:tags r:id="rId8"/>
            </p:custDataLst>
          </p:nvPr>
        </p:nvSpPr>
        <p:spPr>
          <a:xfrm>
            <a:off x="5034658" y="1282134"/>
            <a:ext cx="421004" cy="363274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任意多边形: 形状 38"/>
          <p:cNvSpPr/>
          <p:nvPr>
            <p:custDataLst>
              <p:tags r:id="rId9"/>
            </p:custDataLst>
          </p:nvPr>
        </p:nvSpPr>
        <p:spPr>
          <a:xfrm>
            <a:off x="5231783" y="1281430"/>
            <a:ext cx="1344677" cy="1755824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8100000" scaled="0"/>
          </a:gradFill>
          <a:ln>
            <a:noFill/>
          </a:ln>
          <a:effectLst>
            <a:outerShdw blurRad="50800" dist="635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02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2" name="标题"/>
          <p:cNvSpPr txBox="1"/>
          <p:nvPr>
            <p:custDataLst>
              <p:tags r:id="rId10"/>
            </p:custDataLst>
          </p:nvPr>
        </p:nvSpPr>
        <p:spPr>
          <a:xfrm>
            <a:off x="4784731" y="3083015"/>
            <a:ext cx="2041656" cy="670226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2"/>
                </a:solidFill>
                <a:latin typeface="+mj-ea"/>
                <a:ea typeface="+mj-ea"/>
              </a:rPr>
              <a:t>供应链</a:t>
            </a:r>
            <a:r>
              <a:rPr lang="zh-CN" altLang="en-US" sz="2000" b="1" spc="300" dirty="0">
                <a:solidFill>
                  <a:schemeClr val="accent2"/>
                </a:solidFill>
                <a:latin typeface="+mj-ea"/>
                <a:ea typeface="+mj-ea"/>
              </a:rPr>
              <a:t>知识</a:t>
            </a:r>
            <a:endParaRPr lang="zh-CN" altLang="en-US" sz="2000" b="1" spc="3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9" name="任意多边形: 形状 36"/>
          <p:cNvSpPr/>
          <p:nvPr>
            <p:custDataLst>
              <p:tags r:id="rId11"/>
            </p:custDataLst>
          </p:nvPr>
        </p:nvSpPr>
        <p:spPr>
          <a:xfrm>
            <a:off x="7489573" y="1282134"/>
            <a:ext cx="421004" cy="363274"/>
          </a:xfrm>
          <a:custGeom>
            <a:avLst/>
            <a:gdLst>
              <a:gd name="connsiteX0" fmla="*/ 205979 w 411958"/>
              <a:gd name="connsiteY0" fmla="*/ 0 h 346834"/>
              <a:gd name="connsiteX1" fmla="*/ 411958 w 411958"/>
              <a:gd name="connsiteY1" fmla="*/ 296466 h 346834"/>
              <a:gd name="connsiteX2" fmla="*/ 408430 w 411958"/>
              <a:gd name="connsiteY2" fmla="*/ 346834 h 346834"/>
              <a:gd name="connsiteX3" fmla="*/ 3528 w 411958"/>
              <a:gd name="connsiteY3" fmla="*/ 346834 h 346834"/>
              <a:gd name="connsiteX4" fmla="*/ 0 w 411958"/>
              <a:gd name="connsiteY4" fmla="*/ 296466 h 346834"/>
              <a:gd name="connsiteX5" fmla="*/ 205979 w 411958"/>
              <a:gd name="connsiteY5" fmla="*/ 0 h 34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958" h="346834">
                <a:moveTo>
                  <a:pt x="205979" y="0"/>
                </a:moveTo>
                <a:cubicBezTo>
                  <a:pt x="319738" y="0"/>
                  <a:pt x="411958" y="132732"/>
                  <a:pt x="411958" y="296466"/>
                </a:cubicBezTo>
                <a:lnTo>
                  <a:pt x="408430" y="346834"/>
                </a:lnTo>
                <a:lnTo>
                  <a:pt x="3528" y="346834"/>
                </a:lnTo>
                <a:lnTo>
                  <a:pt x="0" y="296466"/>
                </a:lnTo>
                <a:cubicBezTo>
                  <a:pt x="0" y="132732"/>
                  <a:pt x="92220" y="0"/>
                  <a:pt x="2059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63500" dir="8100000" algn="tr" rotWithShape="0">
              <a:schemeClr val="accent3">
                <a:lumMod val="50000"/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任意多边形: 形状 38"/>
          <p:cNvSpPr/>
          <p:nvPr>
            <p:custDataLst>
              <p:tags r:id="rId12"/>
            </p:custDataLst>
          </p:nvPr>
        </p:nvSpPr>
        <p:spPr>
          <a:xfrm>
            <a:off x="7686698" y="1281430"/>
            <a:ext cx="1344677" cy="1755824"/>
          </a:xfrm>
          <a:custGeom>
            <a:avLst/>
            <a:gdLst>
              <a:gd name="connsiteX0" fmla="*/ 38 w 4644"/>
              <a:gd name="connsiteY0" fmla="*/ 0 h 6065"/>
              <a:gd name="connsiteX1" fmla="*/ 736 w 4644"/>
              <a:gd name="connsiteY1" fmla="*/ 0 h 6065"/>
              <a:gd name="connsiteX2" fmla="*/ 2985 w 4644"/>
              <a:gd name="connsiteY2" fmla="*/ 0 h 6065"/>
              <a:gd name="connsiteX3" fmla="*/ 2996 w 4644"/>
              <a:gd name="connsiteY3" fmla="*/ 0 h 6065"/>
              <a:gd name="connsiteX4" fmla="*/ 3001 w 4644"/>
              <a:gd name="connsiteY4" fmla="*/ 0 h 6065"/>
              <a:gd name="connsiteX5" fmla="*/ 3001 w 4644"/>
              <a:gd name="connsiteY5" fmla="*/ 0 h 6065"/>
              <a:gd name="connsiteX6" fmla="*/ 3208 w 4644"/>
              <a:gd name="connsiteY6" fmla="*/ 21 h 6065"/>
              <a:gd name="connsiteX7" fmla="*/ 4048 w 4644"/>
              <a:gd name="connsiteY7" fmla="*/ 1052 h 6065"/>
              <a:gd name="connsiteX8" fmla="*/ 4002 w 4644"/>
              <a:gd name="connsiteY8" fmla="*/ 1348 h 6065"/>
              <a:gd name="connsiteX9" fmla="*/ 4002 w 4644"/>
              <a:gd name="connsiteY9" fmla="*/ 1348 h 6065"/>
              <a:gd name="connsiteX10" fmla="*/ 4048 w 4644"/>
              <a:gd name="connsiteY10" fmla="*/ 1052 h 6065"/>
              <a:gd name="connsiteX11" fmla="*/ 4048 w 4644"/>
              <a:gd name="connsiteY11" fmla="*/ 1446 h 6065"/>
              <a:gd name="connsiteX12" fmla="*/ 4050 w 4644"/>
              <a:gd name="connsiteY12" fmla="*/ 1451 h 6065"/>
              <a:gd name="connsiteX13" fmla="*/ 4050 w 4644"/>
              <a:gd name="connsiteY13" fmla="*/ 3364 h 6065"/>
              <a:gd name="connsiteX14" fmla="*/ 4187 w 4644"/>
              <a:gd name="connsiteY14" fmla="*/ 3501 h 6065"/>
              <a:gd name="connsiteX15" fmla="*/ 4508 w 4644"/>
              <a:gd name="connsiteY15" fmla="*/ 3501 h 6065"/>
              <a:gd name="connsiteX16" fmla="*/ 4634 w 4644"/>
              <a:gd name="connsiteY16" fmla="*/ 3583 h 6065"/>
              <a:gd name="connsiteX17" fmla="*/ 4609 w 4644"/>
              <a:gd name="connsiteY17" fmla="*/ 3732 h 6065"/>
              <a:gd name="connsiteX18" fmla="*/ 2499 w 4644"/>
              <a:gd name="connsiteY18" fmla="*/ 6022 h 6065"/>
              <a:gd name="connsiteX19" fmla="*/ 2396 w 4644"/>
              <a:gd name="connsiteY19" fmla="*/ 6065 h 6065"/>
              <a:gd name="connsiteX20" fmla="*/ 2294 w 4644"/>
              <a:gd name="connsiteY20" fmla="*/ 6022 h 6065"/>
              <a:gd name="connsiteX21" fmla="*/ 184 w 4644"/>
              <a:gd name="connsiteY21" fmla="*/ 3732 h 6065"/>
              <a:gd name="connsiteX22" fmla="*/ 159 w 4644"/>
              <a:gd name="connsiteY22" fmla="*/ 3583 h 6065"/>
              <a:gd name="connsiteX23" fmla="*/ 284 w 4644"/>
              <a:gd name="connsiteY23" fmla="*/ 3501 h 6065"/>
              <a:gd name="connsiteX24" fmla="*/ 606 w 4644"/>
              <a:gd name="connsiteY24" fmla="*/ 3501 h 6065"/>
              <a:gd name="connsiteX25" fmla="*/ 743 w 4644"/>
              <a:gd name="connsiteY25" fmla="*/ 3364 h 6065"/>
              <a:gd name="connsiteX26" fmla="*/ 732 w 4644"/>
              <a:gd name="connsiteY26" fmla="*/ 1264 h 6065"/>
              <a:gd name="connsiteX27" fmla="*/ 38 w 4644"/>
              <a:gd name="connsiteY27" fmla="*/ 0 h 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44" h="6065">
                <a:moveTo>
                  <a:pt x="38" y="0"/>
                </a:moveTo>
                <a:cubicBezTo>
                  <a:pt x="-167" y="-1"/>
                  <a:pt x="503" y="0"/>
                  <a:pt x="736" y="0"/>
                </a:cubicBezTo>
                <a:lnTo>
                  <a:pt x="2985" y="0"/>
                </a:lnTo>
                <a:lnTo>
                  <a:pt x="2996" y="0"/>
                </a:lnTo>
                <a:lnTo>
                  <a:pt x="3001" y="0"/>
                </a:lnTo>
                <a:lnTo>
                  <a:pt x="3001" y="0"/>
                </a:lnTo>
                <a:lnTo>
                  <a:pt x="3208" y="21"/>
                </a:lnTo>
                <a:cubicBezTo>
                  <a:pt x="3687" y="119"/>
                  <a:pt x="4048" y="543"/>
                  <a:pt x="4048" y="1052"/>
                </a:cubicBezTo>
                <a:lnTo>
                  <a:pt x="4002" y="1348"/>
                </a:lnTo>
                <a:lnTo>
                  <a:pt x="4002" y="1348"/>
                </a:lnTo>
                <a:lnTo>
                  <a:pt x="4048" y="1052"/>
                </a:lnTo>
                <a:lnTo>
                  <a:pt x="4048" y="1446"/>
                </a:lnTo>
                <a:lnTo>
                  <a:pt x="4050" y="1451"/>
                </a:lnTo>
                <a:cubicBezTo>
                  <a:pt x="4050" y="1531"/>
                  <a:pt x="4050" y="3285"/>
                  <a:pt x="4050" y="3364"/>
                </a:cubicBezTo>
                <a:cubicBezTo>
                  <a:pt x="4050" y="3446"/>
                  <a:pt x="4107" y="3501"/>
                  <a:pt x="4187" y="3501"/>
                </a:cubicBezTo>
                <a:lnTo>
                  <a:pt x="4508" y="3501"/>
                </a:lnTo>
                <a:cubicBezTo>
                  <a:pt x="4559" y="3501"/>
                  <a:pt x="4613" y="3538"/>
                  <a:pt x="4634" y="3583"/>
                </a:cubicBezTo>
                <a:cubicBezTo>
                  <a:pt x="4654" y="3631"/>
                  <a:pt x="4643" y="3695"/>
                  <a:pt x="4609" y="3732"/>
                </a:cubicBezTo>
                <a:lnTo>
                  <a:pt x="2499" y="6022"/>
                </a:lnTo>
                <a:cubicBezTo>
                  <a:pt x="2472" y="6049"/>
                  <a:pt x="2435" y="6065"/>
                  <a:pt x="2396" y="6065"/>
                </a:cubicBezTo>
                <a:cubicBezTo>
                  <a:pt x="2358" y="6065"/>
                  <a:pt x="2321" y="6049"/>
                  <a:pt x="2294" y="6022"/>
                </a:cubicBezTo>
                <a:lnTo>
                  <a:pt x="184" y="3732"/>
                </a:lnTo>
                <a:cubicBezTo>
                  <a:pt x="150" y="3695"/>
                  <a:pt x="138" y="3631"/>
                  <a:pt x="159" y="3583"/>
                </a:cubicBezTo>
                <a:cubicBezTo>
                  <a:pt x="179" y="3538"/>
                  <a:pt x="234" y="3501"/>
                  <a:pt x="284" y="3501"/>
                </a:cubicBezTo>
                <a:lnTo>
                  <a:pt x="606" y="3501"/>
                </a:lnTo>
                <a:cubicBezTo>
                  <a:pt x="686" y="3501"/>
                  <a:pt x="743" y="3446"/>
                  <a:pt x="743" y="3364"/>
                </a:cubicBezTo>
                <a:cubicBezTo>
                  <a:pt x="748" y="3272"/>
                  <a:pt x="738" y="2373"/>
                  <a:pt x="732" y="1264"/>
                </a:cubicBezTo>
                <a:cubicBezTo>
                  <a:pt x="726" y="155"/>
                  <a:pt x="243" y="1"/>
                  <a:pt x="38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0000">
                <a:schemeClr val="accent3"/>
              </a:gs>
            </a:gsLst>
            <a:lin ang="8100000" scaled="0"/>
          </a:gradFill>
          <a:ln>
            <a:noFill/>
          </a:ln>
          <a:effectLst>
            <a:outerShdw blurRad="50800" dist="63500" dir="8100000" algn="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79705" tIns="71755" rIns="10795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2400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+mn-ea"/>
              </a:rPr>
              <a:t>03</a:t>
            </a:r>
            <a:endParaRPr lang="en-US" altLang="zh-CN" sz="2400" b="1">
              <a:solidFill>
                <a:schemeClr val="lt1">
                  <a:lumMod val="100000"/>
                </a:schemeClr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33" name="标题"/>
          <p:cNvSpPr txBox="1"/>
          <p:nvPr>
            <p:custDataLst>
              <p:tags r:id="rId13"/>
            </p:custDataLst>
          </p:nvPr>
        </p:nvSpPr>
        <p:spPr>
          <a:xfrm>
            <a:off x="7239646" y="3083015"/>
            <a:ext cx="2041656" cy="670226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ctr"/>
            <a:r>
              <a:rPr lang="zh-CN" altLang="en-US" sz="2000" b="1" spc="300" dirty="0">
                <a:solidFill>
                  <a:schemeClr val="accent3"/>
                </a:solidFill>
                <a:latin typeface="+mj-ea"/>
                <a:ea typeface="+mj-ea"/>
              </a:rPr>
              <a:t>领导力</a:t>
            </a:r>
            <a:endParaRPr lang="zh-CN" altLang="en-US" sz="2000" b="1" spc="3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904740" y="4318635"/>
            <a:ext cx="1800860" cy="18243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clrChange>
              <a:clrFrom>
                <a:srgbClr val="FFFFFD">
                  <a:alpha val="100000"/>
                </a:srgbClr>
              </a:clrFrom>
              <a:clrTo>
                <a:srgbClr val="FFFFFD">
                  <a:alpha val="100000"/>
                  <a:alpha val="0"/>
                </a:srgbClr>
              </a:clrTo>
            </a:clrChange>
          </a:blip>
          <a:srcRect l="18378" t="8492" r="20312" b="9816"/>
          <a:stretch>
            <a:fillRect/>
          </a:stretch>
        </p:blipFill>
        <p:spPr>
          <a:xfrm>
            <a:off x="2580005" y="4254500"/>
            <a:ext cx="1563370" cy="1953260"/>
          </a:xfrm>
          <a:prstGeom prst="rect">
            <a:avLst/>
          </a:prstGeom>
        </p:spPr>
      </p:pic>
      <p:pic>
        <p:nvPicPr>
          <p:cNvPr id="14" name="图片 13" descr="微信图片_2023020209543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7344410" y="4266565"/>
            <a:ext cx="1868170" cy="187642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还要，学什么？</a:t>
            </a:r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1"/>
            </p:custDataLst>
          </p:nvPr>
        </p:nvSpPr>
        <p:spPr>
          <a:xfrm rot="1800000">
            <a:off x="5401628" y="2553970"/>
            <a:ext cx="1407795" cy="1403985"/>
          </a:xfrm>
          <a:custGeom>
            <a:avLst/>
            <a:gdLst>
              <a:gd name="connsiteX0" fmla="*/ 391846 w 1566997"/>
              <a:gd name="connsiteY0" fmla="*/ 105136 h 1562312"/>
              <a:gd name="connsiteX1" fmla="*/ 986232 w 1566997"/>
              <a:gd name="connsiteY1" fmla="*/ 26884 h 1562312"/>
              <a:gd name="connsiteX2" fmla="*/ 1540113 w 1566997"/>
              <a:gd name="connsiteY2" fmla="*/ 986232 h 1562312"/>
              <a:gd name="connsiteX3" fmla="*/ 1507033 w 1566997"/>
              <a:gd name="connsiteY3" fmla="*/ 1086688 h 1562312"/>
              <a:gd name="connsiteX4" fmla="*/ 1232431 w 1566997"/>
              <a:gd name="connsiteY4" fmla="*/ 1562312 h 1562312"/>
              <a:gd name="connsiteX5" fmla="*/ 704554 w 1566997"/>
              <a:gd name="connsiteY5" fmla="*/ 1562312 h 1562312"/>
              <a:gd name="connsiteX6" fmla="*/ 580764 w 1566997"/>
              <a:gd name="connsiteY6" fmla="*/ 1540113 h 1562312"/>
              <a:gd name="connsiteX7" fmla="*/ 26884 w 1566997"/>
              <a:gd name="connsiteY7" fmla="*/ 580764 h 1562312"/>
              <a:gd name="connsiteX8" fmla="*/ 391846 w 1566997"/>
              <a:gd name="connsiteY8" fmla="*/ 105136 h 156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997" h="1562312">
                <a:moveTo>
                  <a:pt x="391846" y="105136"/>
                </a:moveTo>
                <a:cubicBezTo>
                  <a:pt x="565453" y="4904"/>
                  <a:pt x="777299" y="-29099"/>
                  <a:pt x="986232" y="26884"/>
                </a:cubicBezTo>
                <a:cubicBezTo>
                  <a:pt x="1404099" y="138851"/>
                  <a:pt x="1652080" y="568366"/>
                  <a:pt x="1540113" y="986232"/>
                </a:cubicBezTo>
                <a:lnTo>
                  <a:pt x="1507033" y="1086688"/>
                </a:lnTo>
                <a:lnTo>
                  <a:pt x="1232431" y="1562312"/>
                </a:lnTo>
                <a:lnTo>
                  <a:pt x="704554" y="1562312"/>
                </a:lnTo>
                <a:lnTo>
                  <a:pt x="580764" y="1540113"/>
                </a:lnTo>
                <a:cubicBezTo>
                  <a:pt x="162897" y="1428146"/>
                  <a:pt x="-85083" y="998630"/>
                  <a:pt x="26884" y="580764"/>
                </a:cubicBezTo>
                <a:cubicBezTo>
                  <a:pt x="82867" y="371831"/>
                  <a:pt x="218237" y="205368"/>
                  <a:pt x="391846" y="105136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28" name="任意多边形: 形状 27"/>
          <p:cNvSpPr/>
          <p:nvPr>
            <p:custDataLst>
              <p:tags r:id="rId2"/>
            </p:custDataLst>
          </p:nvPr>
        </p:nvSpPr>
        <p:spPr>
          <a:xfrm rot="9000000">
            <a:off x="6111558" y="3792855"/>
            <a:ext cx="1407795" cy="1403985"/>
          </a:xfrm>
          <a:custGeom>
            <a:avLst/>
            <a:gdLst>
              <a:gd name="connsiteX0" fmla="*/ 391846 w 1566997"/>
              <a:gd name="connsiteY0" fmla="*/ 105136 h 1562312"/>
              <a:gd name="connsiteX1" fmla="*/ 986232 w 1566997"/>
              <a:gd name="connsiteY1" fmla="*/ 26884 h 1562312"/>
              <a:gd name="connsiteX2" fmla="*/ 1540113 w 1566997"/>
              <a:gd name="connsiteY2" fmla="*/ 986232 h 1562312"/>
              <a:gd name="connsiteX3" fmla="*/ 1507033 w 1566997"/>
              <a:gd name="connsiteY3" fmla="*/ 1086688 h 1562312"/>
              <a:gd name="connsiteX4" fmla="*/ 1232431 w 1566997"/>
              <a:gd name="connsiteY4" fmla="*/ 1562312 h 1562312"/>
              <a:gd name="connsiteX5" fmla="*/ 704554 w 1566997"/>
              <a:gd name="connsiteY5" fmla="*/ 1562312 h 1562312"/>
              <a:gd name="connsiteX6" fmla="*/ 580764 w 1566997"/>
              <a:gd name="connsiteY6" fmla="*/ 1540113 h 1562312"/>
              <a:gd name="connsiteX7" fmla="*/ 26884 w 1566997"/>
              <a:gd name="connsiteY7" fmla="*/ 580764 h 1562312"/>
              <a:gd name="connsiteX8" fmla="*/ 391846 w 1566997"/>
              <a:gd name="connsiteY8" fmla="*/ 105136 h 156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997" h="1562312">
                <a:moveTo>
                  <a:pt x="391846" y="105136"/>
                </a:moveTo>
                <a:cubicBezTo>
                  <a:pt x="565453" y="4904"/>
                  <a:pt x="777299" y="-29099"/>
                  <a:pt x="986232" y="26884"/>
                </a:cubicBezTo>
                <a:cubicBezTo>
                  <a:pt x="1404099" y="138851"/>
                  <a:pt x="1652080" y="568366"/>
                  <a:pt x="1540113" y="986232"/>
                </a:cubicBezTo>
                <a:lnTo>
                  <a:pt x="1507033" y="1086688"/>
                </a:lnTo>
                <a:lnTo>
                  <a:pt x="1232431" y="1562312"/>
                </a:lnTo>
                <a:lnTo>
                  <a:pt x="704554" y="1562312"/>
                </a:lnTo>
                <a:lnTo>
                  <a:pt x="580764" y="1540113"/>
                </a:lnTo>
                <a:cubicBezTo>
                  <a:pt x="162897" y="1428146"/>
                  <a:pt x="-85083" y="998630"/>
                  <a:pt x="26884" y="580764"/>
                </a:cubicBezTo>
                <a:cubicBezTo>
                  <a:pt x="82867" y="371831"/>
                  <a:pt x="218237" y="205368"/>
                  <a:pt x="391846" y="105136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29" name="任意多边形: 形状 28"/>
          <p:cNvSpPr/>
          <p:nvPr>
            <p:custDataLst>
              <p:tags r:id="rId3"/>
            </p:custDataLst>
          </p:nvPr>
        </p:nvSpPr>
        <p:spPr>
          <a:xfrm rot="16200000">
            <a:off x="4689793" y="3790950"/>
            <a:ext cx="1408430" cy="1403985"/>
          </a:xfrm>
          <a:custGeom>
            <a:avLst/>
            <a:gdLst>
              <a:gd name="connsiteX0" fmla="*/ 391846 w 1566997"/>
              <a:gd name="connsiteY0" fmla="*/ 105136 h 1562312"/>
              <a:gd name="connsiteX1" fmla="*/ 986232 w 1566997"/>
              <a:gd name="connsiteY1" fmla="*/ 26884 h 1562312"/>
              <a:gd name="connsiteX2" fmla="*/ 1540113 w 1566997"/>
              <a:gd name="connsiteY2" fmla="*/ 986232 h 1562312"/>
              <a:gd name="connsiteX3" fmla="*/ 1507033 w 1566997"/>
              <a:gd name="connsiteY3" fmla="*/ 1086688 h 1562312"/>
              <a:gd name="connsiteX4" fmla="*/ 1232431 w 1566997"/>
              <a:gd name="connsiteY4" fmla="*/ 1562312 h 1562312"/>
              <a:gd name="connsiteX5" fmla="*/ 704554 w 1566997"/>
              <a:gd name="connsiteY5" fmla="*/ 1562312 h 1562312"/>
              <a:gd name="connsiteX6" fmla="*/ 580764 w 1566997"/>
              <a:gd name="connsiteY6" fmla="*/ 1540113 h 1562312"/>
              <a:gd name="connsiteX7" fmla="*/ 26884 w 1566997"/>
              <a:gd name="connsiteY7" fmla="*/ 580764 h 1562312"/>
              <a:gd name="connsiteX8" fmla="*/ 391846 w 1566997"/>
              <a:gd name="connsiteY8" fmla="*/ 105136 h 156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997" h="1562312">
                <a:moveTo>
                  <a:pt x="391846" y="105136"/>
                </a:moveTo>
                <a:cubicBezTo>
                  <a:pt x="565453" y="4904"/>
                  <a:pt x="777299" y="-29099"/>
                  <a:pt x="986232" y="26884"/>
                </a:cubicBezTo>
                <a:cubicBezTo>
                  <a:pt x="1404099" y="138851"/>
                  <a:pt x="1652080" y="568366"/>
                  <a:pt x="1540113" y="986232"/>
                </a:cubicBezTo>
                <a:lnTo>
                  <a:pt x="1507033" y="1086688"/>
                </a:lnTo>
                <a:lnTo>
                  <a:pt x="1232431" y="1562312"/>
                </a:lnTo>
                <a:lnTo>
                  <a:pt x="704554" y="1562312"/>
                </a:lnTo>
                <a:lnTo>
                  <a:pt x="580764" y="1540113"/>
                </a:lnTo>
                <a:cubicBezTo>
                  <a:pt x="162897" y="1428146"/>
                  <a:pt x="-85083" y="998630"/>
                  <a:pt x="26884" y="580764"/>
                </a:cubicBezTo>
                <a:cubicBezTo>
                  <a:pt x="82867" y="371831"/>
                  <a:pt x="218237" y="205368"/>
                  <a:pt x="391846" y="105136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pic>
        <p:nvPicPr>
          <p:cNvPr id="4" name="图形 50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3038" y="4351655"/>
            <a:ext cx="281940" cy="283210"/>
          </a:xfrm>
          <a:prstGeom prst="rect">
            <a:avLst/>
          </a:prstGeom>
          <a:effectLst>
            <a:outerShdw blurRad="50800" dist="38100" dir="5400000" algn="t" rotWithShape="0">
              <a:schemeClr val="accent3">
                <a:lumMod val="75000"/>
                <a:alpha val="20000"/>
              </a:schemeClr>
            </a:outerShdw>
          </a:effectLst>
        </p:spPr>
      </p:pic>
      <p:pic>
        <p:nvPicPr>
          <p:cNvPr id="7" name="图片 6" descr="343439383331313b343532303033323bd3a6d3c3b9dcc0e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4168" y="4353560"/>
            <a:ext cx="283210" cy="283210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</p:pic>
      <p:pic>
        <p:nvPicPr>
          <p:cNvPr id="8" name="图片 7" descr="343439383331313b343532303034303bcffacadb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4238" y="3114675"/>
            <a:ext cx="283210" cy="283210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0" name="弧形 9"/>
          <p:cNvSpPr/>
          <p:nvPr>
            <p:custDataLst>
              <p:tags r:id="rId13"/>
            </p:custDataLst>
          </p:nvPr>
        </p:nvSpPr>
        <p:spPr>
          <a:xfrm rot="8396489">
            <a:off x="5300028" y="2403475"/>
            <a:ext cx="1600200" cy="1600200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弧形 10"/>
          <p:cNvSpPr/>
          <p:nvPr>
            <p:custDataLst>
              <p:tags r:id="rId14"/>
            </p:custDataLst>
          </p:nvPr>
        </p:nvSpPr>
        <p:spPr>
          <a:xfrm rot="15600000">
            <a:off x="6069013" y="3783330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弧形 12"/>
          <p:cNvSpPr/>
          <p:nvPr>
            <p:custDataLst>
              <p:tags r:id="rId15"/>
            </p:custDataLst>
          </p:nvPr>
        </p:nvSpPr>
        <p:spPr>
          <a:xfrm>
            <a:off x="4496118" y="3789045"/>
            <a:ext cx="1600200" cy="1600200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4847908" y="1469390"/>
            <a:ext cx="2500630" cy="40703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绿色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采购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4847908" y="1888490"/>
            <a:ext cx="2500630" cy="4940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早晚要绿，不如早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绿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18"/>
            </p:custDataLst>
          </p:nvPr>
        </p:nvSpPr>
        <p:spPr>
          <a:xfrm>
            <a:off x="7972743" y="3789045"/>
            <a:ext cx="2712720" cy="6108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/>
            <a:r>
              <a:rPr lang="zh-CN" altLang="en-US" sz="1600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</a:rPr>
              <a:t>数字化</a:t>
            </a:r>
            <a:endParaRPr lang="zh-CN" altLang="en-US" sz="1600" b="1" spc="300" dirty="0">
              <a:solidFill>
                <a:schemeClr val="accent2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9"/>
            </p:custDataLst>
          </p:nvPr>
        </p:nvSpPr>
        <p:spPr>
          <a:xfrm>
            <a:off x="7972743" y="4406265"/>
            <a:ext cx="2712720" cy="7848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用数字化改变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一切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7" name="标题"/>
          <p:cNvSpPr txBox="1"/>
          <p:nvPr>
            <p:custDataLst>
              <p:tags r:id="rId20"/>
            </p:custDataLst>
          </p:nvPr>
        </p:nvSpPr>
        <p:spPr>
          <a:xfrm>
            <a:off x="1507808" y="3789045"/>
            <a:ext cx="2703195" cy="61087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</a:rPr>
              <a:t>生态</a:t>
            </a:r>
            <a:r>
              <a:rPr lang="zh-CN" altLang="en-US" sz="1600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</a:rPr>
              <a:t>合作</a:t>
            </a:r>
            <a:endParaRPr lang="zh-CN" altLang="en-US" sz="1600" b="1" spc="300" dirty="0">
              <a:solidFill>
                <a:schemeClr val="accent3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1"/>
            </p:custDataLst>
          </p:nvPr>
        </p:nvSpPr>
        <p:spPr>
          <a:xfrm>
            <a:off x="1507808" y="4406265"/>
            <a:ext cx="2703195" cy="7861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不仅仅是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长期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</a:t>
            </a:r>
            <a:r>
              <a:t>、</a:t>
            </a:r>
            <a:r>
              <a:rPr lang="zh-CN" altLang="en-US"/>
              <a:t>数字力，使用最先进工具，</a:t>
            </a:r>
            <a:r>
              <a:rPr lang="zh-CN" altLang="en-US"/>
              <a:t>事半功倍</a:t>
            </a:r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"/>
            </p:custDataLst>
          </p:nvPr>
        </p:nvSpPr>
        <p:spPr>
          <a:xfrm>
            <a:off x="2874328" y="2065020"/>
            <a:ext cx="6450330" cy="223393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52000">
                <a:schemeClr val="accent1">
                  <a:lumMod val="20000"/>
                  <a:lumOff val="80000"/>
                  <a:alpha val="15000"/>
                </a:schemeClr>
              </a:gs>
            </a:gsLst>
            <a:lin ang="5400000" scaled="0"/>
          </a:gradFill>
          <a:ln w="6350">
            <a:solidFill>
              <a:schemeClr val="accent1">
                <a:alpha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椭圆 23"/>
          <p:cNvSpPr/>
          <p:nvPr>
            <p:custDataLst>
              <p:tags r:id="rId2"/>
            </p:custDataLst>
          </p:nvPr>
        </p:nvSpPr>
        <p:spPr>
          <a:xfrm>
            <a:off x="3261678" y="2065020"/>
            <a:ext cx="5674995" cy="191389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81000">
                <a:schemeClr val="accent1">
                  <a:lumMod val="20000"/>
                  <a:lumOff val="80000"/>
                  <a:alpha val="25000"/>
                </a:schemeClr>
              </a:gs>
            </a:gsLst>
            <a:lin ang="5400000" scaled="0"/>
          </a:gradFill>
          <a:ln w="6350">
            <a:solidFill>
              <a:schemeClr val="accent1">
                <a:alpha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6" name="椭圆 25"/>
          <p:cNvSpPr/>
          <p:nvPr>
            <p:custDataLst>
              <p:tags r:id="rId3"/>
            </p:custDataLst>
          </p:nvPr>
        </p:nvSpPr>
        <p:spPr>
          <a:xfrm>
            <a:off x="3850958" y="2065020"/>
            <a:ext cx="4496435" cy="150495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77000">
                <a:schemeClr val="accent1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ln w="6350">
            <a:solidFill>
              <a:schemeClr val="accent1">
                <a:alpha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圆角矩形 27"/>
          <p:cNvSpPr/>
          <p:nvPr>
            <p:custDataLst>
              <p:tags r:id="rId4"/>
            </p:custDataLst>
          </p:nvPr>
        </p:nvSpPr>
        <p:spPr>
          <a:xfrm>
            <a:off x="1443673" y="2906395"/>
            <a:ext cx="1515745" cy="4019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5400000" scaled="0"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600" b="1" spc="100">
                <a:uFillTx/>
                <a:latin typeface="+mj-ea"/>
                <a:ea typeface="+mj-ea"/>
                <a:sym typeface="思源黑体 CN Regular" panose="020B0500000000000000" charset="-122"/>
              </a:rPr>
              <a:t>数字化</a:t>
            </a:r>
            <a:r>
              <a:rPr lang="zh-CN" altLang="en-US" sz="1600" b="1" spc="100">
                <a:uFillTx/>
                <a:latin typeface="+mj-ea"/>
                <a:ea typeface="+mj-ea"/>
                <a:sym typeface="思源黑体 CN Regular" panose="020B0500000000000000" charset="-122"/>
              </a:rPr>
              <a:t>知识</a:t>
            </a:r>
            <a:endParaRPr lang="zh-CN" altLang="en-US" sz="1600" b="1" spc="100">
              <a:uFillTx/>
              <a:latin typeface="+mj-ea"/>
              <a:ea typeface="+mj-ea"/>
              <a:sym typeface="思源黑体 CN Regular" panose="020B0500000000000000" charset="-122"/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217228" y="3058795"/>
            <a:ext cx="95885" cy="95885"/>
          </a:xfrm>
          <a:prstGeom prst="ellipse">
            <a:avLst/>
          </a:prstGeom>
          <a:gradFill>
            <a:gsLst>
              <a:gs pos="4000">
                <a:schemeClr val="accent1">
                  <a:lumMod val="60000"/>
                  <a:lumOff val="40000"/>
                </a:schemeClr>
              </a:gs>
              <a:gs pos="54000">
                <a:schemeClr val="accent1"/>
              </a:gs>
            </a:gsLst>
            <a:lin ang="2700000" scaled="0"/>
          </a:gradFill>
          <a:ln w="190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5780000" scaled="0"/>
            </a:gradFill>
          </a:ln>
          <a:effectLst>
            <a:outerShdw blurRad="355600" algn="ctr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思源黑体 CN Regular" panose="020B0500000000000000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1242378" y="3408680"/>
            <a:ext cx="1918335" cy="10217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大数据、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区块链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9233853" y="2898140"/>
            <a:ext cx="1515745" cy="4019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48000">
                <a:schemeClr val="accent6"/>
              </a:gs>
            </a:gsLst>
            <a:lin ang="5400000" scaled="0"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600" b="1" spc="100">
                <a:solidFill>
                  <a:srgbClr val="FFFFFF"/>
                </a:solidFill>
                <a:uFillTx/>
                <a:latin typeface="+mj-ea"/>
                <a:ea typeface="+mj-ea"/>
                <a:sym typeface="思源黑体 CN Regular" panose="020B0500000000000000" charset="-122"/>
              </a:rPr>
              <a:t>数字化</a:t>
            </a:r>
            <a:r>
              <a:rPr lang="zh-CN" altLang="en-US" sz="1600" b="1" spc="100">
                <a:solidFill>
                  <a:srgbClr val="FFFFFF"/>
                </a:solidFill>
                <a:uFillTx/>
                <a:latin typeface="+mj-ea"/>
                <a:ea typeface="+mj-ea"/>
                <a:sym typeface="思源黑体 CN Regular" panose="020B0500000000000000" charset="-122"/>
              </a:rPr>
              <a:t>技能</a:t>
            </a:r>
            <a:endParaRPr lang="zh-CN" altLang="en-US" sz="1600" b="1" spc="100">
              <a:solidFill>
                <a:srgbClr val="FFFFFF"/>
              </a:solidFill>
              <a:uFillTx/>
              <a:latin typeface="+mj-ea"/>
              <a:ea typeface="+mj-ea"/>
              <a:sym typeface="思源黑体 CN Regular" panose="020B0500000000000000" charset="-122"/>
            </a:endParaRPr>
          </a:p>
        </p:txBody>
      </p:sp>
      <p:sp>
        <p:nvSpPr>
          <p:cNvPr id="19" name="椭圆 18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8874443" y="3050540"/>
            <a:ext cx="95885" cy="95885"/>
          </a:xfrm>
          <a:prstGeom prst="ellipse">
            <a:avLst/>
          </a:prstGeom>
          <a:gradFill>
            <a:gsLst>
              <a:gs pos="4000">
                <a:schemeClr val="accent6">
                  <a:lumMod val="60000"/>
                  <a:lumOff val="40000"/>
                </a:schemeClr>
              </a:gs>
              <a:gs pos="54000">
                <a:schemeClr val="accent6"/>
              </a:gs>
              <a:gs pos="100000">
                <a:schemeClr val="accent6"/>
              </a:gs>
            </a:gsLst>
            <a:lin ang="2700000" scaled="0"/>
          </a:gradFill>
          <a:ln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6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42900" sx="106000" sy="106000" algn="ctr" rotWithShape="0">
              <a:schemeClr val="accent6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思源黑体 CN Regular" panose="020B05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9032558" y="3408680"/>
            <a:ext cx="1918335" cy="10217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数字化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工具：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SRM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、搜索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力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7" name="圆角矩形 16"/>
          <p:cNvSpPr/>
          <p:nvPr>
            <p:custDataLst>
              <p:tags r:id="rId10"/>
            </p:custDataLst>
          </p:nvPr>
        </p:nvSpPr>
        <p:spPr>
          <a:xfrm>
            <a:off x="5341303" y="4453890"/>
            <a:ext cx="1515745" cy="4019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8000">
                <a:schemeClr val="accent4"/>
              </a:gs>
            </a:gsLst>
            <a:lin ang="5400000" scaled="0"/>
          </a:gra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1600" b="1" spc="100">
                <a:uFillTx/>
                <a:latin typeface="+mj-ea"/>
                <a:ea typeface="+mj-ea"/>
                <a:sym typeface="思源黑体 CN Regular" panose="020B0500000000000000" charset="-122"/>
              </a:rPr>
              <a:t>数字化</a:t>
            </a:r>
            <a:r>
              <a:rPr lang="zh-CN" altLang="en-US" sz="1600" b="1" spc="100">
                <a:uFillTx/>
                <a:latin typeface="+mj-ea"/>
                <a:ea typeface="+mj-ea"/>
                <a:sym typeface="思源黑体 CN Regular" panose="020B0500000000000000" charset="-122"/>
              </a:rPr>
              <a:t>思维</a:t>
            </a:r>
            <a:endParaRPr lang="zh-CN" altLang="en-US" sz="1600" b="1" spc="100">
              <a:uFillTx/>
              <a:latin typeface="+mj-ea"/>
              <a:ea typeface="+mj-ea"/>
              <a:sym typeface="思源黑体 CN Regular" panose="020B0500000000000000" charset="-122"/>
            </a:endParaRPr>
          </a:p>
        </p:txBody>
      </p:sp>
      <p:sp>
        <p:nvSpPr>
          <p:cNvPr id="20" name="椭圆 19"/>
          <p:cNvSpPr>
            <a:spLocks noChangeAspect="1"/>
          </p:cNvSpPr>
          <p:nvPr>
            <p:custDataLst>
              <p:tags r:id="rId11"/>
            </p:custDataLst>
          </p:nvPr>
        </p:nvSpPr>
        <p:spPr>
          <a:xfrm>
            <a:off x="6051233" y="3930015"/>
            <a:ext cx="95885" cy="95885"/>
          </a:xfrm>
          <a:prstGeom prst="ellipse">
            <a:avLst/>
          </a:prstGeom>
          <a:gradFill>
            <a:gsLst>
              <a:gs pos="4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  <a:gs pos="54000">
                <a:schemeClr val="accent4"/>
              </a:gs>
            </a:gsLst>
            <a:lin ang="2700000" scaled="0"/>
          </a:gradFill>
          <a:ln w="1905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4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4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思源黑体 CN Regular" panose="020B05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5140008" y="4982210"/>
            <a:ext cx="1918335" cy="10217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数据驱动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决策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13"/>
            </p:custDataLst>
          </p:nvPr>
        </p:nvSpPr>
        <p:spPr>
          <a:xfrm rot="1140000">
            <a:off x="4631373" y="1974850"/>
            <a:ext cx="2931160" cy="690880"/>
          </a:xfrm>
          <a:prstGeom prst="ellipse">
            <a:avLst/>
          </a:prstGeom>
          <a:noFill/>
          <a:ln>
            <a:gradFill>
              <a:gsLst>
                <a:gs pos="40000">
                  <a:schemeClr val="accent1">
                    <a:alpha val="35000"/>
                  </a:schemeClr>
                </a:gs>
                <a:gs pos="8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35000"/>
                  </a:schemeClr>
                </a:gs>
                <a:gs pos="7000">
                  <a:schemeClr val="accent1">
                    <a:alpha val="0"/>
                  </a:schemeClr>
                </a:gs>
              </a:gsLst>
              <a:lin ang="52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14"/>
            </p:custDataLst>
          </p:nvPr>
        </p:nvSpPr>
        <p:spPr>
          <a:xfrm rot="20460000">
            <a:off x="4631373" y="2004695"/>
            <a:ext cx="2931160" cy="690880"/>
          </a:xfrm>
          <a:prstGeom prst="ellipse">
            <a:avLst/>
          </a:prstGeom>
          <a:noFill/>
          <a:ln>
            <a:gradFill>
              <a:gsLst>
                <a:gs pos="40000">
                  <a:schemeClr val="accent1">
                    <a:alpha val="35000"/>
                  </a:schemeClr>
                </a:gs>
                <a:gs pos="8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alpha val="35000"/>
                  </a:schemeClr>
                </a:gs>
                <a:gs pos="7000">
                  <a:schemeClr val="accent1">
                    <a:alpha val="0"/>
                  </a:schemeClr>
                </a:gs>
              </a:gsLst>
              <a:lin ang="52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7" name="椭圆 6"/>
          <p:cNvSpPr/>
          <p:nvPr>
            <p:custDataLst>
              <p:tags r:id="rId15"/>
            </p:custDataLst>
          </p:nvPr>
        </p:nvSpPr>
        <p:spPr>
          <a:xfrm>
            <a:off x="5327968" y="1446530"/>
            <a:ext cx="1537970" cy="153797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FFFFFF"/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14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b="1" spc="100">
                <a:solidFill>
                  <a:srgbClr val="FFFFFF"/>
                </a:solidFill>
                <a:uFillTx/>
                <a:latin typeface="+中文标题" charset="0"/>
                <a:ea typeface="+mj-ea"/>
                <a:sym typeface="思源黑体 CN Regular" panose="020B0500000000000000" charset="-122"/>
              </a:rPr>
              <a:t>数字</a:t>
            </a:r>
            <a:r>
              <a:rPr lang="zh-CN" altLang="en-US" b="1" spc="100">
                <a:solidFill>
                  <a:srgbClr val="FFFFFF"/>
                </a:solidFill>
                <a:uFillTx/>
                <a:latin typeface="+中文标题" charset="0"/>
                <a:ea typeface="+mj-ea"/>
                <a:sym typeface="思源黑体 CN Regular" panose="020B0500000000000000" charset="-122"/>
              </a:rPr>
              <a:t>力</a:t>
            </a:r>
            <a:endParaRPr lang="zh-CN" altLang="en-US" b="1" spc="100">
              <a:solidFill>
                <a:srgbClr val="FFFFFF"/>
              </a:solidFill>
              <a:uFillTx/>
              <a:latin typeface="+中文标题" charset="0"/>
              <a:ea typeface="+mj-ea"/>
              <a:sym typeface="思源黑体 CN Regular" panose="020B0500000000000000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公司有</a:t>
            </a:r>
            <a:r>
              <a:rPr lang="en-US" altLang="zh-CN"/>
              <a:t>IT</a:t>
            </a:r>
            <a:r>
              <a:t>，为啥采购还要提升数字</a:t>
            </a:r>
            <a:r>
              <a:t>力？</a:t>
            </a:r>
          </a:p>
        </p:txBody>
      </p:sp>
      <p:cxnSp>
        <p:nvCxnSpPr>
          <p:cNvPr id="16" name="肘形连接符 15"/>
          <p:cNvCxnSpPr/>
          <p:nvPr>
            <p:custDataLst>
              <p:tags r:id="rId1"/>
            </p:custDataLst>
          </p:nvPr>
        </p:nvCxnSpPr>
        <p:spPr>
          <a:xfrm rot="10800000" flipV="1">
            <a:off x="5185093" y="2968308"/>
            <a:ext cx="1092835" cy="378000"/>
          </a:xfrm>
          <a:prstGeom prst="bentConnector3">
            <a:avLst>
              <a:gd name="adj1" fmla="val 5740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肘形连接符 37"/>
          <p:cNvCxnSpPr/>
          <p:nvPr>
            <p:custDataLst>
              <p:tags r:id="rId2"/>
            </p:custDataLst>
          </p:nvPr>
        </p:nvCxnSpPr>
        <p:spPr>
          <a:xfrm rot="10800000" flipV="1">
            <a:off x="5185093" y="3748723"/>
            <a:ext cx="1092835" cy="288000"/>
          </a:xfrm>
          <a:prstGeom prst="bentConnector3">
            <a:avLst>
              <a:gd name="adj1" fmla="val 48576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肘形连接符 42"/>
          <p:cNvCxnSpPr/>
          <p:nvPr>
            <p:custDataLst>
              <p:tags r:id="rId3"/>
            </p:custDataLst>
          </p:nvPr>
        </p:nvCxnSpPr>
        <p:spPr>
          <a:xfrm rot="10800000" flipV="1">
            <a:off x="5089843" y="4541838"/>
            <a:ext cx="1188000" cy="468000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等腰三角形 5"/>
          <p:cNvSpPr/>
          <p:nvPr>
            <p:custDataLst>
              <p:tags r:id="rId4"/>
            </p:custDataLst>
          </p:nvPr>
        </p:nvSpPr>
        <p:spPr>
          <a:xfrm>
            <a:off x="1890713" y="2299018"/>
            <a:ext cx="3388995" cy="2058035"/>
          </a:xfrm>
          <a:custGeom>
            <a:avLst/>
            <a:gdLst>
              <a:gd name="connsiteX0" fmla="*/ 0 w 5337"/>
              <a:gd name="connsiteY0" fmla="*/ 3241 h 3241"/>
              <a:gd name="connsiteX1" fmla="*/ 2700 w 5337"/>
              <a:gd name="connsiteY1" fmla="*/ 0 h 3241"/>
              <a:gd name="connsiteX2" fmla="*/ 5337 w 5337"/>
              <a:gd name="connsiteY2" fmla="*/ 1978 h 3241"/>
              <a:gd name="connsiteX3" fmla="*/ 0 w 5337"/>
              <a:gd name="connsiteY3" fmla="*/ 3241 h 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" h="3241">
                <a:moveTo>
                  <a:pt x="0" y="3241"/>
                </a:moveTo>
                <a:lnTo>
                  <a:pt x="2700" y="0"/>
                </a:lnTo>
                <a:lnTo>
                  <a:pt x="5337" y="1978"/>
                </a:lnTo>
                <a:lnTo>
                  <a:pt x="0" y="3241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4" name="梯形 6"/>
          <p:cNvSpPr/>
          <p:nvPr>
            <p:custDataLst>
              <p:tags r:id="rId5"/>
            </p:custDataLst>
          </p:nvPr>
        </p:nvSpPr>
        <p:spPr>
          <a:xfrm rot="12600000">
            <a:off x="3007678" y="2352993"/>
            <a:ext cx="2596515" cy="594995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18" name="等腰三角形 5"/>
          <p:cNvSpPr/>
          <p:nvPr>
            <p:custDataLst>
              <p:tags r:id="rId6"/>
            </p:custDataLst>
          </p:nvPr>
        </p:nvSpPr>
        <p:spPr>
          <a:xfrm>
            <a:off x="3016568" y="3429318"/>
            <a:ext cx="2209800" cy="1329055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20" name="梯形 6"/>
          <p:cNvSpPr/>
          <p:nvPr>
            <p:custDataLst>
              <p:tags r:id="rId7"/>
            </p:custDataLst>
          </p:nvPr>
        </p:nvSpPr>
        <p:spPr>
          <a:xfrm rot="12600000">
            <a:off x="3588703" y="3280728"/>
            <a:ext cx="1895475" cy="520065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5" name="等腰三角形 3"/>
          <p:cNvSpPr/>
          <p:nvPr>
            <p:custDataLst>
              <p:tags r:id="rId8"/>
            </p:custDataLst>
          </p:nvPr>
        </p:nvSpPr>
        <p:spPr>
          <a:xfrm rot="7800000">
            <a:off x="4369753" y="3909378"/>
            <a:ext cx="790575" cy="1581785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4" name="任意多边形 43"/>
          <p:cNvSpPr/>
          <p:nvPr>
            <p:custDataLst>
              <p:tags r:id="rId9"/>
            </p:custDataLst>
          </p:nvPr>
        </p:nvSpPr>
        <p:spPr>
          <a:xfrm>
            <a:off x="1326198" y="1745298"/>
            <a:ext cx="2275840" cy="2613660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0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45" name="任意多边形 44"/>
          <p:cNvSpPr/>
          <p:nvPr>
            <p:custDataLst>
              <p:tags r:id="rId10"/>
            </p:custDataLst>
          </p:nvPr>
        </p:nvSpPr>
        <p:spPr>
          <a:xfrm>
            <a:off x="2458403" y="2843213"/>
            <a:ext cx="1668145" cy="1914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0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46" name="任意多边形 45"/>
          <p:cNvSpPr/>
          <p:nvPr>
            <p:custDataLst>
              <p:tags r:id="rId11"/>
            </p:custDataLst>
          </p:nvPr>
        </p:nvSpPr>
        <p:spPr>
          <a:xfrm>
            <a:off x="3517583" y="3935413"/>
            <a:ext cx="1599565" cy="1570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179705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17" name="标题"/>
          <p:cNvSpPr txBox="1"/>
          <p:nvPr>
            <p:custDataLst>
              <p:tags r:id="rId12"/>
            </p:custDataLst>
          </p:nvPr>
        </p:nvSpPr>
        <p:spPr>
          <a:xfrm>
            <a:off x="6434773" y="2770188"/>
            <a:ext cx="4431030" cy="3346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/>
            <a:r>
              <a:rPr lang="en-US" altLang="zh-CN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IT</a:t>
            </a: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不懂业务，业务逻辑要自己</a:t>
            </a: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建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1" name="标题"/>
          <p:cNvSpPr txBox="1"/>
          <p:nvPr>
            <p:custDataLst>
              <p:tags r:id="rId13"/>
            </p:custDataLst>
          </p:nvPr>
        </p:nvSpPr>
        <p:spPr>
          <a:xfrm>
            <a:off x="6434773" y="3554413"/>
            <a:ext cx="4431030" cy="3346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>
              <a:buClrTx/>
              <a:buSzTx/>
              <a:buFontTx/>
            </a:pP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数据驱动决策，数据要采购人自己</a:t>
            </a: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懂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标题"/>
          <p:cNvSpPr txBox="1"/>
          <p:nvPr>
            <p:custDataLst>
              <p:tags r:id="rId14"/>
            </p:custDataLst>
          </p:nvPr>
        </p:nvSpPr>
        <p:spPr>
          <a:xfrm>
            <a:off x="6434773" y="4338638"/>
            <a:ext cx="4431030" cy="3346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>
              <a:buClrTx/>
              <a:buSzTx/>
              <a:buFontTx/>
            </a:pP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全链数字化，否则你就</a:t>
            </a:r>
            <a:r>
              <a:rPr lang="en-US" altLang="zh-CN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OUT</a:t>
            </a: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了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50" name="椭圆 49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6255703" y="2946718"/>
            <a:ext cx="43200" cy="4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6255703" y="3727768"/>
            <a:ext cx="43200" cy="4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6255703" y="4521518"/>
            <a:ext cx="43200" cy="4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olidFill>
                  <a:srgbClr val="152D79"/>
                </a:solidFill>
                <a:sym typeface="+mn-ea"/>
              </a:rPr>
              <a:t>从“数据报表”到“智能决策”</a:t>
            </a:r>
            <a:endParaRPr lang="zh-CN" altLang="en-US">
              <a:solidFill>
                <a:srgbClr val="152D79"/>
              </a:solidFill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smtClean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1530" y="1064895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152D79"/>
                </a:solidFill>
                <a:sym typeface="+mn-ea"/>
              </a:rPr>
              <a:t>技术，不仅解放人的四肢，节省体力，还能节省脑力</a:t>
            </a:r>
            <a:endParaRPr lang="zh-CN" altLang="en-US">
              <a:solidFill>
                <a:srgbClr val="152D79"/>
              </a:solidFill>
              <a:sym typeface="+mn-ea"/>
            </a:endParaRPr>
          </a:p>
        </p:txBody>
      </p:sp>
      <p:pic>
        <p:nvPicPr>
          <p:cNvPr id="3" name="图片 1" descr="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4500" y="1587242"/>
            <a:ext cx="2949119" cy="2975148"/>
          </a:xfrm>
          <a:prstGeom prst="rect">
            <a:avLst/>
          </a:prstGeom>
        </p:spPr>
      </p:pic>
      <p:pic>
        <p:nvPicPr>
          <p:cNvPr id="6" name="图片 4" descr="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8184" y="1658172"/>
            <a:ext cx="2884045" cy="2884045"/>
          </a:xfrm>
          <a:prstGeom prst="rect">
            <a:avLst/>
          </a:prstGeom>
        </p:spPr>
      </p:pic>
      <p:pic>
        <p:nvPicPr>
          <p:cNvPr id="7" name="图片 5" descr="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76342" y="3182187"/>
            <a:ext cx="2884045" cy="2884045"/>
          </a:xfrm>
          <a:prstGeom prst="rect">
            <a:avLst/>
          </a:prstGeom>
        </p:spPr>
      </p:pic>
      <p:pic>
        <p:nvPicPr>
          <p:cNvPr id="8" name="图片 6" descr="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40025" y="3182187"/>
            <a:ext cx="2884045" cy="2884045"/>
          </a:xfrm>
          <a:prstGeom prst="rect">
            <a:avLst/>
          </a:prstGeom>
        </p:spPr>
      </p:pic>
      <p:sp>
        <p:nvSpPr>
          <p:cNvPr id="9" name="文本框 14"/>
          <p:cNvSpPr txBox="1"/>
          <p:nvPr>
            <p:custDataLst>
              <p:tags r:id="rId13"/>
            </p:custDataLst>
          </p:nvPr>
        </p:nvSpPr>
        <p:spPr>
          <a:xfrm>
            <a:off x="3010492" y="4340491"/>
            <a:ext cx="1436817" cy="35790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物联网</a:t>
            </a:r>
            <a:endParaRPr lang="zh-CN" altLang="en-US" spc="3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0" name="文本框 16"/>
          <p:cNvSpPr txBox="1"/>
          <p:nvPr>
            <p:custDataLst>
              <p:tags r:id="rId14"/>
            </p:custDataLst>
          </p:nvPr>
        </p:nvSpPr>
        <p:spPr>
          <a:xfrm>
            <a:off x="2790190" y="4716780"/>
            <a:ext cx="1902460" cy="59245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100" spc="150">
                <a:solidFill>
                  <a:schemeClr val="tx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看见供应链的每个环节</a:t>
            </a:r>
            <a:endParaRPr lang="zh-CN" altLang="en-US" sz="1100" spc="150">
              <a:solidFill>
                <a:schemeClr val="tx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11" name="文本框 17"/>
          <p:cNvSpPr txBox="1"/>
          <p:nvPr>
            <p:custDataLst>
              <p:tags r:id="rId15"/>
            </p:custDataLst>
          </p:nvPr>
        </p:nvSpPr>
        <p:spPr>
          <a:xfrm>
            <a:off x="4105910" y="2707640"/>
            <a:ext cx="2205355" cy="358140"/>
          </a:xfrm>
          <a:prstGeom prst="rect">
            <a:avLst/>
          </a:prstGeom>
          <a:noFill/>
        </p:spPr>
        <p:txBody>
          <a:bodyPr wrap="square" bIns="0" rtlCol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供应链控制塔</a:t>
            </a:r>
            <a:endParaRPr lang="zh-CN" altLang="en-US" spc="3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3" name="文本框 18"/>
          <p:cNvSpPr txBox="1"/>
          <p:nvPr>
            <p:custDataLst>
              <p:tags r:id="rId16"/>
            </p:custDataLst>
          </p:nvPr>
        </p:nvSpPr>
        <p:spPr>
          <a:xfrm>
            <a:off x="4028440" y="3110230"/>
            <a:ext cx="2342515" cy="59245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200" spc="150">
                <a:solidFill>
                  <a:schemeClr val="tx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纵向到底横向到边，一览无余</a:t>
            </a:r>
            <a:endParaRPr lang="zh-CN" altLang="en-US" sz="1200" spc="150">
              <a:solidFill>
                <a:schemeClr val="tx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endParaRPr lang="zh-CN" altLang="en-US" sz="1200" spc="150">
              <a:solidFill>
                <a:schemeClr val="tx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1" name="文本框 19"/>
          <p:cNvSpPr txBox="1"/>
          <p:nvPr>
            <p:custDataLst>
              <p:tags r:id="rId17"/>
            </p:custDataLst>
          </p:nvPr>
        </p:nvSpPr>
        <p:spPr>
          <a:xfrm>
            <a:off x="6046809" y="4340491"/>
            <a:ext cx="1436817" cy="35790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区块链</a:t>
            </a:r>
            <a:endParaRPr lang="zh-CN" altLang="en-US" spc="3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3" name="文本框 20"/>
          <p:cNvSpPr txBox="1"/>
          <p:nvPr>
            <p:custDataLst>
              <p:tags r:id="rId18"/>
            </p:custDataLst>
          </p:nvPr>
        </p:nvSpPr>
        <p:spPr>
          <a:xfrm>
            <a:off x="5956357" y="4716614"/>
            <a:ext cx="1617720" cy="59216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100" spc="150">
                <a:solidFill>
                  <a:schemeClr val="tx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与供应链天生一对儿</a:t>
            </a:r>
            <a:endParaRPr lang="zh-CN" altLang="en-US" sz="1100" spc="150">
              <a:solidFill>
                <a:schemeClr val="tx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sp>
        <p:nvSpPr>
          <p:cNvPr id="26" name="文本框 21"/>
          <p:cNvSpPr txBox="1"/>
          <p:nvPr>
            <p:custDataLst>
              <p:tags r:id="rId19"/>
            </p:custDataLst>
          </p:nvPr>
        </p:nvSpPr>
        <p:spPr>
          <a:xfrm>
            <a:off x="7598155" y="2707803"/>
            <a:ext cx="1436817" cy="357903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大数据</a:t>
            </a:r>
            <a:endParaRPr lang="zh-CN" altLang="en-US" spc="3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7" name="文本框 22"/>
          <p:cNvSpPr txBox="1"/>
          <p:nvPr>
            <p:custDataLst>
              <p:tags r:id="rId20"/>
            </p:custDataLst>
          </p:nvPr>
        </p:nvSpPr>
        <p:spPr>
          <a:xfrm>
            <a:off x="7507703" y="3083927"/>
            <a:ext cx="1617720" cy="592166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zh-CN" altLang="en-US" sz="1100" spc="150">
                <a:solidFill>
                  <a:schemeClr val="tx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没有逻辑，只有数据，让事实说话</a:t>
            </a:r>
            <a:endParaRPr lang="zh-CN" altLang="en-US" sz="1100" spc="150">
              <a:solidFill>
                <a:schemeClr val="tx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  <a:sym typeface="+mn-ea"/>
            </a:endParaRPr>
          </a:p>
        </p:txBody>
      </p:sp>
      <p:pic>
        <p:nvPicPr>
          <p:cNvPr id="28" name="图片 27" descr="343439383331313b343532303032303bb8f6c8cbd0c5cfa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77544" y="2249037"/>
            <a:ext cx="366362" cy="366362"/>
          </a:xfrm>
          <a:prstGeom prst="rect">
            <a:avLst/>
          </a:prstGeom>
        </p:spPr>
      </p:pic>
      <p:pic>
        <p:nvPicPr>
          <p:cNvPr id="30" name="图片 28" descr="343439383331313b343532303032333bc6f3d2b5bcf2bde9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95702" y="3820555"/>
            <a:ext cx="366362" cy="366362"/>
          </a:xfrm>
          <a:prstGeom prst="rect">
            <a:avLst/>
          </a:prstGeom>
        </p:spPr>
      </p:pic>
      <p:pic>
        <p:nvPicPr>
          <p:cNvPr id="33" name="图片 29" descr="343439383331313b343532303032353bc9ccb3c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133383" y="2249037"/>
            <a:ext cx="366362" cy="366362"/>
          </a:xfrm>
          <a:prstGeom prst="rect">
            <a:avLst/>
          </a:prstGeom>
        </p:spPr>
      </p:pic>
      <p:pic>
        <p:nvPicPr>
          <p:cNvPr id="34" name="图片 30" descr="343439383331313b343532303033313bd3a6d3c3c9ccb3c7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559385" y="3820555"/>
            <a:ext cx="366362" cy="366362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t>超级职场，人才需要精准</a:t>
            </a:r>
            <a:r>
              <a:t>对接</a:t>
            </a:r>
            <a:endParaRPr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44695" y="109283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超级职场，需要</a:t>
            </a:r>
            <a:r>
              <a:rPr lang="en-US" altLang="zh-CN" sz="2000"/>
              <a:t>“</a:t>
            </a:r>
            <a:r>
              <a:rPr lang="zh-CN" altLang="en-US" sz="2000"/>
              <a:t>专精特新</a:t>
            </a:r>
            <a:r>
              <a:rPr lang="en-US" altLang="zh-CN" sz="2000"/>
              <a:t>”</a:t>
            </a:r>
            <a:endParaRPr lang="en-US" altLang="zh-CN" sz="2000"/>
          </a:p>
        </p:txBody>
      </p:sp>
      <p:sp>
        <p:nvSpPr>
          <p:cNvPr id="6" name="Freeform 4"/>
          <p:cNvSpPr/>
          <p:nvPr>
            <p:custDataLst>
              <p:tags r:id="rId1"/>
            </p:custDataLst>
          </p:nvPr>
        </p:nvSpPr>
        <p:spPr>
          <a:xfrm>
            <a:off x="4232843" y="1619250"/>
            <a:ext cx="4065588" cy="5238750"/>
          </a:xfrm>
          <a:custGeom>
            <a:avLst/>
            <a:gdLst>
              <a:gd name="connsiteX0" fmla="*/ 323604 w 4522224"/>
              <a:gd name="connsiteY0" fmla="*/ 6062148 h 6062148"/>
              <a:gd name="connsiteX1" fmla="*/ 376944 w 4522224"/>
              <a:gd name="connsiteY1" fmla="*/ 5924988 h 6062148"/>
              <a:gd name="connsiteX2" fmla="*/ 437904 w 4522224"/>
              <a:gd name="connsiteY2" fmla="*/ 5780208 h 6062148"/>
              <a:gd name="connsiteX3" fmla="*/ 468384 w 4522224"/>
              <a:gd name="connsiteY3" fmla="*/ 5665908 h 6062148"/>
              <a:gd name="connsiteX4" fmla="*/ 506484 w 4522224"/>
              <a:gd name="connsiteY4" fmla="*/ 5612568 h 6062148"/>
              <a:gd name="connsiteX5" fmla="*/ 536964 w 4522224"/>
              <a:gd name="connsiteY5" fmla="*/ 5521128 h 6062148"/>
              <a:gd name="connsiteX6" fmla="*/ 559824 w 4522224"/>
              <a:gd name="connsiteY6" fmla="*/ 5353488 h 6062148"/>
              <a:gd name="connsiteX7" fmla="*/ 597924 w 4522224"/>
              <a:gd name="connsiteY7" fmla="*/ 5223948 h 6062148"/>
              <a:gd name="connsiteX8" fmla="*/ 620784 w 4522224"/>
              <a:gd name="connsiteY8" fmla="*/ 5178228 h 6062148"/>
              <a:gd name="connsiteX9" fmla="*/ 696984 w 4522224"/>
              <a:gd name="connsiteY9" fmla="*/ 5071548 h 6062148"/>
              <a:gd name="connsiteX10" fmla="*/ 712224 w 4522224"/>
              <a:gd name="connsiteY10" fmla="*/ 5063928 h 6062148"/>
              <a:gd name="connsiteX11" fmla="*/ 704604 w 4522224"/>
              <a:gd name="connsiteY11" fmla="*/ 5025828 h 6062148"/>
              <a:gd name="connsiteX12" fmla="*/ 696984 w 4522224"/>
              <a:gd name="connsiteY12" fmla="*/ 5002968 h 6062148"/>
              <a:gd name="connsiteX13" fmla="*/ 963684 w 4522224"/>
              <a:gd name="connsiteY13" fmla="*/ 4682928 h 6062148"/>
              <a:gd name="connsiteX14" fmla="*/ 956064 w 4522224"/>
              <a:gd name="connsiteY14" fmla="*/ 4644828 h 6062148"/>
              <a:gd name="connsiteX15" fmla="*/ 1337064 w 4522224"/>
              <a:gd name="connsiteY15" fmla="*/ 4172388 h 6062148"/>
              <a:gd name="connsiteX16" fmla="*/ 1253244 w 4522224"/>
              <a:gd name="connsiteY16" fmla="*/ 4012368 h 6062148"/>
              <a:gd name="connsiteX17" fmla="*/ 1199904 w 4522224"/>
              <a:gd name="connsiteY17" fmla="*/ 3928548 h 6062148"/>
              <a:gd name="connsiteX18" fmla="*/ 1169424 w 4522224"/>
              <a:gd name="connsiteY18" fmla="*/ 3768528 h 6062148"/>
              <a:gd name="connsiteX19" fmla="*/ 1146564 w 4522224"/>
              <a:gd name="connsiteY19" fmla="*/ 3699948 h 6062148"/>
              <a:gd name="connsiteX20" fmla="*/ 1138944 w 4522224"/>
              <a:gd name="connsiteY20" fmla="*/ 3669468 h 6062148"/>
              <a:gd name="connsiteX21" fmla="*/ 1062744 w 4522224"/>
              <a:gd name="connsiteY21" fmla="*/ 3661848 h 6062148"/>
              <a:gd name="connsiteX22" fmla="*/ 933204 w 4522224"/>
              <a:gd name="connsiteY22" fmla="*/ 3669468 h 6062148"/>
              <a:gd name="connsiteX23" fmla="*/ 826524 w 4522224"/>
              <a:gd name="connsiteY23" fmla="*/ 3692328 h 6062148"/>
              <a:gd name="connsiteX24" fmla="*/ 605544 w 4522224"/>
              <a:gd name="connsiteY24" fmla="*/ 3738048 h 6062148"/>
              <a:gd name="connsiteX25" fmla="*/ 384564 w 4522224"/>
              <a:gd name="connsiteY25" fmla="*/ 3638988 h 6062148"/>
              <a:gd name="connsiteX26" fmla="*/ 376944 w 4522224"/>
              <a:gd name="connsiteY26" fmla="*/ 3326568 h 6062148"/>
              <a:gd name="connsiteX27" fmla="*/ 415044 w 4522224"/>
              <a:gd name="connsiteY27" fmla="*/ 3250368 h 6062148"/>
              <a:gd name="connsiteX28" fmla="*/ 415044 w 4522224"/>
              <a:gd name="connsiteY28" fmla="*/ 3227508 h 6062148"/>
              <a:gd name="connsiteX29" fmla="*/ 384564 w 4522224"/>
              <a:gd name="connsiteY29" fmla="*/ 3166548 h 6062148"/>
              <a:gd name="connsiteX30" fmla="*/ 361704 w 4522224"/>
              <a:gd name="connsiteY30" fmla="*/ 3166548 h 6062148"/>
              <a:gd name="connsiteX31" fmla="*/ 346464 w 4522224"/>
              <a:gd name="connsiteY31" fmla="*/ 3105588 h 6062148"/>
              <a:gd name="connsiteX32" fmla="*/ 392184 w 4522224"/>
              <a:gd name="connsiteY32" fmla="*/ 3021768 h 6062148"/>
              <a:gd name="connsiteX33" fmla="*/ 483624 w 4522224"/>
              <a:gd name="connsiteY33" fmla="*/ 2998908 h 6062148"/>
              <a:gd name="connsiteX34" fmla="*/ 460764 w 4522224"/>
              <a:gd name="connsiteY34" fmla="*/ 2930328 h 6062148"/>
              <a:gd name="connsiteX35" fmla="*/ 430284 w 4522224"/>
              <a:gd name="connsiteY35" fmla="*/ 2930328 h 6062148"/>
              <a:gd name="connsiteX36" fmla="*/ 384564 w 4522224"/>
              <a:gd name="connsiteY36" fmla="*/ 2930328 h 6062148"/>
              <a:gd name="connsiteX37" fmla="*/ 300744 w 4522224"/>
              <a:gd name="connsiteY37" fmla="*/ 2876988 h 6062148"/>
              <a:gd name="connsiteX38" fmla="*/ 315984 w 4522224"/>
              <a:gd name="connsiteY38" fmla="*/ 2846508 h 6062148"/>
              <a:gd name="connsiteX39" fmla="*/ 323604 w 4522224"/>
              <a:gd name="connsiteY39" fmla="*/ 2793168 h 6062148"/>
              <a:gd name="connsiteX40" fmla="*/ 308364 w 4522224"/>
              <a:gd name="connsiteY40" fmla="*/ 2732208 h 6062148"/>
              <a:gd name="connsiteX41" fmla="*/ 262644 w 4522224"/>
              <a:gd name="connsiteY41" fmla="*/ 2671248 h 6062148"/>
              <a:gd name="connsiteX42" fmla="*/ 171204 w 4522224"/>
              <a:gd name="connsiteY42" fmla="*/ 2656008 h 6062148"/>
              <a:gd name="connsiteX43" fmla="*/ 49284 w 4522224"/>
              <a:gd name="connsiteY43" fmla="*/ 2610288 h 6062148"/>
              <a:gd name="connsiteX44" fmla="*/ 18804 w 4522224"/>
              <a:gd name="connsiteY44" fmla="*/ 2556948 h 6062148"/>
              <a:gd name="connsiteX45" fmla="*/ 3564 w 4522224"/>
              <a:gd name="connsiteY45" fmla="*/ 2488368 h 6062148"/>
              <a:gd name="connsiteX46" fmla="*/ 87384 w 4522224"/>
              <a:gd name="connsiteY46" fmla="*/ 2335968 h 6062148"/>
              <a:gd name="connsiteX47" fmla="*/ 216924 w 4522224"/>
              <a:gd name="connsiteY47" fmla="*/ 2175948 h 6062148"/>
              <a:gd name="connsiteX48" fmla="*/ 277884 w 4522224"/>
              <a:gd name="connsiteY48" fmla="*/ 2084508 h 6062148"/>
              <a:gd name="connsiteX49" fmla="*/ 323604 w 4522224"/>
              <a:gd name="connsiteY49" fmla="*/ 1977828 h 6062148"/>
              <a:gd name="connsiteX50" fmla="*/ 354084 w 4522224"/>
              <a:gd name="connsiteY50" fmla="*/ 1871148 h 6062148"/>
              <a:gd name="connsiteX51" fmla="*/ 369324 w 4522224"/>
              <a:gd name="connsiteY51" fmla="*/ 1810188 h 6062148"/>
              <a:gd name="connsiteX52" fmla="*/ 338844 w 4522224"/>
              <a:gd name="connsiteY52" fmla="*/ 1756848 h 6062148"/>
              <a:gd name="connsiteX53" fmla="*/ 323604 w 4522224"/>
              <a:gd name="connsiteY53" fmla="*/ 1680648 h 6062148"/>
              <a:gd name="connsiteX54" fmla="*/ 407424 w 4522224"/>
              <a:gd name="connsiteY54" fmla="*/ 1474908 h 6062148"/>
              <a:gd name="connsiteX55" fmla="*/ 437904 w 4522224"/>
              <a:gd name="connsiteY55" fmla="*/ 1307268 h 6062148"/>
              <a:gd name="connsiteX56" fmla="*/ 460764 w 4522224"/>
              <a:gd name="connsiteY56" fmla="*/ 1192968 h 6062148"/>
              <a:gd name="connsiteX57" fmla="*/ 498864 w 4522224"/>
              <a:gd name="connsiteY57" fmla="*/ 1055808 h 6062148"/>
              <a:gd name="connsiteX58" fmla="*/ 552204 w 4522224"/>
              <a:gd name="connsiteY58" fmla="*/ 888168 h 6062148"/>
              <a:gd name="connsiteX59" fmla="*/ 498864 w 4522224"/>
              <a:gd name="connsiteY59" fmla="*/ 888168 h 6062148"/>
              <a:gd name="connsiteX60" fmla="*/ 407424 w 4522224"/>
              <a:gd name="connsiteY60" fmla="*/ 834828 h 6062148"/>
              <a:gd name="connsiteX61" fmla="*/ 323604 w 4522224"/>
              <a:gd name="connsiteY61" fmla="*/ 789108 h 6062148"/>
              <a:gd name="connsiteX62" fmla="*/ 255024 w 4522224"/>
              <a:gd name="connsiteY62" fmla="*/ 773868 h 6062148"/>
              <a:gd name="connsiteX63" fmla="*/ 209304 w 4522224"/>
              <a:gd name="connsiteY63" fmla="*/ 751008 h 6062148"/>
              <a:gd name="connsiteX64" fmla="*/ 255024 w 4522224"/>
              <a:gd name="connsiteY64" fmla="*/ 674808 h 6062148"/>
              <a:gd name="connsiteX65" fmla="*/ 369324 w 4522224"/>
              <a:gd name="connsiteY65" fmla="*/ 606228 h 6062148"/>
              <a:gd name="connsiteX66" fmla="*/ 552204 w 4522224"/>
              <a:gd name="connsiteY66" fmla="*/ 507168 h 6062148"/>
              <a:gd name="connsiteX67" fmla="*/ 651264 w 4522224"/>
              <a:gd name="connsiteY67" fmla="*/ 423348 h 6062148"/>
              <a:gd name="connsiteX68" fmla="*/ 887484 w 4522224"/>
              <a:gd name="connsiteY68" fmla="*/ 232848 h 6062148"/>
              <a:gd name="connsiteX69" fmla="*/ 1169424 w 4522224"/>
              <a:gd name="connsiteY69" fmla="*/ 80448 h 6062148"/>
              <a:gd name="connsiteX70" fmla="*/ 1588524 w 4522224"/>
              <a:gd name="connsiteY70" fmla="*/ 11868 h 6062148"/>
              <a:gd name="connsiteX71" fmla="*/ 1939044 w 4522224"/>
              <a:gd name="connsiteY71" fmla="*/ 4248 h 6062148"/>
              <a:gd name="connsiteX72" fmla="*/ 2167644 w 4522224"/>
              <a:gd name="connsiteY72" fmla="*/ 4248 h 6062148"/>
              <a:gd name="connsiteX73" fmla="*/ 2388624 w 4522224"/>
              <a:gd name="connsiteY73" fmla="*/ 57588 h 6062148"/>
              <a:gd name="connsiteX74" fmla="*/ 2662944 w 4522224"/>
              <a:gd name="connsiteY74" fmla="*/ 133788 h 6062148"/>
              <a:gd name="connsiteX75" fmla="*/ 2815344 w 4522224"/>
              <a:gd name="connsiteY75" fmla="*/ 202368 h 6062148"/>
              <a:gd name="connsiteX76" fmla="*/ 3097284 w 4522224"/>
              <a:gd name="connsiteY76" fmla="*/ 400488 h 6062148"/>
              <a:gd name="connsiteX77" fmla="*/ 3280164 w 4522224"/>
              <a:gd name="connsiteY77" fmla="*/ 651948 h 6062148"/>
              <a:gd name="connsiteX78" fmla="*/ 3402084 w 4522224"/>
              <a:gd name="connsiteY78" fmla="*/ 918648 h 6062148"/>
              <a:gd name="connsiteX79" fmla="*/ 3470664 w 4522224"/>
              <a:gd name="connsiteY79" fmla="*/ 1238688 h 6062148"/>
              <a:gd name="connsiteX80" fmla="*/ 3501144 w 4522224"/>
              <a:gd name="connsiteY80" fmla="*/ 1543488 h 6062148"/>
              <a:gd name="connsiteX81" fmla="*/ 3501144 w 4522224"/>
              <a:gd name="connsiteY81" fmla="*/ 1962588 h 6062148"/>
              <a:gd name="connsiteX82" fmla="*/ 3333504 w 4522224"/>
              <a:gd name="connsiteY82" fmla="*/ 2305488 h 6062148"/>
              <a:gd name="connsiteX83" fmla="*/ 3249684 w 4522224"/>
              <a:gd name="connsiteY83" fmla="*/ 2473128 h 6062148"/>
              <a:gd name="connsiteX84" fmla="*/ 3127764 w 4522224"/>
              <a:gd name="connsiteY84" fmla="*/ 2663628 h 6062148"/>
              <a:gd name="connsiteX85" fmla="*/ 3066804 w 4522224"/>
              <a:gd name="connsiteY85" fmla="*/ 2838888 h 6062148"/>
              <a:gd name="connsiteX86" fmla="*/ 3059184 w 4522224"/>
              <a:gd name="connsiteY86" fmla="*/ 2915088 h 6062148"/>
              <a:gd name="connsiteX87" fmla="*/ 3013464 w 4522224"/>
              <a:gd name="connsiteY87" fmla="*/ 3014148 h 6062148"/>
              <a:gd name="connsiteX88" fmla="*/ 2975364 w 4522224"/>
              <a:gd name="connsiteY88" fmla="*/ 3082728 h 6062148"/>
              <a:gd name="connsiteX89" fmla="*/ 2952504 w 4522224"/>
              <a:gd name="connsiteY89" fmla="*/ 3120828 h 6062148"/>
              <a:gd name="connsiteX90" fmla="*/ 2952504 w 4522224"/>
              <a:gd name="connsiteY90" fmla="*/ 3555168 h 6062148"/>
              <a:gd name="connsiteX91" fmla="*/ 2952504 w 4522224"/>
              <a:gd name="connsiteY91" fmla="*/ 3562788 h 6062148"/>
              <a:gd name="connsiteX92" fmla="*/ 3005844 w 4522224"/>
              <a:gd name="connsiteY92" fmla="*/ 3539928 h 6062148"/>
              <a:gd name="connsiteX93" fmla="*/ 3059184 w 4522224"/>
              <a:gd name="connsiteY93" fmla="*/ 3562788 h 6062148"/>
              <a:gd name="connsiteX94" fmla="*/ 3104904 w 4522224"/>
              <a:gd name="connsiteY94" fmla="*/ 3570408 h 6062148"/>
              <a:gd name="connsiteX95" fmla="*/ 3135384 w 4522224"/>
              <a:gd name="connsiteY95" fmla="*/ 3631368 h 6062148"/>
              <a:gd name="connsiteX96" fmla="*/ 3112524 w 4522224"/>
              <a:gd name="connsiteY96" fmla="*/ 3738048 h 6062148"/>
              <a:gd name="connsiteX97" fmla="*/ 3120144 w 4522224"/>
              <a:gd name="connsiteY97" fmla="*/ 4103808 h 6062148"/>
              <a:gd name="connsiteX98" fmla="*/ 3112524 w 4522224"/>
              <a:gd name="connsiteY98" fmla="*/ 4119048 h 6062148"/>
              <a:gd name="connsiteX99" fmla="*/ 3158244 w 4522224"/>
              <a:gd name="connsiteY99" fmla="*/ 4157148 h 6062148"/>
              <a:gd name="connsiteX100" fmla="*/ 3196344 w 4522224"/>
              <a:gd name="connsiteY100" fmla="*/ 4164768 h 6062148"/>
              <a:gd name="connsiteX101" fmla="*/ 3226824 w 4522224"/>
              <a:gd name="connsiteY101" fmla="*/ 4172388 h 6062148"/>
              <a:gd name="connsiteX102" fmla="*/ 3280164 w 4522224"/>
              <a:gd name="connsiteY102" fmla="*/ 4294308 h 6062148"/>
              <a:gd name="connsiteX103" fmla="*/ 3295404 w 4522224"/>
              <a:gd name="connsiteY103" fmla="*/ 4347648 h 6062148"/>
              <a:gd name="connsiteX104" fmla="*/ 3325884 w 4522224"/>
              <a:gd name="connsiteY104" fmla="*/ 4408608 h 6062148"/>
              <a:gd name="connsiteX105" fmla="*/ 3546864 w 4522224"/>
              <a:gd name="connsiteY105" fmla="*/ 4644828 h 6062148"/>
              <a:gd name="connsiteX106" fmla="*/ 3882144 w 4522224"/>
              <a:gd name="connsiteY106" fmla="*/ 5025828 h 6062148"/>
              <a:gd name="connsiteX107" fmla="*/ 4095504 w 4522224"/>
              <a:gd name="connsiteY107" fmla="*/ 5300148 h 6062148"/>
              <a:gd name="connsiteX108" fmla="*/ 4362204 w 4522224"/>
              <a:gd name="connsiteY108" fmla="*/ 5726868 h 6062148"/>
              <a:gd name="connsiteX109" fmla="*/ 4522224 w 4522224"/>
              <a:gd name="connsiteY109" fmla="*/ 6046908 h 6062148"/>
              <a:gd name="connsiteX0-1" fmla="*/ 323604 w 4522224"/>
              <a:gd name="connsiteY0-2" fmla="*/ 6062148 h 6062148"/>
              <a:gd name="connsiteX1-3" fmla="*/ 376944 w 4522224"/>
              <a:gd name="connsiteY1-4" fmla="*/ 5924988 h 6062148"/>
              <a:gd name="connsiteX2-5" fmla="*/ 437904 w 4522224"/>
              <a:gd name="connsiteY2-6" fmla="*/ 5780208 h 6062148"/>
              <a:gd name="connsiteX3-7" fmla="*/ 468384 w 4522224"/>
              <a:gd name="connsiteY3-8" fmla="*/ 5665908 h 6062148"/>
              <a:gd name="connsiteX4-9" fmla="*/ 506484 w 4522224"/>
              <a:gd name="connsiteY4-10" fmla="*/ 5612568 h 6062148"/>
              <a:gd name="connsiteX5-11" fmla="*/ 536964 w 4522224"/>
              <a:gd name="connsiteY5-12" fmla="*/ 5521128 h 6062148"/>
              <a:gd name="connsiteX6-13" fmla="*/ 559824 w 4522224"/>
              <a:gd name="connsiteY6-14" fmla="*/ 5353488 h 6062148"/>
              <a:gd name="connsiteX7-15" fmla="*/ 597924 w 4522224"/>
              <a:gd name="connsiteY7-16" fmla="*/ 5223948 h 6062148"/>
              <a:gd name="connsiteX8-17" fmla="*/ 620784 w 4522224"/>
              <a:gd name="connsiteY8-18" fmla="*/ 5178228 h 6062148"/>
              <a:gd name="connsiteX9-19" fmla="*/ 696984 w 4522224"/>
              <a:gd name="connsiteY9-20" fmla="*/ 5071548 h 6062148"/>
              <a:gd name="connsiteX10-21" fmla="*/ 712224 w 4522224"/>
              <a:gd name="connsiteY10-22" fmla="*/ 5063928 h 6062148"/>
              <a:gd name="connsiteX11-23" fmla="*/ 704604 w 4522224"/>
              <a:gd name="connsiteY11-24" fmla="*/ 5025828 h 6062148"/>
              <a:gd name="connsiteX12-25" fmla="*/ 696984 w 4522224"/>
              <a:gd name="connsiteY12-26" fmla="*/ 5002968 h 6062148"/>
              <a:gd name="connsiteX13-27" fmla="*/ 963684 w 4522224"/>
              <a:gd name="connsiteY13-28" fmla="*/ 4682928 h 6062148"/>
              <a:gd name="connsiteX14-29" fmla="*/ 956064 w 4522224"/>
              <a:gd name="connsiteY14-30" fmla="*/ 4644828 h 6062148"/>
              <a:gd name="connsiteX15-31" fmla="*/ 1337064 w 4522224"/>
              <a:gd name="connsiteY15-32" fmla="*/ 4172388 h 6062148"/>
              <a:gd name="connsiteX16-33" fmla="*/ 1253244 w 4522224"/>
              <a:gd name="connsiteY16-34" fmla="*/ 4012368 h 6062148"/>
              <a:gd name="connsiteX17-35" fmla="*/ 1199904 w 4522224"/>
              <a:gd name="connsiteY17-36" fmla="*/ 3928548 h 6062148"/>
              <a:gd name="connsiteX18-37" fmla="*/ 1169424 w 4522224"/>
              <a:gd name="connsiteY18-38" fmla="*/ 3768528 h 6062148"/>
              <a:gd name="connsiteX19-39" fmla="*/ 1146564 w 4522224"/>
              <a:gd name="connsiteY19-40" fmla="*/ 3699948 h 6062148"/>
              <a:gd name="connsiteX20-41" fmla="*/ 1138944 w 4522224"/>
              <a:gd name="connsiteY20-42" fmla="*/ 3669468 h 6062148"/>
              <a:gd name="connsiteX21-43" fmla="*/ 1062744 w 4522224"/>
              <a:gd name="connsiteY21-44" fmla="*/ 3661848 h 6062148"/>
              <a:gd name="connsiteX22-45" fmla="*/ 933204 w 4522224"/>
              <a:gd name="connsiteY22-46" fmla="*/ 3669468 h 6062148"/>
              <a:gd name="connsiteX23-47" fmla="*/ 826524 w 4522224"/>
              <a:gd name="connsiteY23-48" fmla="*/ 3692328 h 6062148"/>
              <a:gd name="connsiteX24-49" fmla="*/ 605544 w 4522224"/>
              <a:gd name="connsiteY24-50" fmla="*/ 3738048 h 6062148"/>
              <a:gd name="connsiteX25-51" fmla="*/ 384564 w 4522224"/>
              <a:gd name="connsiteY25-52" fmla="*/ 3638988 h 6062148"/>
              <a:gd name="connsiteX26-53" fmla="*/ 376944 w 4522224"/>
              <a:gd name="connsiteY26-54" fmla="*/ 3326568 h 6062148"/>
              <a:gd name="connsiteX27-55" fmla="*/ 415044 w 4522224"/>
              <a:gd name="connsiteY27-56" fmla="*/ 3250368 h 6062148"/>
              <a:gd name="connsiteX28-57" fmla="*/ 415044 w 4522224"/>
              <a:gd name="connsiteY28-58" fmla="*/ 3227508 h 6062148"/>
              <a:gd name="connsiteX29-59" fmla="*/ 384564 w 4522224"/>
              <a:gd name="connsiteY29-60" fmla="*/ 3166548 h 6062148"/>
              <a:gd name="connsiteX30-61" fmla="*/ 361704 w 4522224"/>
              <a:gd name="connsiteY30-62" fmla="*/ 3166548 h 6062148"/>
              <a:gd name="connsiteX31-63" fmla="*/ 346464 w 4522224"/>
              <a:gd name="connsiteY31-64" fmla="*/ 3105588 h 6062148"/>
              <a:gd name="connsiteX32-65" fmla="*/ 392184 w 4522224"/>
              <a:gd name="connsiteY32-66" fmla="*/ 3021768 h 6062148"/>
              <a:gd name="connsiteX33-67" fmla="*/ 483624 w 4522224"/>
              <a:gd name="connsiteY33-68" fmla="*/ 2998908 h 6062148"/>
              <a:gd name="connsiteX34-69" fmla="*/ 460764 w 4522224"/>
              <a:gd name="connsiteY34-70" fmla="*/ 2930328 h 6062148"/>
              <a:gd name="connsiteX35-71" fmla="*/ 430284 w 4522224"/>
              <a:gd name="connsiteY35-72" fmla="*/ 2930328 h 6062148"/>
              <a:gd name="connsiteX36-73" fmla="*/ 384564 w 4522224"/>
              <a:gd name="connsiteY36-74" fmla="*/ 2930328 h 6062148"/>
              <a:gd name="connsiteX37-75" fmla="*/ 300744 w 4522224"/>
              <a:gd name="connsiteY37-76" fmla="*/ 2876988 h 6062148"/>
              <a:gd name="connsiteX38-77" fmla="*/ 315984 w 4522224"/>
              <a:gd name="connsiteY38-78" fmla="*/ 2846508 h 6062148"/>
              <a:gd name="connsiteX39-79" fmla="*/ 323604 w 4522224"/>
              <a:gd name="connsiteY39-80" fmla="*/ 2793168 h 6062148"/>
              <a:gd name="connsiteX40-81" fmla="*/ 308364 w 4522224"/>
              <a:gd name="connsiteY40-82" fmla="*/ 2732208 h 6062148"/>
              <a:gd name="connsiteX41-83" fmla="*/ 262644 w 4522224"/>
              <a:gd name="connsiteY41-84" fmla="*/ 2671248 h 6062148"/>
              <a:gd name="connsiteX42-85" fmla="*/ 171204 w 4522224"/>
              <a:gd name="connsiteY42-86" fmla="*/ 2656008 h 6062148"/>
              <a:gd name="connsiteX43-87" fmla="*/ 49284 w 4522224"/>
              <a:gd name="connsiteY43-88" fmla="*/ 2610288 h 6062148"/>
              <a:gd name="connsiteX44-89" fmla="*/ 18804 w 4522224"/>
              <a:gd name="connsiteY44-90" fmla="*/ 2556948 h 6062148"/>
              <a:gd name="connsiteX45-91" fmla="*/ 3564 w 4522224"/>
              <a:gd name="connsiteY45-92" fmla="*/ 2488368 h 6062148"/>
              <a:gd name="connsiteX46-93" fmla="*/ 87384 w 4522224"/>
              <a:gd name="connsiteY46-94" fmla="*/ 2335968 h 6062148"/>
              <a:gd name="connsiteX47-95" fmla="*/ 216924 w 4522224"/>
              <a:gd name="connsiteY47-96" fmla="*/ 2175948 h 6062148"/>
              <a:gd name="connsiteX48-97" fmla="*/ 277884 w 4522224"/>
              <a:gd name="connsiteY48-98" fmla="*/ 2084508 h 6062148"/>
              <a:gd name="connsiteX49-99" fmla="*/ 323604 w 4522224"/>
              <a:gd name="connsiteY49-100" fmla="*/ 1977828 h 6062148"/>
              <a:gd name="connsiteX50-101" fmla="*/ 354084 w 4522224"/>
              <a:gd name="connsiteY50-102" fmla="*/ 1871148 h 6062148"/>
              <a:gd name="connsiteX51-103" fmla="*/ 369324 w 4522224"/>
              <a:gd name="connsiteY51-104" fmla="*/ 1810188 h 6062148"/>
              <a:gd name="connsiteX52-105" fmla="*/ 338844 w 4522224"/>
              <a:gd name="connsiteY52-106" fmla="*/ 1756848 h 6062148"/>
              <a:gd name="connsiteX53-107" fmla="*/ 323604 w 4522224"/>
              <a:gd name="connsiteY53-108" fmla="*/ 1680648 h 6062148"/>
              <a:gd name="connsiteX54-109" fmla="*/ 407424 w 4522224"/>
              <a:gd name="connsiteY54-110" fmla="*/ 1474908 h 6062148"/>
              <a:gd name="connsiteX55-111" fmla="*/ 437904 w 4522224"/>
              <a:gd name="connsiteY55-112" fmla="*/ 1307268 h 6062148"/>
              <a:gd name="connsiteX56-113" fmla="*/ 460764 w 4522224"/>
              <a:gd name="connsiteY56-114" fmla="*/ 1192968 h 6062148"/>
              <a:gd name="connsiteX57-115" fmla="*/ 498864 w 4522224"/>
              <a:gd name="connsiteY57-116" fmla="*/ 1055808 h 6062148"/>
              <a:gd name="connsiteX58-117" fmla="*/ 552204 w 4522224"/>
              <a:gd name="connsiteY58-118" fmla="*/ 888168 h 6062148"/>
              <a:gd name="connsiteX59-119" fmla="*/ 498864 w 4522224"/>
              <a:gd name="connsiteY59-120" fmla="*/ 888168 h 6062148"/>
              <a:gd name="connsiteX60-121" fmla="*/ 407424 w 4522224"/>
              <a:gd name="connsiteY60-122" fmla="*/ 834828 h 6062148"/>
              <a:gd name="connsiteX61-123" fmla="*/ 323604 w 4522224"/>
              <a:gd name="connsiteY61-124" fmla="*/ 789108 h 6062148"/>
              <a:gd name="connsiteX62-125" fmla="*/ 255024 w 4522224"/>
              <a:gd name="connsiteY62-126" fmla="*/ 773868 h 6062148"/>
              <a:gd name="connsiteX63-127" fmla="*/ 209304 w 4522224"/>
              <a:gd name="connsiteY63-128" fmla="*/ 751008 h 6062148"/>
              <a:gd name="connsiteX64-129" fmla="*/ 255024 w 4522224"/>
              <a:gd name="connsiteY64-130" fmla="*/ 674808 h 6062148"/>
              <a:gd name="connsiteX65-131" fmla="*/ 369324 w 4522224"/>
              <a:gd name="connsiteY65-132" fmla="*/ 606228 h 6062148"/>
              <a:gd name="connsiteX66-133" fmla="*/ 552204 w 4522224"/>
              <a:gd name="connsiteY66-134" fmla="*/ 507168 h 6062148"/>
              <a:gd name="connsiteX67-135" fmla="*/ 651264 w 4522224"/>
              <a:gd name="connsiteY67-136" fmla="*/ 423348 h 6062148"/>
              <a:gd name="connsiteX68-137" fmla="*/ 887484 w 4522224"/>
              <a:gd name="connsiteY68-138" fmla="*/ 232848 h 6062148"/>
              <a:gd name="connsiteX69-139" fmla="*/ 1169424 w 4522224"/>
              <a:gd name="connsiteY69-140" fmla="*/ 80448 h 6062148"/>
              <a:gd name="connsiteX70-141" fmla="*/ 1588524 w 4522224"/>
              <a:gd name="connsiteY70-142" fmla="*/ 11868 h 6062148"/>
              <a:gd name="connsiteX71-143" fmla="*/ 1939044 w 4522224"/>
              <a:gd name="connsiteY71-144" fmla="*/ 4248 h 6062148"/>
              <a:gd name="connsiteX72-145" fmla="*/ 2167644 w 4522224"/>
              <a:gd name="connsiteY72-146" fmla="*/ 4248 h 6062148"/>
              <a:gd name="connsiteX73-147" fmla="*/ 2388624 w 4522224"/>
              <a:gd name="connsiteY73-148" fmla="*/ 57588 h 6062148"/>
              <a:gd name="connsiteX74-149" fmla="*/ 2662944 w 4522224"/>
              <a:gd name="connsiteY74-150" fmla="*/ 133788 h 6062148"/>
              <a:gd name="connsiteX75-151" fmla="*/ 2815344 w 4522224"/>
              <a:gd name="connsiteY75-152" fmla="*/ 202368 h 6062148"/>
              <a:gd name="connsiteX76-153" fmla="*/ 3097284 w 4522224"/>
              <a:gd name="connsiteY76-154" fmla="*/ 400488 h 6062148"/>
              <a:gd name="connsiteX77-155" fmla="*/ 3280164 w 4522224"/>
              <a:gd name="connsiteY77-156" fmla="*/ 651948 h 6062148"/>
              <a:gd name="connsiteX78-157" fmla="*/ 3402084 w 4522224"/>
              <a:gd name="connsiteY78-158" fmla="*/ 918648 h 6062148"/>
              <a:gd name="connsiteX79-159" fmla="*/ 3470664 w 4522224"/>
              <a:gd name="connsiteY79-160" fmla="*/ 1238688 h 6062148"/>
              <a:gd name="connsiteX80-161" fmla="*/ 3501144 w 4522224"/>
              <a:gd name="connsiteY80-162" fmla="*/ 1543488 h 6062148"/>
              <a:gd name="connsiteX81-163" fmla="*/ 3501144 w 4522224"/>
              <a:gd name="connsiteY81-164" fmla="*/ 1962588 h 6062148"/>
              <a:gd name="connsiteX82-165" fmla="*/ 3333504 w 4522224"/>
              <a:gd name="connsiteY82-166" fmla="*/ 2305488 h 6062148"/>
              <a:gd name="connsiteX83-167" fmla="*/ 3249684 w 4522224"/>
              <a:gd name="connsiteY83-168" fmla="*/ 2473128 h 6062148"/>
              <a:gd name="connsiteX84-169" fmla="*/ 3127764 w 4522224"/>
              <a:gd name="connsiteY84-170" fmla="*/ 2663628 h 6062148"/>
              <a:gd name="connsiteX85-171" fmla="*/ 3066804 w 4522224"/>
              <a:gd name="connsiteY85-172" fmla="*/ 2838888 h 6062148"/>
              <a:gd name="connsiteX86-173" fmla="*/ 3059184 w 4522224"/>
              <a:gd name="connsiteY86-174" fmla="*/ 2915088 h 6062148"/>
              <a:gd name="connsiteX87-175" fmla="*/ 3013464 w 4522224"/>
              <a:gd name="connsiteY87-176" fmla="*/ 3014148 h 6062148"/>
              <a:gd name="connsiteX88-177" fmla="*/ 2975364 w 4522224"/>
              <a:gd name="connsiteY88-178" fmla="*/ 3082728 h 6062148"/>
              <a:gd name="connsiteX89-179" fmla="*/ 2952504 w 4522224"/>
              <a:gd name="connsiteY89-180" fmla="*/ 3120828 h 6062148"/>
              <a:gd name="connsiteX90-181" fmla="*/ 2952504 w 4522224"/>
              <a:gd name="connsiteY90-182" fmla="*/ 3555168 h 6062148"/>
              <a:gd name="connsiteX91-183" fmla="*/ 2952504 w 4522224"/>
              <a:gd name="connsiteY91-184" fmla="*/ 3562788 h 6062148"/>
              <a:gd name="connsiteX92-185" fmla="*/ 3005844 w 4522224"/>
              <a:gd name="connsiteY92-186" fmla="*/ 3539928 h 6062148"/>
              <a:gd name="connsiteX93-187" fmla="*/ 3059184 w 4522224"/>
              <a:gd name="connsiteY93-188" fmla="*/ 3562788 h 6062148"/>
              <a:gd name="connsiteX94-189" fmla="*/ 3104904 w 4522224"/>
              <a:gd name="connsiteY94-190" fmla="*/ 3570408 h 6062148"/>
              <a:gd name="connsiteX95-191" fmla="*/ 3135384 w 4522224"/>
              <a:gd name="connsiteY95-192" fmla="*/ 3631368 h 6062148"/>
              <a:gd name="connsiteX96-193" fmla="*/ 3112524 w 4522224"/>
              <a:gd name="connsiteY96-194" fmla="*/ 3738048 h 6062148"/>
              <a:gd name="connsiteX97-195" fmla="*/ 3120144 w 4522224"/>
              <a:gd name="connsiteY97-196" fmla="*/ 4103808 h 6062148"/>
              <a:gd name="connsiteX98-197" fmla="*/ 3112524 w 4522224"/>
              <a:gd name="connsiteY98-198" fmla="*/ 4119048 h 6062148"/>
              <a:gd name="connsiteX99-199" fmla="*/ 3158244 w 4522224"/>
              <a:gd name="connsiteY99-200" fmla="*/ 4157148 h 6062148"/>
              <a:gd name="connsiteX100-201" fmla="*/ 3196344 w 4522224"/>
              <a:gd name="connsiteY100-202" fmla="*/ 4164768 h 6062148"/>
              <a:gd name="connsiteX101-203" fmla="*/ 3226824 w 4522224"/>
              <a:gd name="connsiteY101-204" fmla="*/ 4172388 h 6062148"/>
              <a:gd name="connsiteX102-205" fmla="*/ 3280164 w 4522224"/>
              <a:gd name="connsiteY102-206" fmla="*/ 4294308 h 6062148"/>
              <a:gd name="connsiteX103-207" fmla="*/ 3295404 w 4522224"/>
              <a:gd name="connsiteY103-208" fmla="*/ 4347648 h 6062148"/>
              <a:gd name="connsiteX104-209" fmla="*/ 3325884 w 4522224"/>
              <a:gd name="connsiteY104-210" fmla="*/ 4408608 h 6062148"/>
              <a:gd name="connsiteX105-211" fmla="*/ 3546864 w 4522224"/>
              <a:gd name="connsiteY105-212" fmla="*/ 4644828 h 6062148"/>
              <a:gd name="connsiteX106-213" fmla="*/ 3882144 w 4522224"/>
              <a:gd name="connsiteY106-214" fmla="*/ 5025828 h 6062148"/>
              <a:gd name="connsiteX107-215" fmla="*/ 4095504 w 4522224"/>
              <a:gd name="connsiteY107-216" fmla="*/ 5300148 h 6062148"/>
              <a:gd name="connsiteX108-217" fmla="*/ 4362204 w 4522224"/>
              <a:gd name="connsiteY108-218" fmla="*/ 5726868 h 6062148"/>
              <a:gd name="connsiteX109-219" fmla="*/ 4522224 w 4522224"/>
              <a:gd name="connsiteY109-220" fmla="*/ 6046908 h 6062148"/>
              <a:gd name="connsiteX0-221" fmla="*/ 323604 w 4522224"/>
              <a:gd name="connsiteY0-222" fmla="*/ 6062148 h 6062148"/>
              <a:gd name="connsiteX1-223" fmla="*/ 376944 w 4522224"/>
              <a:gd name="connsiteY1-224" fmla="*/ 5924988 h 6062148"/>
              <a:gd name="connsiteX2-225" fmla="*/ 437904 w 4522224"/>
              <a:gd name="connsiteY2-226" fmla="*/ 5780208 h 6062148"/>
              <a:gd name="connsiteX3-227" fmla="*/ 468384 w 4522224"/>
              <a:gd name="connsiteY3-228" fmla="*/ 5665908 h 6062148"/>
              <a:gd name="connsiteX4-229" fmla="*/ 506484 w 4522224"/>
              <a:gd name="connsiteY4-230" fmla="*/ 5612568 h 6062148"/>
              <a:gd name="connsiteX5-231" fmla="*/ 536964 w 4522224"/>
              <a:gd name="connsiteY5-232" fmla="*/ 5521128 h 6062148"/>
              <a:gd name="connsiteX6-233" fmla="*/ 559824 w 4522224"/>
              <a:gd name="connsiteY6-234" fmla="*/ 5353488 h 6062148"/>
              <a:gd name="connsiteX7-235" fmla="*/ 597924 w 4522224"/>
              <a:gd name="connsiteY7-236" fmla="*/ 5223948 h 6062148"/>
              <a:gd name="connsiteX8-237" fmla="*/ 620784 w 4522224"/>
              <a:gd name="connsiteY8-238" fmla="*/ 5178228 h 6062148"/>
              <a:gd name="connsiteX9-239" fmla="*/ 696984 w 4522224"/>
              <a:gd name="connsiteY9-240" fmla="*/ 5071548 h 6062148"/>
              <a:gd name="connsiteX10-241" fmla="*/ 712224 w 4522224"/>
              <a:gd name="connsiteY10-242" fmla="*/ 5063928 h 6062148"/>
              <a:gd name="connsiteX11-243" fmla="*/ 704604 w 4522224"/>
              <a:gd name="connsiteY11-244" fmla="*/ 5025828 h 6062148"/>
              <a:gd name="connsiteX12-245" fmla="*/ 696984 w 4522224"/>
              <a:gd name="connsiteY12-246" fmla="*/ 5002968 h 6062148"/>
              <a:gd name="connsiteX13-247" fmla="*/ 963684 w 4522224"/>
              <a:gd name="connsiteY13-248" fmla="*/ 4682928 h 6062148"/>
              <a:gd name="connsiteX14-249" fmla="*/ 956064 w 4522224"/>
              <a:gd name="connsiteY14-250" fmla="*/ 4644828 h 6062148"/>
              <a:gd name="connsiteX15-251" fmla="*/ 1337064 w 4522224"/>
              <a:gd name="connsiteY15-252" fmla="*/ 4172388 h 6062148"/>
              <a:gd name="connsiteX16-253" fmla="*/ 1253244 w 4522224"/>
              <a:gd name="connsiteY16-254" fmla="*/ 4012368 h 6062148"/>
              <a:gd name="connsiteX17-255" fmla="*/ 1199904 w 4522224"/>
              <a:gd name="connsiteY17-256" fmla="*/ 3928548 h 6062148"/>
              <a:gd name="connsiteX18-257" fmla="*/ 1169424 w 4522224"/>
              <a:gd name="connsiteY18-258" fmla="*/ 3768528 h 6062148"/>
              <a:gd name="connsiteX19-259" fmla="*/ 1146564 w 4522224"/>
              <a:gd name="connsiteY19-260" fmla="*/ 3699948 h 6062148"/>
              <a:gd name="connsiteX20-261" fmla="*/ 1138944 w 4522224"/>
              <a:gd name="connsiteY20-262" fmla="*/ 3669468 h 6062148"/>
              <a:gd name="connsiteX21-263" fmla="*/ 1062744 w 4522224"/>
              <a:gd name="connsiteY21-264" fmla="*/ 3661848 h 6062148"/>
              <a:gd name="connsiteX22-265" fmla="*/ 933204 w 4522224"/>
              <a:gd name="connsiteY22-266" fmla="*/ 3669468 h 6062148"/>
              <a:gd name="connsiteX23-267" fmla="*/ 826524 w 4522224"/>
              <a:gd name="connsiteY23-268" fmla="*/ 3692328 h 6062148"/>
              <a:gd name="connsiteX24-269" fmla="*/ 605544 w 4522224"/>
              <a:gd name="connsiteY24-270" fmla="*/ 3738048 h 6062148"/>
              <a:gd name="connsiteX25-271" fmla="*/ 384564 w 4522224"/>
              <a:gd name="connsiteY25-272" fmla="*/ 3638988 h 6062148"/>
              <a:gd name="connsiteX26-273" fmla="*/ 376944 w 4522224"/>
              <a:gd name="connsiteY26-274" fmla="*/ 3326568 h 6062148"/>
              <a:gd name="connsiteX27-275" fmla="*/ 415044 w 4522224"/>
              <a:gd name="connsiteY27-276" fmla="*/ 3227508 h 6062148"/>
              <a:gd name="connsiteX28-277" fmla="*/ 384564 w 4522224"/>
              <a:gd name="connsiteY28-278" fmla="*/ 3166548 h 6062148"/>
              <a:gd name="connsiteX29-279" fmla="*/ 361704 w 4522224"/>
              <a:gd name="connsiteY29-280" fmla="*/ 3166548 h 6062148"/>
              <a:gd name="connsiteX30-281" fmla="*/ 346464 w 4522224"/>
              <a:gd name="connsiteY30-282" fmla="*/ 3105588 h 6062148"/>
              <a:gd name="connsiteX31-283" fmla="*/ 392184 w 4522224"/>
              <a:gd name="connsiteY31-284" fmla="*/ 3021768 h 6062148"/>
              <a:gd name="connsiteX32-285" fmla="*/ 483624 w 4522224"/>
              <a:gd name="connsiteY32-286" fmla="*/ 2998908 h 6062148"/>
              <a:gd name="connsiteX33-287" fmla="*/ 460764 w 4522224"/>
              <a:gd name="connsiteY33-288" fmla="*/ 2930328 h 6062148"/>
              <a:gd name="connsiteX34-289" fmla="*/ 430284 w 4522224"/>
              <a:gd name="connsiteY34-290" fmla="*/ 2930328 h 6062148"/>
              <a:gd name="connsiteX35-291" fmla="*/ 384564 w 4522224"/>
              <a:gd name="connsiteY35-292" fmla="*/ 2930328 h 6062148"/>
              <a:gd name="connsiteX36-293" fmla="*/ 300744 w 4522224"/>
              <a:gd name="connsiteY36-294" fmla="*/ 2876988 h 6062148"/>
              <a:gd name="connsiteX37-295" fmla="*/ 315984 w 4522224"/>
              <a:gd name="connsiteY37-296" fmla="*/ 2846508 h 6062148"/>
              <a:gd name="connsiteX38-297" fmla="*/ 323604 w 4522224"/>
              <a:gd name="connsiteY38-298" fmla="*/ 2793168 h 6062148"/>
              <a:gd name="connsiteX39-299" fmla="*/ 308364 w 4522224"/>
              <a:gd name="connsiteY39-300" fmla="*/ 2732208 h 6062148"/>
              <a:gd name="connsiteX40-301" fmla="*/ 262644 w 4522224"/>
              <a:gd name="connsiteY40-302" fmla="*/ 2671248 h 6062148"/>
              <a:gd name="connsiteX41-303" fmla="*/ 171204 w 4522224"/>
              <a:gd name="connsiteY41-304" fmla="*/ 2656008 h 6062148"/>
              <a:gd name="connsiteX42-305" fmla="*/ 49284 w 4522224"/>
              <a:gd name="connsiteY42-306" fmla="*/ 2610288 h 6062148"/>
              <a:gd name="connsiteX43-307" fmla="*/ 18804 w 4522224"/>
              <a:gd name="connsiteY43-308" fmla="*/ 2556948 h 6062148"/>
              <a:gd name="connsiteX44-309" fmla="*/ 3564 w 4522224"/>
              <a:gd name="connsiteY44-310" fmla="*/ 2488368 h 6062148"/>
              <a:gd name="connsiteX45-311" fmla="*/ 87384 w 4522224"/>
              <a:gd name="connsiteY45-312" fmla="*/ 2335968 h 6062148"/>
              <a:gd name="connsiteX46-313" fmla="*/ 216924 w 4522224"/>
              <a:gd name="connsiteY46-314" fmla="*/ 2175948 h 6062148"/>
              <a:gd name="connsiteX47-315" fmla="*/ 277884 w 4522224"/>
              <a:gd name="connsiteY47-316" fmla="*/ 2084508 h 6062148"/>
              <a:gd name="connsiteX48-317" fmla="*/ 323604 w 4522224"/>
              <a:gd name="connsiteY48-318" fmla="*/ 1977828 h 6062148"/>
              <a:gd name="connsiteX49-319" fmla="*/ 354084 w 4522224"/>
              <a:gd name="connsiteY49-320" fmla="*/ 1871148 h 6062148"/>
              <a:gd name="connsiteX50-321" fmla="*/ 369324 w 4522224"/>
              <a:gd name="connsiteY50-322" fmla="*/ 1810188 h 6062148"/>
              <a:gd name="connsiteX51-323" fmla="*/ 338844 w 4522224"/>
              <a:gd name="connsiteY51-324" fmla="*/ 1756848 h 6062148"/>
              <a:gd name="connsiteX52-325" fmla="*/ 323604 w 4522224"/>
              <a:gd name="connsiteY52-326" fmla="*/ 1680648 h 6062148"/>
              <a:gd name="connsiteX53-327" fmla="*/ 407424 w 4522224"/>
              <a:gd name="connsiteY53-328" fmla="*/ 1474908 h 6062148"/>
              <a:gd name="connsiteX54-329" fmla="*/ 437904 w 4522224"/>
              <a:gd name="connsiteY54-330" fmla="*/ 1307268 h 6062148"/>
              <a:gd name="connsiteX55-331" fmla="*/ 460764 w 4522224"/>
              <a:gd name="connsiteY55-332" fmla="*/ 1192968 h 6062148"/>
              <a:gd name="connsiteX56-333" fmla="*/ 498864 w 4522224"/>
              <a:gd name="connsiteY56-334" fmla="*/ 1055808 h 6062148"/>
              <a:gd name="connsiteX57-335" fmla="*/ 552204 w 4522224"/>
              <a:gd name="connsiteY57-336" fmla="*/ 888168 h 6062148"/>
              <a:gd name="connsiteX58-337" fmla="*/ 498864 w 4522224"/>
              <a:gd name="connsiteY58-338" fmla="*/ 888168 h 6062148"/>
              <a:gd name="connsiteX59-339" fmla="*/ 407424 w 4522224"/>
              <a:gd name="connsiteY59-340" fmla="*/ 834828 h 6062148"/>
              <a:gd name="connsiteX60-341" fmla="*/ 323604 w 4522224"/>
              <a:gd name="connsiteY60-342" fmla="*/ 789108 h 6062148"/>
              <a:gd name="connsiteX61-343" fmla="*/ 255024 w 4522224"/>
              <a:gd name="connsiteY61-344" fmla="*/ 773868 h 6062148"/>
              <a:gd name="connsiteX62-345" fmla="*/ 209304 w 4522224"/>
              <a:gd name="connsiteY62-346" fmla="*/ 751008 h 6062148"/>
              <a:gd name="connsiteX63-347" fmla="*/ 255024 w 4522224"/>
              <a:gd name="connsiteY63-348" fmla="*/ 674808 h 6062148"/>
              <a:gd name="connsiteX64-349" fmla="*/ 369324 w 4522224"/>
              <a:gd name="connsiteY64-350" fmla="*/ 606228 h 6062148"/>
              <a:gd name="connsiteX65-351" fmla="*/ 552204 w 4522224"/>
              <a:gd name="connsiteY65-352" fmla="*/ 507168 h 6062148"/>
              <a:gd name="connsiteX66-353" fmla="*/ 651264 w 4522224"/>
              <a:gd name="connsiteY66-354" fmla="*/ 423348 h 6062148"/>
              <a:gd name="connsiteX67-355" fmla="*/ 887484 w 4522224"/>
              <a:gd name="connsiteY67-356" fmla="*/ 232848 h 6062148"/>
              <a:gd name="connsiteX68-357" fmla="*/ 1169424 w 4522224"/>
              <a:gd name="connsiteY68-358" fmla="*/ 80448 h 6062148"/>
              <a:gd name="connsiteX69-359" fmla="*/ 1588524 w 4522224"/>
              <a:gd name="connsiteY69-360" fmla="*/ 11868 h 6062148"/>
              <a:gd name="connsiteX70-361" fmla="*/ 1939044 w 4522224"/>
              <a:gd name="connsiteY70-362" fmla="*/ 4248 h 6062148"/>
              <a:gd name="connsiteX71-363" fmla="*/ 2167644 w 4522224"/>
              <a:gd name="connsiteY71-364" fmla="*/ 4248 h 6062148"/>
              <a:gd name="connsiteX72-365" fmla="*/ 2388624 w 4522224"/>
              <a:gd name="connsiteY72-366" fmla="*/ 57588 h 6062148"/>
              <a:gd name="connsiteX73-367" fmla="*/ 2662944 w 4522224"/>
              <a:gd name="connsiteY73-368" fmla="*/ 133788 h 6062148"/>
              <a:gd name="connsiteX74-369" fmla="*/ 2815344 w 4522224"/>
              <a:gd name="connsiteY74-370" fmla="*/ 202368 h 6062148"/>
              <a:gd name="connsiteX75-371" fmla="*/ 3097284 w 4522224"/>
              <a:gd name="connsiteY75-372" fmla="*/ 400488 h 6062148"/>
              <a:gd name="connsiteX76-373" fmla="*/ 3280164 w 4522224"/>
              <a:gd name="connsiteY76-374" fmla="*/ 651948 h 6062148"/>
              <a:gd name="connsiteX77-375" fmla="*/ 3402084 w 4522224"/>
              <a:gd name="connsiteY77-376" fmla="*/ 918648 h 6062148"/>
              <a:gd name="connsiteX78-377" fmla="*/ 3470664 w 4522224"/>
              <a:gd name="connsiteY78-378" fmla="*/ 1238688 h 6062148"/>
              <a:gd name="connsiteX79-379" fmla="*/ 3501144 w 4522224"/>
              <a:gd name="connsiteY79-380" fmla="*/ 1543488 h 6062148"/>
              <a:gd name="connsiteX80-381" fmla="*/ 3501144 w 4522224"/>
              <a:gd name="connsiteY80-382" fmla="*/ 1962588 h 6062148"/>
              <a:gd name="connsiteX81-383" fmla="*/ 3333504 w 4522224"/>
              <a:gd name="connsiteY81-384" fmla="*/ 2305488 h 6062148"/>
              <a:gd name="connsiteX82-385" fmla="*/ 3249684 w 4522224"/>
              <a:gd name="connsiteY82-386" fmla="*/ 2473128 h 6062148"/>
              <a:gd name="connsiteX83-387" fmla="*/ 3127764 w 4522224"/>
              <a:gd name="connsiteY83-388" fmla="*/ 2663628 h 6062148"/>
              <a:gd name="connsiteX84-389" fmla="*/ 3066804 w 4522224"/>
              <a:gd name="connsiteY84-390" fmla="*/ 2838888 h 6062148"/>
              <a:gd name="connsiteX85-391" fmla="*/ 3059184 w 4522224"/>
              <a:gd name="connsiteY85-392" fmla="*/ 2915088 h 6062148"/>
              <a:gd name="connsiteX86-393" fmla="*/ 3013464 w 4522224"/>
              <a:gd name="connsiteY86-394" fmla="*/ 3014148 h 6062148"/>
              <a:gd name="connsiteX87-395" fmla="*/ 2975364 w 4522224"/>
              <a:gd name="connsiteY87-396" fmla="*/ 3082728 h 6062148"/>
              <a:gd name="connsiteX88-397" fmla="*/ 2952504 w 4522224"/>
              <a:gd name="connsiteY88-398" fmla="*/ 3120828 h 6062148"/>
              <a:gd name="connsiteX89-399" fmla="*/ 2952504 w 4522224"/>
              <a:gd name="connsiteY89-400" fmla="*/ 3555168 h 6062148"/>
              <a:gd name="connsiteX90-401" fmla="*/ 2952504 w 4522224"/>
              <a:gd name="connsiteY90-402" fmla="*/ 3562788 h 6062148"/>
              <a:gd name="connsiteX91-403" fmla="*/ 3005844 w 4522224"/>
              <a:gd name="connsiteY91-404" fmla="*/ 3539928 h 6062148"/>
              <a:gd name="connsiteX92-405" fmla="*/ 3059184 w 4522224"/>
              <a:gd name="connsiteY92-406" fmla="*/ 3562788 h 6062148"/>
              <a:gd name="connsiteX93-407" fmla="*/ 3104904 w 4522224"/>
              <a:gd name="connsiteY93-408" fmla="*/ 3570408 h 6062148"/>
              <a:gd name="connsiteX94-409" fmla="*/ 3135384 w 4522224"/>
              <a:gd name="connsiteY94-410" fmla="*/ 3631368 h 6062148"/>
              <a:gd name="connsiteX95-411" fmla="*/ 3112524 w 4522224"/>
              <a:gd name="connsiteY95-412" fmla="*/ 3738048 h 6062148"/>
              <a:gd name="connsiteX96-413" fmla="*/ 3120144 w 4522224"/>
              <a:gd name="connsiteY96-414" fmla="*/ 4103808 h 6062148"/>
              <a:gd name="connsiteX97-415" fmla="*/ 3112524 w 4522224"/>
              <a:gd name="connsiteY97-416" fmla="*/ 4119048 h 6062148"/>
              <a:gd name="connsiteX98-417" fmla="*/ 3158244 w 4522224"/>
              <a:gd name="connsiteY98-418" fmla="*/ 4157148 h 6062148"/>
              <a:gd name="connsiteX99-419" fmla="*/ 3196344 w 4522224"/>
              <a:gd name="connsiteY99-420" fmla="*/ 4164768 h 6062148"/>
              <a:gd name="connsiteX100-421" fmla="*/ 3226824 w 4522224"/>
              <a:gd name="connsiteY100-422" fmla="*/ 4172388 h 6062148"/>
              <a:gd name="connsiteX101-423" fmla="*/ 3280164 w 4522224"/>
              <a:gd name="connsiteY101-424" fmla="*/ 4294308 h 6062148"/>
              <a:gd name="connsiteX102-425" fmla="*/ 3295404 w 4522224"/>
              <a:gd name="connsiteY102-426" fmla="*/ 4347648 h 6062148"/>
              <a:gd name="connsiteX103-427" fmla="*/ 3325884 w 4522224"/>
              <a:gd name="connsiteY103-428" fmla="*/ 4408608 h 6062148"/>
              <a:gd name="connsiteX104-429" fmla="*/ 3546864 w 4522224"/>
              <a:gd name="connsiteY104-430" fmla="*/ 4644828 h 6062148"/>
              <a:gd name="connsiteX105-431" fmla="*/ 3882144 w 4522224"/>
              <a:gd name="connsiteY105-432" fmla="*/ 5025828 h 6062148"/>
              <a:gd name="connsiteX106-433" fmla="*/ 4095504 w 4522224"/>
              <a:gd name="connsiteY106-434" fmla="*/ 5300148 h 6062148"/>
              <a:gd name="connsiteX107-435" fmla="*/ 4362204 w 4522224"/>
              <a:gd name="connsiteY107-436" fmla="*/ 5726868 h 6062148"/>
              <a:gd name="connsiteX108-437" fmla="*/ 4522224 w 4522224"/>
              <a:gd name="connsiteY108-438" fmla="*/ 6046908 h 6062148"/>
              <a:gd name="connsiteX0-439" fmla="*/ 328606 w 4527226"/>
              <a:gd name="connsiteY0-440" fmla="*/ 6062148 h 6062148"/>
              <a:gd name="connsiteX1-441" fmla="*/ 381946 w 4527226"/>
              <a:gd name="connsiteY1-442" fmla="*/ 5924988 h 6062148"/>
              <a:gd name="connsiteX2-443" fmla="*/ 442906 w 4527226"/>
              <a:gd name="connsiteY2-444" fmla="*/ 5780208 h 6062148"/>
              <a:gd name="connsiteX3-445" fmla="*/ 473386 w 4527226"/>
              <a:gd name="connsiteY3-446" fmla="*/ 5665908 h 6062148"/>
              <a:gd name="connsiteX4-447" fmla="*/ 511486 w 4527226"/>
              <a:gd name="connsiteY4-448" fmla="*/ 5612568 h 6062148"/>
              <a:gd name="connsiteX5-449" fmla="*/ 541966 w 4527226"/>
              <a:gd name="connsiteY5-450" fmla="*/ 5521128 h 6062148"/>
              <a:gd name="connsiteX6-451" fmla="*/ 564826 w 4527226"/>
              <a:gd name="connsiteY6-452" fmla="*/ 5353488 h 6062148"/>
              <a:gd name="connsiteX7-453" fmla="*/ 602926 w 4527226"/>
              <a:gd name="connsiteY7-454" fmla="*/ 5223948 h 6062148"/>
              <a:gd name="connsiteX8-455" fmla="*/ 625786 w 4527226"/>
              <a:gd name="connsiteY8-456" fmla="*/ 5178228 h 6062148"/>
              <a:gd name="connsiteX9-457" fmla="*/ 701986 w 4527226"/>
              <a:gd name="connsiteY9-458" fmla="*/ 5071548 h 6062148"/>
              <a:gd name="connsiteX10-459" fmla="*/ 717226 w 4527226"/>
              <a:gd name="connsiteY10-460" fmla="*/ 5063928 h 6062148"/>
              <a:gd name="connsiteX11-461" fmla="*/ 709606 w 4527226"/>
              <a:gd name="connsiteY11-462" fmla="*/ 5025828 h 6062148"/>
              <a:gd name="connsiteX12-463" fmla="*/ 701986 w 4527226"/>
              <a:gd name="connsiteY12-464" fmla="*/ 5002968 h 6062148"/>
              <a:gd name="connsiteX13-465" fmla="*/ 968686 w 4527226"/>
              <a:gd name="connsiteY13-466" fmla="*/ 4682928 h 6062148"/>
              <a:gd name="connsiteX14-467" fmla="*/ 961066 w 4527226"/>
              <a:gd name="connsiteY14-468" fmla="*/ 4644828 h 6062148"/>
              <a:gd name="connsiteX15-469" fmla="*/ 1342066 w 4527226"/>
              <a:gd name="connsiteY15-470" fmla="*/ 4172388 h 6062148"/>
              <a:gd name="connsiteX16-471" fmla="*/ 1258246 w 4527226"/>
              <a:gd name="connsiteY16-472" fmla="*/ 4012368 h 6062148"/>
              <a:gd name="connsiteX17-473" fmla="*/ 1204906 w 4527226"/>
              <a:gd name="connsiteY17-474" fmla="*/ 3928548 h 6062148"/>
              <a:gd name="connsiteX18-475" fmla="*/ 1174426 w 4527226"/>
              <a:gd name="connsiteY18-476" fmla="*/ 3768528 h 6062148"/>
              <a:gd name="connsiteX19-477" fmla="*/ 1151566 w 4527226"/>
              <a:gd name="connsiteY19-478" fmla="*/ 3699948 h 6062148"/>
              <a:gd name="connsiteX20-479" fmla="*/ 1143946 w 4527226"/>
              <a:gd name="connsiteY20-480" fmla="*/ 3669468 h 6062148"/>
              <a:gd name="connsiteX21-481" fmla="*/ 1067746 w 4527226"/>
              <a:gd name="connsiteY21-482" fmla="*/ 3661848 h 6062148"/>
              <a:gd name="connsiteX22-483" fmla="*/ 938206 w 4527226"/>
              <a:gd name="connsiteY22-484" fmla="*/ 3669468 h 6062148"/>
              <a:gd name="connsiteX23-485" fmla="*/ 831526 w 4527226"/>
              <a:gd name="connsiteY23-486" fmla="*/ 3692328 h 6062148"/>
              <a:gd name="connsiteX24-487" fmla="*/ 610546 w 4527226"/>
              <a:gd name="connsiteY24-488" fmla="*/ 3738048 h 6062148"/>
              <a:gd name="connsiteX25-489" fmla="*/ 389566 w 4527226"/>
              <a:gd name="connsiteY25-490" fmla="*/ 3638988 h 6062148"/>
              <a:gd name="connsiteX26-491" fmla="*/ 381946 w 4527226"/>
              <a:gd name="connsiteY26-492" fmla="*/ 3326568 h 6062148"/>
              <a:gd name="connsiteX27-493" fmla="*/ 420046 w 4527226"/>
              <a:gd name="connsiteY27-494" fmla="*/ 3227508 h 6062148"/>
              <a:gd name="connsiteX28-495" fmla="*/ 389566 w 4527226"/>
              <a:gd name="connsiteY28-496" fmla="*/ 3166548 h 6062148"/>
              <a:gd name="connsiteX29-497" fmla="*/ 366706 w 4527226"/>
              <a:gd name="connsiteY29-498" fmla="*/ 3166548 h 6062148"/>
              <a:gd name="connsiteX30-499" fmla="*/ 351466 w 4527226"/>
              <a:gd name="connsiteY30-500" fmla="*/ 3105588 h 6062148"/>
              <a:gd name="connsiteX31-501" fmla="*/ 397186 w 4527226"/>
              <a:gd name="connsiteY31-502" fmla="*/ 3021768 h 6062148"/>
              <a:gd name="connsiteX32-503" fmla="*/ 488626 w 4527226"/>
              <a:gd name="connsiteY32-504" fmla="*/ 2998908 h 6062148"/>
              <a:gd name="connsiteX33-505" fmla="*/ 465766 w 4527226"/>
              <a:gd name="connsiteY33-506" fmla="*/ 2930328 h 6062148"/>
              <a:gd name="connsiteX34-507" fmla="*/ 435286 w 4527226"/>
              <a:gd name="connsiteY34-508" fmla="*/ 2930328 h 6062148"/>
              <a:gd name="connsiteX35-509" fmla="*/ 389566 w 4527226"/>
              <a:gd name="connsiteY35-510" fmla="*/ 2930328 h 6062148"/>
              <a:gd name="connsiteX36-511" fmla="*/ 305746 w 4527226"/>
              <a:gd name="connsiteY36-512" fmla="*/ 2876988 h 6062148"/>
              <a:gd name="connsiteX37-513" fmla="*/ 320986 w 4527226"/>
              <a:gd name="connsiteY37-514" fmla="*/ 2846508 h 6062148"/>
              <a:gd name="connsiteX38-515" fmla="*/ 328606 w 4527226"/>
              <a:gd name="connsiteY38-516" fmla="*/ 2793168 h 6062148"/>
              <a:gd name="connsiteX39-517" fmla="*/ 313366 w 4527226"/>
              <a:gd name="connsiteY39-518" fmla="*/ 2732208 h 6062148"/>
              <a:gd name="connsiteX40-519" fmla="*/ 267646 w 4527226"/>
              <a:gd name="connsiteY40-520" fmla="*/ 2671248 h 6062148"/>
              <a:gd name="connsiteX41-521" fmla="*/ 176206 w 4527226"/>
              <a:gd name="connsiteY41-522" fmla="*/ 2656008 h 6062148"/>
              <a:gd name="connsiteX42-523" fmla="*/ 54286 w 4527226"/>
              <a:gd name="connsiteY42-524" fmla="*/ 2610288 h 6062148"/>
              <a:gd name="connsiteX43-525" fmla="*/ 7931 w 4527226"/>
              <a:gd name="connsiteY43-526" fmla="*/ 2563298 h 6062148"/>
              <a:gd name="connsiteX44-527" fmla="*/ 8566 w 4527226"/>
              <a:gd name="connsiteY44-528" fmla="*/ 2488368 h 6062148"/>
              <a:gd name="connsiteX45-529" fmla="*/ 92386 w 4527226"/>
              <a:gd name="connsiteY45-530" fmla="*/ 2335968 h 6062148"/>
              <a:gd name="connsiteX46-531" fmla="*/ 221926 w 4527226"/>
              <a:gd name="connsiteY46-532" fmla="*/ 2175948 h 6062148"/>
              <a:gd name="connsiteX47-533" fmla="*/ 282886 w 4527226"/>
              <a:gd name="connsiteY47-534" fmla="*/ 2084508 h 6062148"/>
              <a:gd name="connsiteX48-535" fmla="*/ 328606 w 4527226"/>
              <a:gd name="connsiteY48-536" fmla="*/ 1977828 h 6062148"/>
              <a:gd name="connsiteX49-537" fmla="*/ 359086 w 4527226"/>
              <a:gd name="connsiteY49-538" fmla="*/ 1871148 h 6062148"/>
              <a:gd name="connsiteX50-539" fmla="*/ 374326 w 4527226"/>
              <a:gd name="connsiteY50-540" fmla="*/ 1810188 h 6062148"/>
              <a:gd name="connsiteX51-541" fmla="*/ 343846 w 4527226"/>
              <a:gd name="connsiteY51-542" fmla="*/ 1756848 h 6062148"/>
              <a:gd name="connsiteX52-543" fmla="*/ 328606 w 4527226"/>
              <a:gd name="connsiteY52-544" fmla="*/ 1680648 h 6062148"/>
              <a:gd name="connsiteX53-545" fmla="*/ 412426 w 4527226"/>
              <a:gd name="connsiteY53-546" fmla="*/ 1474908 h 6062148"/>
              <a:gd name="connsiteX54-547" fmla="*/ 442906 w 4527226"/>
              <a:gd name="connsiteY54-548" fmla="*/ 1307268 h 6062148"/>
              <a:gd name="connsiteX55-549" fmla="*/ 465766 w 4527226"/>
              <a:gd name="connsiteY55-550" fmla="*/ 1192968 h 6062148"/>
              <a:gd name="connsiteX56-551" fmla="*/ 503866 w 4527226"/>
              <a:gd name="connsiteY56-552" fmla="*/ 1055808 h 6062148"/>
              <a:gd name="connsiteX57-553" fmla="*/ 557206 w 4527226"/>
              <a:gd name="connsiteY57-554" fmla="*/ 888168 h 6062148"/>
              <a:gd name="connsiteX58-555" fmla="*/ 503866 w 4527226"/>
              <a:gd name="connsiteY58-556" fmla="*/ 888168 h 6062148"/>
              <a:gd name="connsiteX59-557" fmla="*/ 412426 w 4527226"/>
              <a:gd name="connsiteY59-558" fmla="*/ 834828 h 6062148"/>
              <a:gd name="connsiteX60-559" fmla="*/ 328606 w 4527226"/>
              <a:gd name="connsiteY60-560" fmla="*/ 789108 h 6062148"/>
              <a:gd name="connsiteX61-561" fmla="*/ 260026 w 4527226"/>
              <a:gd name="connsiteY61-562" fmla="*/ 773868 h 6062148"/>
              <a:gd name="connsiteX62-563" fmla="*/ 214306 w 4527226"/>
              <a:gd name="connsiteY62-564" fmla="*/ 751008 h 6062148"/>
              <a:gd name="connsiteX63-565" fmla="*/ 260026 w 4527226"/>
              <a:gd name="connsiteY63-566" fmla="*/ 674808 h 6062148"/>
              <a:gd name="connsiteX64-567" fmla="*/ 374326 w 4527226"/>
              <a:gd name="connsiteY64-568" fmla="*/ 606228 h 6062148"/>
              <a:gd name="connsiteX65-569" fmla="*/ 557206 w 4527226"/>
              <a:gd name="connsiteY65-570" fmla="*/ 507168 h 6062148"/>
              <a:gd name="connsiteX66-571" fmla="*/ 656266 w 4527226"/>
              <a:gd name="connsiteY66-572" fmla="*/ 423348 h 6062148"/>
              <a:gd name="connsiteX67-573" fmla="*/ 892486 w 4527226"/>
              <a:gd name="connsiteY67-574" fmla="*/ 232848 h 6062148"/>
              <a:gd name="connsiteX68-575" fmla="*/ 1174426 w 4527226"/>
              <a:gd name="connsiteY68-576" fmla="*/ 80448 h 6062148"/>
              <a:gd name="connsiteX69-577" fmla="*/ 1593526 w 4527226"/>
              <a:gd name="connsiteY69-578" fmla="*/ 11868 h 6062148"/>
              <a:gd name="connsiteX70-579" fmla="*/ 1944046 w 4527226"/>
              <a:gd name="connsiteY70-580" fmla="*/ 4248 h 6062148"/>
              <a:gd name="connsiteX71-581" fmla="*/ 2172646 w 4527226"/>
              <a:gd name="connsiteY71-582" fmla="*/ 4248 h 6062148"/>
              <a:gd name="connsiteX72-583" fmla="*/ 2393626 w 4527226"/>
              <a:gd name="connsiteY72-584" fmla="*/ 57588 h 6062148"/>
              <a:gd name="connsiteX73-585" fmla="*/ 2667946 w 4527226"/>
              <a:gd name="connsiteY73-586" fmla="*/ 133788 h 6062148"/>
              <a:gd name="connsiteX74-587" fmla="*/ 2820346 w 4527226"/>
              <a:gd name="connsiteY74-588" fmla="*/ 202368 h 6062148"/>
              <a:gd name="connsiteX75-589" fmla="*/ 3102286 w 4527226"/>
              <a:gd name="connsiteY75-590" fmla="*/ 400488 h 6062148"/>
              <a:gd name="connsiteX76-591" fmla="*/ 3285166 w 4527226"/>
              <a:gd name="connsiteY76-592" fmla="*/ 651948 h 6062148"/>
              <a:gd name="connsiteX77-593" fmla="*/ 3407086 w 4527226"/>
              <a:gd name="connsiteY77-594" fmla="*/ 918648 h 6062148"/>
              <a:gd name="connsiteX78-595" fmla="*/ 3475666 w 4527226"/>
              <a:gd name="connsiteY78-596" fmla="*/ 1238688 h 6062148"/>
              <a:gd name="connsiteX79-597" fmla="*/ 3506146 w 4527226"/>
              <a:gd name="connsiteY79-598" fmla="*/ 1543488 h 6062148"/>
              <a:gd name="connsiteX80-599" fmla="*/ 3506146 w 4527226"/>
              <a:gd name="connsiteY80-600" fmla="*/ 1962588 h 6062148"/>
              <a:gd name="connsiteX81-601" fmla="*/ 3338506 w 4527226"/>
              <a:gd name="connsiteY81-602" fmla="*/ 2305488 h 6062148"/>
              <a:gd name="connsiteX82-603" fmla="*/ 3254686 w 4527226"/>
              <a:gd name="connsiteY82-604" fmla="*/ 2473128 h 6062148"/>
              <a:gd name="connsiteX83-605" fmla="*/ 3132766 w 4527226"/>
              <a:gd name="connsiteY83-606" fmla="*/ 2663628 h 6062148"/>
              <a:gd name="connsiteX84-607" fmla="*/ 3071806 w 4527226"/>
              <a:gd name="connsiteY84-608" fmla="*/ 2838888 h 6062148"/>
              <a:gd name="connsiteX85-609" fmla="*/ 3064186 w 4527226"/>
              <a:gd name="connsiteY85-610" fmla="*/ 2915088 h 6062148"/>
              <a:gd name="connsiteX86-611" fmla="*/ 3018466 w 4527226"/>
              <a:gd name="connsiteY86-612" fmla="*/ 3014148 h 6062148"/>
              <a:gd name="connsiteX87-613" fmla="*/ 2980366 w 4527226"/>
              <a:gd name="connsiteY87-614" fmla="*/ 3082728 h 6062148"/>
              <a:gd name="connsiteX88-615" fmla="*/ 2957506 w 4527226"/>
              <a:gd name="connsiteY88-616" fmla="*/ 3120828 h 6062148"/>
              <a:gd name="connsiteX89-617" fmla="*/ 2957506 w 4527226"/>
              <a:gd name="connsiteY89-618" fmla="*/ 3555168 h 6062148"/>
              <a:gd name="connsiteX90-619" fmla="*/ 2957506 w 4527226"/>
              <a:gd name="connsiteY90-620" fmla="*/ 3562788 h 6062148"/>
              <a:gd name="connsiteX91-621" fmla="*/ 3010846 w 4527226"/>
              <a:gd name="connsiteY91-622" fmla="*/ 3539928 h 6062148"/>
              <a:gd name="connsiteX92-623" fmla="*/ 3064186 w 4527226"/>
              <a:gd name="connsiteY92-624" fmla="*/ 3562788 h 6062148"/>
              <a:gd name="connsiteX93-625" fmla="*/ 3109906 w 4527226"/>
              <a:gd name="connsiteY93-626" fmla="*/ 3570408 h 6062148"/>
              <a:gd name="connsiteX94-627" fmla="*/ 3140386 w 4527226"/>
              <a:gd name="connsiteY94-628" fmla="*/ 3631368 h 6062148"/>
              <a:gd name="connsiteX95-629" fmla="*/ 3117526 w 4527226"/>
              <a:gd name="connsiteY95-630" fmla="*/ 3738048 h 6062148"/>
              <a:gd name="connsiteX96-631" fmla="*/ 3125146 w 4527226"/>
              <a:gd name="connsiteY96-632" fmla="*/ 4103808 h 6062148"/>
              <a:gd name="connsiteX97-633" fmla="*/ 3117526 w 4527226"/>
              <a:gd name="connsiteY97-634" fmla="*/ 4119048 h 6062148"/>
              <a:gd name="connsiteX98-635" fmla="*/ 3163246 w 4527226"/>
              <a:gd name="connsiteY98-636" fmla="*/ 4157148 h 6062148"/>
              <a:gd name="connsiteX99-637" fmla="*/ 3201346 w 4527226"/>
              <a:gd name="connsiteY99-638" fmla="*/ 4164768 h 6062148"/>
              <a:gd name="connsiteX100-639" fmla="*/ 3231826 w 4527226"/>
              <a:gd name="connsiteY100-640" fmla="*/ 4172388 h 6062148"/>
              <a:gd name="connsiteX101-641" fmla="*/ 3285166 w 4527226"/>
              <a:gd name="connsiteY101-642" fmla="*/ 4294308 h 6062148"/>
              <a:gd name="connsiteX102-643" fmla="*/ 3300406 w 4527226"/>
              <a:gd name="connsiteY102-644" fmla="*/ 4347648 h 6062148"/>
              <a:gd name="connsiteX103-645" fmla="*/ 3330886 w 4527226"/>
              <a:gd name="connsiteY103-646" fmla="*/ 4408608 h 6062148"/>
              <a:gd name="connsiteX104-647" fmla="*/ 3551866 w 4527226"/>
              <a:gd name="connsiteY104-648" fmla="*/ 4644828 h 6062148"/>
              <a:gd name="connsiteX105-649" fmla="*/ 3887146 w 4527226"/>
              <a:gd name="connsiteY105-650" fmla="*/ 5025828 h 6062148"/>
              <a:gd name="connsiteX106-651" fmla="*/ 4100506 w 4527226"/>
              <a:gd name="connsiteY106-652" fmla="*/ 5300148 h 6062148"/>
              <a:gd name="connsiteX107-653" fmla="*/ 4367206 w 4527226"/>
              <a:gd name="connsiteY107-654" fmla="*/ 5726868 h 6062148"/>
              <a:gd name="connsiteX108-655" fmla="*/ 4527226 w 4527226"/>
              <a:gd name="connsiteY108-656" fmla="*/ 6046908 h 6062148"/>
              <a:gd name="connsiteX0-657" fmla="*/ 328606 w 4527226"/>
              <a:gd name="connsiteY0-658" fmla="*/ 6062148 h 6062148"/>
              <a:gd name="connsiteX1-659" fmla="*/ 381946 w 4527226"/>
              <a:gd name="connsiteY1-660" fmla="*/ 5924988 h 6062148"/>
              <a:gd name="connsiteX2-661" fmla="*/ 442906 w 4527226"/>
              <a:gd name="connsiteY2-662" fmla="*/ 5780208 h 6062148"/>
              <a:gd name="connsiteX3-663" fmla="*/ 473386 w 4527226"/>
              <a:gd name="connsiteY3-664" fmla="*/ 5665908 h 6062148"/>
              <a:gd name="connsiteX4-665" fmla="*/ 511486 w 4527226"/>
              <a:gd name="connsiteY4-666" fmla="*/ 5612568 h 6062148"/>
              <a:gd name="connsiteX5-667" fmla="*/ 541966 w 4527226"/>
              <a:gd name="connsiteY5-668" fmla="*/ 5521128 h 6062148"/>
              <a:gd name="connsiteX6-669" fmla="*/ 564826 w 4527226"/>
              <a:gd name="connsiteY6-670" fmla="*/ 5353488 h 6062148"/>
              <a:gd name="connsiteX7-671" fmla="*/ 602926 w 4527226"/>
              <a:gd name="connsiteY7-672" fmla="*/ 5223948 h 6062148"/>
              <a:gd name="connsiteX8-673" fmla="*/ 625786 w 4527226"/>
              <a:gd name="connsiteY8-674" fmla="*/ 5178228 h 6062148"/>
              <a:gd name="connsiteX9-675" fmla="*/ 701986 w 4527226"/>
              <a:gd name="connsiteY9-676" fmla="*/ 5071548 h 6062148"/>
              <a:gd name="connsiteX10-677" fmla="*/ 717226 w 4527226"/>
              <a:gd name="connsiteY10-678" fmla="*/ 5063928 h 6062148"/>
              <a:gd name="connsiteX11-679" fmla="*/ 709606 w 4527226"/>
              <a:gd name="connsiteY11-680" fmla="*/ 5025828 h 6062148"/>
              <a:gd name="connsiteX12-681" fmla="*/ 701986 w 4527226"/>
              <a:gd name="connsiteY12-682" fmla="*/ 5002968 h 6062148"/>
              <a:gd name="connsiteX13-683" fmla="*/ 968686 w 4527226"/>
              <a:gd name="connsiteY13-684" fmla="*/ 4682928 h 6062148"/>
              <a:gd name="connsiteX14-685" fmla="*/ 961066 w 4527226"/>
              <a:gd name="connsiteY14-686" fmla="*/ 4644828 h 6062148"/>
              <a:gd name="connsiteX15-687" fmla="*/ 1342066 w 4527226"/>
              <a:gd name="connsiteY15-688" fmla="*/ 4172388 h 6062148"/>
              <a:gd name="connsiteX16-689" fmla="*/ 1258246 w 4527226"/>
              <a:gd name="connsiteY16-690" fmla="*/ 4012368 h 6062148"/>
              <a:gd name="connsiteX17-691" fmla="*/ 1204906 w 4527226"/>
              <a:gd name="connsiteY17-692" fmla="*/ 3928548 h 6062148"/>
              <a:gd name="connsiteX18-693" fmla="*/ 1174426 w 4527226"/>
              <a:gd name="connsiteY18-694" fmla="*/ 3768528 h 6062148"/>
              <a:gd name="connsiteX19-695" fmla="*/ 1151566 w 4527226"/>
              <a:gd name="connsiteY19-696" fmla="*/ 3699948 h 6062148"/>
              <a:gd name="connsiteX20-697" fmla="*/ 1143946 w 4527226"/>
              <a:gd name="connsiteY20-698" fmla="*/ 3669468 h 6062148"/>
              <a:gd name="connsiteX21-699" fmla="*/ 1067746 w 4527226"/>
              <a:gd name="connsiteY21-700" fmla="*/ 3661848 h 6062148"/>
              <a:gd name="connsiteX22-701" fmla="*/ 938206 w 4527226"/>
              <a:gd name="connsiteY22-702" fmla="*/ 3669468 h 6062148"/>
              <a:gd name="connsiteX23-703" fmla="*/ 831526 w 4527226"/>
              <a:gd name="connsiteY23-704" fmla="*/ 3692328 h 6062148"/>
              <a:gd name="connsiteX24-705" fmla="*/ 610546 w 4527226"/>
              <a:gd name="connsiteY24-706" fmla="*/ 3738048 h 6062148"/>
              <a:gd name="connsiteX25-707" fmla="*/ 389566 w 4527226"/>
              <a:gd name="connsiteY25-708" fmla="*/ 3638988 h 6062148"/>
              <a:gd name="connsiteX26-709" fmla="*/ 381946 w 4527226"/>
              <a:gd name="connsiteY26-710" fmla="*/ 3326568 h 6062148"/>
              <a:gd name="connsiteX27-711" fmla="*/ 420046 w 4527226"/>
              <a:gd name="connsiteY27-712" fmla="*/ 3227508 h 6062148"/>
              <a:gd name="connsiteX28-713" fmla="*/ 389566 w 4527226"/>
              <a:gd name="connsiteY28-714" fmla="*/ 3166548 h 6062148"/>
              <a:gd name="connsiteX29-715" fmla="*/ 351466 w 4527226"/>
              <a:gd name="connsiteY29-716" fmla="*/ 3105588 h 6062148"/>
              <a:gd name="connsiteX30-717" fmla="*/ 397186 w 4527226"/>
              <a:gd name="connsiteY30-718" fmla="*/ 3021768 h 6062148"/>
              <a:gd name="connsiteX31-719" fmla="*/ 488626 w 4527226"/>
              <a:gd name="connsiteY31-720" fmla="*/ 2998908 h 6062148"/>
              <a:gd name="connsiteX32-721" fmla="*/ 465766 w 4527226"/>
              <a:gd name="connsiteY32-722" fmla="*/ 2930328 h 6062148"/>
              <a:gd name="connsiteX33-723" fmla="*/ 435286 w 4527226"/>
              <a:gd name="connsiteY33-724" fmla="*/ 2930328 h 6062148"/>
              <a:gd name="connsiteX34-725" fmla="*/ 389566 w 4527226"/>
              <a:gd name="connsiteY34-726" fmla="*/ 2930328 h 6062148"/>
              <a:gd name="connsiteX35-727" fmla="*/ 305746 w 4527226"/>
              <a:gd name="connsiteY35-728" fmla="*/ 2876988 h 6062148"/>
              <a:gd name="connsiteX36-729" fmla="*/ 320986 w 4527226"/>
              <a:gd name="connsiteY36-730" fmla="*/ 2846508 h 6062148"/>
              <a:gd name="connsiteX37-731" fmla="*/ 328606 w 4527226"/>
              <a:gd name="connsiteY37-732" fmla="*/ 2793168 h 6062148"/>
              <a:gd name="connsiteX38-733" fmla="*/ 313366 w 4527226"/>
              <a:gd name="connsiteY38-734" fmla="*/ 2732208 h 6062148"/>
              <a:gd name="connsiteX39-735" fmla="*/ 267646 w 4527226"/>
              <a:gd name="connsiteY39-736" fmla="*/ 2671248 h 6062148"/>
              <a:gd name="connsiteX40-737" fmla="*/ 176206 w 4527226"/>
              <a:gd name="connsiteY40-738" fmla="*/ 2656008 h 6062148"/>
              <a:gd name="connsiteX41-739" fmla="*/ 54286 w 4527226"/>
              <a:gd name="connsiteY41-740" fmla="*/ 2610288 h 6062148"/>
              <a:gd name="connsiteX42-741" fmla="*/ 7931 w 4527226"/>
              <a:gd name="connsiteY42-742" fmla="*/ 2563298 h 6062148"/>
              <a:gd name="connsiteX43-743" fmla="*/ 8566 w 4527226"/>
              <a:gd name="connsiteY43-744" fmla="*/ 2488368 h 6062148"/>
              <a:gd name="connsiteX44-745" fmla="*/ 92386 w 4527226"/>
              <a:gd name="connsiteY44-746" fmla="*/ 2335968 h 6062148"/>
              <a:gd name="connsiteX45-747" fmla="*/ 221926 w 4527226"/>
              <a:gd name="connsiteY45-748" fmla="*/ 2175948 h 6062148"/>
              <a:gd name="connsiteX46-749" fmla="*/ 282886 w 4527226"/>
              <a:gd name="connsiteY46-750" fmla="*/ 2084508 h 6062148"/>
              <a:gd name="connsiteX47-751" fmla="*/ 328606 w 4527226"/>
              <a:gd name="connsiteY47-752" fmla="*/ 1977828 h 6062148"/>
              <a:gd name="connsiteX48-753" fmla="*/ 359086 w 4527226"/>
              <a:gd name="connsiteY48-754" fmla="*/ 1871148 h 6062148"/>
              <a:gd name="connsiteX49-755" fmla="*/ 374326 w 4527226"/>
              <a:gd name="connsiteY49-756" fmla="*/ 1810188 h 6062148"/>
              <a:gd name="connsiteX50-757" fmla="*/ 343846 w 4527226"/>
              <a:gd name="connsiteY50-758" fmla="*/ 1756848 h 6062148"/>
              <a:gd name="connsiteX51-759" fmla="*/ 328606 w 4527226"/>
              <a:gd name="connsiteY51-760" fmla="*/ 1680648 h 6062148"/>
              <a:gd name="connsiteX52-761" fmla="*/ 412426 w 4527226"/>
              <a:gd name="connsiteY52-762" fmla="*/ 1474908 h 6062148"/>
              <a:gd name="connsiteX53-763" fmla="*/ 442906 w 4527226"/>
              <a:gd name="connsiteY53-764" fmla="*/ 1307268 h 6062148"/>
              <a:gd name="connsiteX54-765" fmla="*/ 465766 w 4527226"/>
              <a:gd name="connsiteY54-766" fmla="*/ 1192968 h 6062148"/>
              <a:gd name="connsiteX55-767" fmla="*/ 503866 w 4527226"/>
              <a:gd name="connsiteY55-768" fmla="*/ 1055808 h 6062148"/>
              <a:gd name="connsiteX56-769" fmla="*/ 557206 w 4527226"/>
              <a:gd name="connsiteY56-770" fmla="*/ 888168 h 6062148"/>
              <a:gd name="connsiteX57-771" fmla="*/ 503866 w 4527226"/>
              <a:gd name="connsiteY57-772" fmla="*/ 888168 h 6062148"/>
              <a:gd name="connsiteX58-773" fmla="*/ 412426 w 4527226"/>
              <a:gd name="connsiteY58-774" fmla="*/ 834828 h 6062148"/>
              <a:gd name="connsiteX59-775" fmla="*/ 328606 w 4527226"/>
              <a:gd name="connsiteY59-776" fmla="*/ 789108 h 6062148"/>
              <a:gd name="connsiteX60-777" fmla="*/ 260026 w 4527226"/>
              <a:gd name="connsiteY60-778" fmla="*/ 773868 h 6062148"/>
              <a:gd name="connsiteX61-779" fmla="*/ 214306 w 4527226"/>
              <a:gd name="connsiteY61-780" fmla="*/ 751008 h 6062148"/>
              <a:gd name="connsiteX62-781" fmla="*/ 260026 w 4527226"/>
              <a:gd name="connsiteY62-782" fmla="*/ 674808 h 6062148"/>
              <a:gd name="connsiteX63-783" fmla="*/ 374326 w 4527226"/>
              <a:gd name="connsiteY63-784" fmla="*/ 606228 h 6062148"/>
              <a:gd name="connsiteX64-785" fmla="*/ 557206 w 4527226"/>
              <a:gd name="connsiteY64-786" fmla="*/ 507168 h 6062148"/>
              <a:gd name="connsiteX65-787" fmla="*/ 656266 w 4527226"/>
              <a:gd name="connsiteY65-788" fmla="*/ 423348 h 6062148"/>
              <a:gd name="connsiteX66-789" fmla="*/ 892486 w 4527226"/>
              <a:gd name="connsiteY66-790" fmla="*/ 232848 h 6062148"/>
              <a:gd name="connsiteX67-791" fmla="*/ 1174426 w 4527226"/>
              <a:gd name="connsiteY67-792" fmla="*/ 80448 h 6062148"/>
              <a:gd name="connsiteX68-793" fmla="*/ 1593526 w 4527226"/>
              <a:gd name="connsiteY68-794" fmla="*/ 11868 h 6062148"/>
              <a:gd name="connsiteX69-795" fmla="*/ 1944046 w 4527226"/>
              <a:gd name="connsiteY69-796" fmla="*/ 4248 h 6062148"/>
              <a:gd name="connsiteX70-797" fmla="*/ 2172646 w 4527226"/>
              <a:gd name="connsiteY70-798" fmla="*/ 4248 h 6062148"/>
              <a:gd name="connsiteX71-799" fmla="*/ 2393626 w 4527226"/>
              <a:gd name="connsiteY71-800" fmla="*/ 57588 h 6062148"/>
              <a:gd name="connsiteX72-801" fmla="*/ 2667946 w 4527226"/>
              <a:gd name="connsiteY72-802" fmla="*/ 133788 h 6062148"/>
              <a:gd name="connsiteX73-803" fmla="*/ 2820346 w 4527226"/>
              <a:gd name="connsiteY73-804" fmla="*/ 202368 h 6062148"/>
              <a:gd name="connsiteX74-805" fmla="*/ 3102286 w 4527226"/>
              <a:gd name="connsiteY74-806" fmla="*/ 400488 h 6062148"/>
              <a:gd name="connsiteX75-807" fmla="*/ 3285166 w 4527226"/>
              <a:gd name="connsiteY75-808" fmla="*/ 651948 h 6062148"/>
              <a:gd name="connsiteX76-809" fmla="*/ 3407086 w 4527226"/>
              <a:gd name="connsiteY76-810" fmla="*/ 918648 h 6062148"/>
              <a:gd name="connsiteX77-811" fmla="*/ 3475666 w 4527226"/>
              <a:gd name="connsiteY77-812" fmla="*/ 1238688 h 6062148"/>
              <a:gd name="connsiteX78-813" fmla="*/ 3506146 w 4527226"/>
              <a:gd name="connsiteY78-814" fmla="*/ 1543488 h 6062148"/>
              <a:gd name="connsiteX79-815" fmla="*/ 3506146 w 4527226"/>
              <a:gd name="connsiteY79-816" fmla="*/ 1962588 h 6062148"/>
              <a:gd name="connsiteX80-817" fmla="*/ 3338506 w 4527226"/>
              <a:gd name="connsiteY80-818" fmla="*/ 2305488 h 6062148"/>
              <a:gd name="connsiteX81-819" fmla="*/ 3254686 w 4527226"/>
              <a:gd name="connsiteY81-820" fmla="*/ 2473128 h 6062148"/>
              <a:gd name="connsiteX82-821" fmla="*/ 3132766 w 4527226"/>
              <a:gd name="connsiteY82-822" fmla="*/ 2663628 h 6062148"/>
              <a:gd name="connsiteX83-823" fmla="*/ 3071806 w 4527226"/>
              <a:gd name="connsiteY83-824" fmla="*/ 2838888 h 6062148"/>
              <a:gd name="connsiteX84-825" fmla="*/ 3064186 w 4527226"/>
              <a:gd name="connsiteY84-826" fmla="*/ 2915088 h 6062148"/>
              <a:gd name="connsiteX85-827" fmla="*/ 3018466 w 4527226"/>
              <a:gd name="connsiteY85-828" fmla="*/ 3014148 h 6062148"/>
              <a:gd name="connsiteX86-829" fmla="*/ 2980366 w 4527226"/>
              <a:gd name="connsiteY86-830" fmla="*/ 3082728 h 6062148"/>
              <a:gd name="connsiteX87-831" fmla="*/ 2957506 w 4527226"/>
              <a:gd name="connsiteY87-832" fmla="*/ 3120828 h 6062148"/>
              <a:gd name="connsiteX88-833" fmla="*/ 2957506 w 4527226"/>
              <a:gd name="connsiteY88-834" fmla="*/ 3555168 h 6062148"/>
              <a:gd name="connsiteX89-835" fmla="*/ 2957506 w 4527226"/>
              <a:gd name="connsiteY89-836" fmla="*/ 3562788 h 6062148"/>
              <a:gd name="connsiteX90-837" fmla="*/ 3010846 w 4527226"/>
              <a:gd name="connsiteY90-838" fmla="*/ 3539928 h 6062148"/>
              <a:gd name="connsiteX91-839" fmla="*/ 3064186 w 4527226"/>
              <a:gd name="connsiteY91-840" fmla="*/ 3562788 h 6062148"/>
              <a:gd name="connsiteX92-841" fmla="*/ 3109906 w 4527226"/>
              <a:gd name="connsiteY92-842" fmla="*/ 3570408 h 6062148"/>
              <a:gd name="connsiteX93-843" fmla="*/ 3140386 w 4527226"/>
              <a:gd name="connsiteY93-844" fmla="*/ 3631368 h 6062148"/>
              <a:gd name="connsiteX94-845" fmla="*/ 3117526 w 4527226"/>
              <a:gd name="connsiteY94-846" fmla="*/ 3738048 h 6062148"/>
              <a:gd name="connsiteX95-847" fmla="*/ 3125146 w 4527226"/>
              <a:gd name="connsiteY95-848" fmla="*/ 4103808 h 6062148"/>
              <a:gd name="connsiteX96-849" fmla="*/ 3117526 w 4527226"/>
              <a:gd name="connsiteY96-850" fmla="*/ 4119048 h 6062148"/>
              <a:gd name="connsiteX97-851" fmla="*/ 3163246 w 4527226"/>
              <a:gd name="connsiteY97-852" fmla="*/ 4157148 h 6062148"/>
              <a:gd name="connsiteX98-853" fmla="*/ 3201346 w 4527226"/>
              <a:gd name="connsiteY98-854" fmla="*/ 4164768 h 6062148"/>
              <a:gd name="connsiteX99-855" fmla="*/ 3231826 w 4527226"/>
              <a:gd name="connsiteY99-856" fmla="*/ 4172388 h 6062148"/>
              <a:gd name="connsiteX100-857" fmla="*/ 3285166 w 4527226"/>
              <a:gd name="connsiteY100-858" fmla="*/ 4294308 h 6062148"/>
              <a:gd name="connsiteX101-859" fmla="*/ 3300406 w 4527226"/>
              <a:gd name="connsiteY101-860" fmla="*/ 4347648 h 6062148"/>
              <a:gd name="connsiteX102-861" fmla="*/ 3330886 w 4527226"/>
              <a:gd name="connsiteY102-862" fmla="*/ 4408608 h 6062148"/>
              <a:gd name="connsiteX103-863" fmla="*/ 3551866 w 4527226"/>
              <a:gd name="connsiteY103-864" fmla="*/ 4644828 h 6062148"/>
              <a:gd name="connsiteX104-865" fmla="*/ 3887146 w 4527226"/>
              <a:gd name="connsiteY104-866" fmla="*/ 5025828 h 6062148"/>
              <a:gd name="connsiteX105-867" fmla="*/ 4100506 w 4527226"/>
              <a:gd name="connsiteY105-868" fmla="*/ 5300148 h 6062148"/>
              <a:gd name="connsiteX106-869" fmla="*/ 4367206 w 4527226"/>
              <a:gd name="connsiteY106-870" fmla="*/ 5726868 h 6062148"/>
              <a:gd name="connsiteX107-871" fmla="*/ 4527226 w 4527226"/>
              <a:gd name="connsiteY107-872" fmla="*/ 6046908 h 6062148"/>
              <a:gd name="connsiteX0-873" fmla="*/ 328606 w 4527226"/>
              <a:gd name="connsiteY0-874" fmla="*/ 6062148 h 6062148"/>
              <a:gd name="connsiteX1-875" fmla="*/ 381946 w 4527226"/>
              <a:gd name="connsiteY1-876" fmla="*/ 5924988 h 6062148"/>
              <a:gd name="connsiteX2-877" fmla="*/ 442906 w 4527226"/>
              <a:gd name="connsiteY2-878" fmla="*/ 5780208 h 6062148"/>
              <a:gd name="connsiteX3-879" fmla="*/ 473386 w 4527226"/>
              <a:gd name="connsiteY3-880" fmla="*/ 5665908 h 6062148"/>
              <a:gd name="connsiteX4-881" fmla="*/ 511486 w 4527226"/>
              <a:gd name="connsiteY4-882" fmla="*/ 5612568 h 6062148"/>
              <a:gd name="connsiteX5-883" fmla="*/ 541966 w 4527226"/>
              <a:gd name="connsiteY5-884" fmla="*/ 5521128 h 6062148"/>
              <a:gd name="connsiteX6-885" fmla="*/ 564826 w 4527226"/>
              <a:gd name="connsiteY6-886" fmla="*/ 5353488 h 6062148"/>
              <a:gd name="connsiteX7-887" fmla="*/ 602926 w 4527226"/>
              <a:gd name="connsiteY7-888" fmla="*/ 5223948 h 6062148"/>
              <a:gd name="connsiteX8-889" fmla="*/ 625786 w 4527226"/>
              <a:gd name="connsiteY8-890" fmla="*/ 5178228 h 6062148"/>
              <a:gd name="connsiteX9-891" fmla="*/ 701986 w 4527226"/>
              <a:gd name="connsiteY9-892" fmla="*/ 5071548 h 6062148"/>
              <a:gd name="connsiteX10-893" fmla="*/ 717226 w 4527226"/>
              <a:gd name="connsiteY10-894" fmla="*/ 5063928 h 6062148"/>
              <a:gd name="connsiteX11-895" fmla="*/ 709606 w 4527226"/>
              <a:gd name="connsiteY11-896" fmla="*/ 5025828 h 6062148"/>
              <a:gd name="connsiteX12-897" fmla="*/ 701986 w 4527226"/>
              <a:gd name="connsiteY12-898" fmla="*/ 5002968 h 6062148"/>
              <a:gd name="connsiteX13-899" fmla="*/ 968686 w 4527226"/>
              <a:gd name="connsiteY13-900" fmla="*/ 4682928 h 6062148"/>
              <a:gd name="connsiteX14-901" fmla="*/ 961066 w 4527226"/>
              <a:gd name="connsiteY14-902" fmla="*/ 4644828 h 6062148"/>
              <a:gd name="connsiteX15-903" fmla="*/ 1342066 w 4527226"/>
              <a:gd name="connsiteY15-904" fmla="*/ 4172388 h 6062148"/>
              <a:gd name="connsiteX16-905" fmla="*/ 1258246 w 4527226"/>
              <a:gd name="connsiteY16-906" fmla="*/ 4012368 h 6062148"/>
              <a:gd name="connsiteX17-907" fmla="*/ 1204906 w 4527226"/>
              <a:gd name="connsiteY17-908" fmla="*/ 3928548 h 6062148"/>
              <a:gd name="connsiteX18-909" fmla="*/ 1174426 w 4527226"/>
              <a:gd name="connsiteY18-910" fmla="*/ 3768528 h 6062148"/>
              <a:gd name="connsiteX19-911" fmla="*/ 1151566 w 4527226"/>
              <a:gd name="connsiteY19-912" fmla="*/ 3699948 h 6062148"/>
              <a:gd name="connsiteX20-913" fmla="*/ 1143946 w 4527226"/>
              <a:gd name="connsiteY20-914" fmla="*/ 3669468 h 6062148"/>
              <a:gd name="connsiteX21-915" fmla="*/ 1067746 w 4527226"/>
              <a:gd name="connsiteY21-916" fmla="*/ 3661848 h 6062148"/>
              <a:gd name="connsiteX22-917" fmla="*/ 938206 w 4527226"/>
              <a:gd name="connsiteY22-918" fmla="*/ 3669468 h 6062148"/>
              <a:gd name="connsiteX23-919" fmla="*/ 831526 w 4527226"/>
              <a:gd name="connsiteY23-920" fmla="*/ 3692328 h 6062148"/>
              <a:gd name="connsiteX24-921" fmla="*/ 610546 w 4527226"/>
              <a:gd name="connsiteY24-922" fmla="*/ 3738048 h 6062148"/>
              <a:gd name="connsiteX25-923" fmla="*/ 389566 w 4527226"/>
              <a:gd name="connsiteY25-924" fmla="*/ 3638988 h 6062148"/>
              <a:gd name="connsiteX26-925" fmla="*/ 381946 w 4527226"/>
              <a:gd name="connsiteY26-926" fmla="*/ 3326568 h 6062148"/>
              <a:gd name="connsiteX27-927" fmla="*/ 420046 w 4527226"/>
              <a:gd name="connsiteY27-928" fmla="*/ 3227508 h 6062148"/>
              <a:gd name="connsiteX28-929" fmla="*/ 389566 w 4527226"/>
              <a:gd name="connsiteY28-930" fmla="*/ 3166548 h 6062148"/>
              <a:gd name="connsiteX29-931" fmla="*/ 351466 w 4527226"/>
              <a:gd name="connsiteY29-932" fmla="*/ 3105588 h 6062148"/>
              <a:gd name="connsiteX30-933" fmla="*/ 397186 w 4527226"/>
              <a:gd name="connsiteY30-934" fmla="*/ 3021768 h 6062148"/>
              <a:gd name="connsiteX31-935" fmla="*/ 488626 w 4527226"/>
              <a:gd name="connsiteY31-936" fmla="*/ 2998908 h 6062148"/>
              <a:gd name="connsiteX32-937" fmla="*/ 465766 w 4527226"/>
              <a:gd name="connsiteY32-938" fmla="*/ 2930328 h 6062148"/>
              <a:gd name="connsiteX33-939" fmla="*/ 435286 w 4527226"/>
              <a:gd name="connsiteY33-940" fmla="*/ 2930328 h 6062148"/>
              <a:gd name="connsiteX34-941" fmla="*/ 389566 w 4527226"/>
              <a:gd name="connsiteY34-942" fmla="*/ 2930328 h 6062148"/>
              <a:gd name="connsiteX35-943" fmla="*/ 314000 w 4527226"/>
              <a:gd name="connsiteY35-944" fmla="*/ 2893495 h 6062148"/>
              <a:gd name="connsiteX36-945" fmla="*/ 320986 w 4527226"/>
              <a:gd name="connsiteY36-946" fmla="*/ 2846508 h 6062148"/>
              <a:gd name="connsiteX37-947" fmla="*/ 328606 w 4527226"/>
              <a:gd name="connsiteY37-948" fmla="*/ 2793168 h 6062148"/>
              <a:gd name="connsiteX38-949" fmla="*/ 313366 w 4527226"/>
              <a:gd name="connsiteY38-950" fmla="*/ 2732208 h 6062148"/>
              <a:gd name="connsiteX39-951" fmla="*/ 267646 w 4527226"/>
              <a:gd name="connsiteY39-952" fmla="*/ 2671248 h 6062148"/>
              <a:gd name="connsiteX40-953" fmla="*/ 176206 w 4527226"/>
              <a:gd name="connsiteY40-954" fmla="*/ 2656008 h 6062148"/>
              <a:gd name="connsiteX41-955" fmla="*/ 54286 w 4527226"/>
              <a:gd name="connsiteY41-956" fmla="*/ 2610288 h 6062148"/>
              <a:gd name="connsiteX42-957" fmla="*/ 7931 w 4527226"/>
              <a:gd name="connsiteY42-958" fmla="*/ 2563298 h 6062148"/>
              <a:gd name="connsiteX43-959" fmla="*/ 8566 w 4527226"/>
              <a:gd name="connsiteY43-960" fmla="*/ 2488368 h 6062148"/>
              <a:gd name="connsiteX44-961" fmla="*/ 92386 w 4527226"/>
              <a:gd name="connsiteY44-962" fmla="*/ 2335968 h 6062148"/>
              <a:gd name="connsiteX45-963" fmla="*/ 221926 w 4527226"/>
              <a:gd name="connsiteY45-964" fmla="*/ 2175948 h 6062148"/>
              <a:gd name="connsiteX46-965" fmla="*/ 282886 w 4527226"/>
              <a:gd name="connsiteY46-966" fmla="*/ 2084508 h 6062148"/>
              <a:gd name="connsiteX47-967" fmla="*/ 328606 w 4527226"/>
              <a:gd name="connsiteY47-968" fmla="*/ 1977828 h 6062148"/>
              <a:gd name="connsiteX48-969" fmla="*/ 359086 w 4527226"/>
              <a:gd name="connsiteY48-970" fmla="*/ 1871148 h 6062148"/>
              <a:gd name="connsiteX49-971" fmla="*/ 374326 w 4527226"/>
              <a:gd name="connsiteY49-972" fmla="*/ 1810188 h 6062148"/>
              <a:gd name="connsiteX50-973" fmla="*/ 343846 w 4527226"/>
              <a:gd name="connsiteY50-974" fmla="*/ 1756848 h 6062148"/>
              <a:gd name="connsiteX51-975" fmla="*/ 328606 w 4527226"/>
              <a:gd name="connsiteY51-976" fmla="*/ 1680648 h 6062148"/>
              <a:gd name="connsiteX52-977" fmla="*/ 412426 w 4527226"/>
              <a:gd name="connsiteY52-978" fmla="*/ 1474908 h 6062148"/>
              <a:gd name="connsiteX53-979" fmla="*/ 442906 w 4527226"/>
              <a:gd name="connsiteY53-980" fmla="*/ 1307268 h 6062148"/>
              <a:gd name="connsiteX54-981" fmla="*/ 465766 w 4527226"/>
              <a:gd name="connsiteY54-982" fmla="*/ 1192968 h 6062148"/>
              <a:gd name="connsiteX55-983" fmla="*/ 503866 w 4527226"/>
              <a:gd name="connsiteY55-984" fmla="*/ 1055808 h 6062148"/>
              <a:gd name="connsiteX56-985" fmla="*/ 557206 w 4527226"/>
              <a:gd name="connsiteY56-986" fmla="*/ 888168 h 6062148"/>
              <a:gd name="connsiteX57-987" fmla="*/ 503866 w 4527226"/>
              <a:gd name="connsiteY57-988" fmla="*/ 888168 h 6062148"/>
              <a:gd name="connsiteX58-989" fmla="*/ 412426 w 4527226"/>
              <a:gd name="connsiteY58-990" fmla="*/ 834828 h 6062148"/>
              <a:gd name="connsiteX59-991" fmla="*/ 328606 w 4527226"/>
              <a:gd name="connsiteY59-992" fmla="*/ 789108 h 6062148"/>
              <a:gd name="connsiteX60-993" fmla="*/ 260026 w 4527226"/>
              <a:gd name="connsiteY60-994" fmla="*/ 773868 h 6062148"/>
              <a:gd name="connsiteX61-995" fmla="*/ 214306 w 4527226"/>
              <a:gd name="connsiteY61-996" fmla="*/ 751008 h 6062148"/>
              <a:gd name="connsiteX62-997" fmla="*/ 260026 w 4527226"/>
              <a:gd name="connsiteY62-998" fmla="*/ 674808 h 6062148"/>
              <a:gd name="connsiteX63-999" fmla="*/ 374326 w 4527226"/>
              <a:gd name="connsiteY63-1000" fmla="*/ 606228 h 6062148"/>
              <a:gd name="connsiteX64-1001" fmla="*/ 557206 w 4527226"/>
              <a:gd name="connsiteY64-1002" fmla="*/ 507168 h 6062148"/>
              <a:gd name="connsiteX65-1003" fmla="*/ 656266 w 4527226"/>
              <a:gd name="connsiteY65-1004" fmla="*/ 423348 h 6062148"/>
              <a:gd name="connsiteX66-1005" fmla="*/ 892486 w 4527226"/>
              <a:gd name="connsiteY66-1006" fmla="*/ 232848 h 6062148"/>
              <a:gd name="connsiteX67-1007" fmla="*/ 1174426 w 4527226"/>
              <a:gd name="connsiteY67-1008" fmla="*/ 80448 h 6062148"/>
              <a:gd name="connsiteX68-1009" fmla="*/ 1593526 w 4527226"/>
              <a:gd name="connsiteY68-1010" fmla="*/ 11868 h 6062148"/>
              <a:gd name="connsiteX69-1011" fmla="*/ 1944046 w 4527226"/>
              <a:gd name="connsiteY69-1012" fmla="*/ 4248 h 6062148"/>
              <a:gd name="connsiteX70-1013" fmla="*/ 2172646 w 4527226"/>
              <a:gd name="connsiteY70-1014" fmla="*/ 4248 h 6062148"/>
              <a:gd name="connsiteX71-1015" fmla="*/ 2393626 w 4527226"/>
              <a:gd name="connsiteY71-1016" fmla="*/ 57588 h 6062148"/>
              <a:gd name="connsiteX72-1017" fmla="*/ 2667946 w 4527226"/>
              <a:gd name="connsiteY72-1018" fmla="*/ 133788 h 6062148"/>
              <a:gd name="connsiteX73-1019" fmla="*/ 2820346 w 4527226"/>
              <a:gd name="connsiteY73-1020" fmla="*/ 202368 h 6062148"/>
              <a:gd name="connsiteX74-1021" fmla="*/ 3102286 w 4527226"/>
              <a:gd name="connsiteY74-1022" fmla="*/ 400488 h 6062148"/>
              <a:gd name="connsiteX75-1023" fmla="*/ 3285166 w 4527226"/>
              <a:gd name="connsiteY75-1024" fmla="*/ 651948 h 6062148"/>
              <a:gd name="connsiteX76-1025" fmla="*/ 3407086 w 4527226"/>
              <a:gd name="connsiteY76-1026" fmla="*/ 918648 h 6062148"/>
              <a:gd name="connsiteX77-1027" fmla="*/ 3475666 w 4527226"/>
              <a:gd name="connsiteY77-1028" fmla="*/ 1238688 h 6062148"/>
              <a:gd name="connsiteX78-1029" fmla="*/ 3506146 w 4527226"/>
              <a:gd name="connsiteY78-1030" fmla="*/ 1543488 h 6062148"/>
              <a:gd name="connsiteX79-1031" fmla="*/ 3506146 w 4527226"/>
              <a:gd name="connsiteY79-1032" fmla="*/ 1962588 h 6062148"/>
              <a:gd name="connsiteX80-1033" fmla="*/ 3338506 w 4527226"/>
              <a:gd name="connsiteY80-1034" fmla="*/ 2305488 h 6062148"/>
              <a:gd name="connsiteX81-1035" fmla="*/ 3254686 w 4527226"/>
              <a:gd name="connsiteY81-1036" fmla="*/ 2473128 h 6062148"/>
              <a:gd name="connsiteX82-1037" fmla="*/ 3132766 w 4527226"/>
              <a:gd name="connsiteY82-1038" fmla="*/ 2663628 h 6062148"/>
              <a:gd name="connsiteX83-1039" fmla="*/ 3071806 w 4527226"/>
              <a:gd name="connsiteY83-1040" fmla="*/ 2838888 h 6062148"/>
              <a:gd name="connsiteX84-1041" fmla="*/ 3064186 w 4527226"/>
              <a:gd name="connsiteY84-1042" fmla="*/ 2915088 h 6062148"/>
              <a:gd name="connsiteX85-1043" fmla="*/ 3018466 w 4527226"/>
              <a:gd name="connsiteY85-1044" fmla="*/ 3014148 h 6062148"/>
              <a:gd name="connsiteX86-1045" fmla="*/ 2980366 w 4527226"/>
              <a:gd name="connsiteY86-1046" fmla="*/ 3082728 h 6062148"/>
              <a:gd name="connsiteX87-1047" fmla="*/ 2957506 w 4527226"/>
              <a:gd name="connsiteY87-1048" fmla="*/ 3120828 h 6062148"/>
              <a:gd name="connsiteX88-1049" fmla="*/ 2957506 w 4527226"/>
              <a:gd name="connsiteY88-1050" fmla="*/ 3555168 h 6062148"/>
              <a:gd name="connsiteX89-1051" fmla="*/ 2957506 w 4527226"/>
              <a:gd name="connsiteY89-1052" fmla="*/ 3562788 h 6062148"/>
              <a:gd name="connsiteX90-1053" fmla="*/ 3010846 w 4527226"/>
              <a:gd name="connsiteY90-1054" fmla="*/ 3539928 h 6062148"/>
              <a:gd name="connsiteX91-1055" fmla="*/ 3064186 w 4527226"/>
              <a:gd name="connsiteY91-1056" fmla="*/ 3562788 h 6062148"/>
              <a:gd name="connsiteX92-1057" fmla="*/ 3109906 w 4527226"/>
              <a:gd name="connsiteY92-1058" fmla="*/ 3570408 h 6062148"/>
              <a:gd name="connsiteX93-1059" fmla="*/ 3140386 w 4527226"/>
              <a:gd name="connsiteY93-1060" fmla="*/ 3631368 h 6062148"/>
              <a:gd name="connsiteX94-1061" fmla="*/ 3117526 w 4527226"/>
              <a:gd name="connsiteY94-1062" fmla="*/ 3738048 h 6062148"/>
              <a:gd name="connsiteX95-1063" fmla="*/ 3125146 w 4527226"/>
              <a:gd name="connsiteY95-1064" fmla="*/ 4103808 h 6062148"/>
              <a:gd name="connsiteX96-1065" fmla="*/ 3117526 w 4527226"/>
              <a:gd name="connsiteY96-1066" fmla="*/ 4119048 h 6062148"/>
              <a:gd name="connsiteX97-1067" fmla="*/ 3163246 w 4527226"/>
              <a:gd name="connsiteY97-1068" fmla="*/ 4157148 h 6062148"/>
              <a:gd name="connsiteX98-1069" fmla="*/ 3201346 w 4527226"/>
              <a:gd name="connsiteY98-1070" fmla="*/ 4164768 h 6062148"/>
              <a:gd name="connsiteX99-1071" fmla="*/ 3231826 w 4527226"/>
              <a:gd name="connsiteY99-1072" fmla="*/ 4172388 h 6062148"/>
              <a:gd name="connsiteX100-1073" fmla="*/ 3285166 w 4527226"/>
              <a:gd name="connsiteY100-1074" fmla="*/ 4294308 h 6062148"/>
              <a:gd name="connsiteX101-1075" fmla="*/ 3300406 w 4527226"/>
              <a:gd name="connsiteY101-1076" fmla="*/ 4347648 h 6062148"/>
              <a:gd name="connsiteX102-1077" fmla="*/ 3330886 w 4527226"/>
              <a:gd name="connsiteY102-1078" fmla="*/ 4408608 h 6062148"/>
              <a:gd name="connsiteX103-1079" fmla="*/ 3551866 w 4527226"/>
              <a:gd name="connsiteY103-1080" fmla="*/ 4644828 h 6062148"/>
              <a:gd name="connsiteX104-1081" fmla="*/ 3887146 w 4527226"/>
              <a:gd name="connsiteY104-1082" fmla="*/ 5025828 h 6062148"/>
              <a:gd name="connsiteX105-1083" fmla="*/ 4100506 w 4527226"/>
              <a:gd name="connsiteY105-1084" fmla="*/ 5300148 h 6062148"/>
              <a:gd name="connsiteX106-1085" fmla="*/ 4367206 w 4527226"/>
              <a:gd name="connsiteY106-1086" fmla="*/ 5726868 h 6062148"/>
              <a:gd name="connsiteX107-1087" fmla="*/ 4527226 w 4527226"/>
              <a:gd name="connsiteY107-1088" fmla="*/ 6046908 h 6062148"/>
              <a:gd name="connsiteX0-1089" fmla="*/ 328606 w 4527226"/>
              <a:gd name="connsiteY0-1090" fmla="*/ 6062148 h 6062148"/>
              <a:gd name="connsiteX1-1091" fmla="*/ 381946 w 4527226"/>
              <a:gd name="connsiteY1-1092" fmla="*/ 5924988 h 6062148"/>
              <a:gd name="connsiteX2-1093" fmla="*/ 442906 w 4527226"/>
              <a:gd name="connsiteY2-1094" fmla="*/ 5780208 h 6062148"/>
              <a:gd name="connsiteX3-1095" fmla="*/ 473386 w 4527226"/>
              <a:gd name="connsiteY3-1096" fmla="*/ 5665908 h 6062148"/>
              <a:gd name="connsiteX4-1097" fmla="*/ 511486 w 4527226"/>
              <a:gd name="connsiteY4-1098" fmla="*/ 5612568 h 6062148"/>
              <a:gd name="connsiteX5-1099" fmla="*/ 541966 w 4527226"/>
              <a:gd name="connsiteY5-1100" fmla="*/ 5521128 h 6062148"/>
              <a:gd name="connsiteX6-1101" fmla="*/ 564826 w 4527226"/>
              <a:gd name="connsiteY6-1102" fmla="*/ 5353488 h 6062148"/>
              <a:gd name="connsiteX7-1103" fmla="*/ 602926 w 4527226"/>
              <a:gd name="connsiteY7-1104" fmla="*/ 5223948 h 6062148"/>
              <a:gd name="connsiteX8-1105" fmla="*/ 625786 w 4527226"/>
              <a:gd name="connsiteY8-1106" fmla="*/ 5178228 h 6062148"/>
              <a:gd name="connsiteX9-1107" fmla="*/ 701986 w 4527226"/>
              <a:gd name="connsiteY9-1108" fmla="*/ 5071548 h 6062148"/>
              <a:gd name="connsiteX10-1109" fmla="*/ 717226 w 4527226"/>
              <a:gd name="connsiteY10-1110" fmla="*/ 5063928 h 6062148"/>
              <a:gd name="connsiteX11-1111" fmla="*/ 709606 w 4527226"/>
              <a:gd name="connsiteY11-1112" fmla="*/ 5025828 h 6062148"/>
              <a:gd name="connsiteX12-1113" fmla="*/ 701986 w 4527226"/>
              <a:gd name="connsiteY12-1114" fmla="*/ 5002968 h 6062148"/>
              <a:gd name="connsiteX13-1115" fmla="*/ 968686 w 4527226"/>
              <a:gd name="connsiteY13-1116" fmla="*/ 4682928 h 6062148"/>
              <a:gd name="connsiteX14-1117" fmla="*/ 961066 w 4527226"/>
              <a:gd name="connsiteY14-1118" fmla="*/ 4644828 h 6062148"/>
              <a:gd name="connsiteX15-1119" fmla="*/ 1342066 w 4527226"/>
              <a:gd name="connsiteY15-1120" fmla="*/ 4172388 h 6062148"/>
              <a:gd name="connsiteX16-1121" fmla="*/ 1258246 w 4527226"/>
              <a:gd name="connsiteY16-1122" fmla="*/ 4012368 h 6062148"/>
              <a:gd name="connsiteX17-1123" fmla="*/ 1204906 w 4527226"/>
              <a:gd name="connsiteY17-1124" fmla="*/ 3928548 h 6062148"/>
              <a:gd name="connsiteX18-1125" fmla="*/ 1174426 w 4527226"/>
              <a:gd name="connsiteY18-1126" fmla="*/ 3768528 h 6062148"/>
              <a:gd name="connsiteX19-1127" fmla="*/ 1151566 w 4527226"/>
              <a:gd name="connsiteY19-1128" fmla="*/ 3699948 h 6062148"/>
              <a:gd name="connsiteX20-1129" fmla="*/ 1143946 w 4527226"/>
              <a:gd name="connsiteY20-1130" fmla="*/ 3669468 h 6062148"/>
              <a:gd name="connsiteX21-1131" fmla="*/ 1067746 w 4527226"/>
              <a:gd name="connsiteY21-1132" fmla="*/ 3661848 h 6062148"/>
              <a:gd name="connsiteX22-1133" fmla="*/ 938206 w 4527226"/>
              <a:gd name="connsiteY22-1134" fmla="*/ 3669468 h 6062148"/>
              <a:gd name="connsiteX23-1135" fmla="*/ 831526 w 4527226"/>
              <a:gd name="connsiteY23-1136" fmla="*/ 3692328 h 6062148"/>
              <a:gd name="connsiteX24-1137" fmla="*/ 610546 w 4527226"/>
              <a:gd name="connsiteY24-1138" fmla="*/ 3738048 h 6062148"/>
              <a:gd name="connsiteX25-1139" fmla="*/ 389566 w 4527226"/>
              <a:gd name="connsiteY25-1140" fmla="*/ 3638988 h 6062148"/>
              <a:gd name="connsiteX26-1141" fmla="*/ 381946 w 4527226"/>
              <a:gd name="connsiteY26-1142" fmla="*/ 3326568 h 6062148"/>
              <a:gd name="connsiteX27-1143" fmla="*/ 420046 w 4527226"/>
              <a:gd name="connsiteY27-1144" fmla="*/ 3227508 h 6062148"/>
              <a:gd name="connsiteX28-1145" fmla="*/ 389566 w 4527226"/>
              <a:gd name="connsiteY28-1146" fmla="*/ 3166548 h 6062148"/>
              <a:gd name="connsiteX29-1147" fmla="*/ 351466 w 4527226"/>
              <a:gd name="connsiteY29-1148" fmla="*/ 3105588 h 6062148"/>
              <a:gd name="connsiteX30-1149" fmla="*/ 397186 w 4527226"/>
              <a:gd name="connsiteY30-1150" fmla="*/ 3021768 h 6062148"/>
              <a:gd name="connsiteX31-1151" fmla="*/ 488626 w 4527226"/>
              <a:gd name="connsiteY31-1152" fmla="*/ 2998908 h 6062148"/>
              <a:gd name="connsiteX32-1153" fmla="*/ 471956 w 4527226"/>
              <a:gd name="connsiteY32-1154" fmla="*/ 2942709 h 6062148"/>
              <a:gd name="connsiteX33-1155" fmla="*/ 435286 w 4527226"/>
              <a:gd name="connsiteY33-1156" fmla="*/ 2930328 h 6062148"/>
              <a:gd name="connsiteX34-1157" fmla="*/ 389566 w 4527226"/>
              <a:gd name="connsiteY34-1158" fmla="*/ 2930328 h 6062148"/>
              <a:gd name="connsiteX35-1159" fmla="*/ 314000 w 4527226"/>
              <a:gd name="connsiteY35-1160" fmla="*/ 2893495 h 6062148"/>
              <a:gd name="connsiteX36-1161" fmla="*/ 320986 w 4527226"/>
              <a:gd name="connsiteY36-1162" fmla="*/ 2846508 h 6062148"/>
              <a:gd name="connsiteX37-1163" fmla="*/ 328606 w 4527226"/>
              <a:gd name="connsiteY37-1164" fmla="*/ 2793168 h 6062148"/>
              <a:gd name="connsiteX38-1165" fmla="*/ 313366 w 4527226"/>
              <a:gd name="connsiteY38-1166" fmla="*/ 2732208 h 6062148"/>
              <a:gd name="connsiteX39-1167" fmla="*/ 267646 w 4527226"/>
              <a:gd name="connsiteY39-1168" fmla="*/ 2671248 h 6062148"/>
              <a:gd name="connsiteX40-1169" fmla="*/ 176206 w 4527226"/>
              <a:gd name="connsiteY40-1170" fmla="*/ 2656008 h 6062148"/>
              <a:gd name="connsiteX41-1171" fmla="*/ 54286 w 4527226"/>
              <a:gd name="connsiteY41-1172" fmla="*/ 2610288 h 6062148"/>
              <a:gd name="connsiteX42-1173" fmla="*/ 7931 w 4527226"/>
              <a:gd name="connsiteY42-1174" fmla="*/ 2563298 h 6062148"/>
              <a:gd name="connsiteX43-1175" fmla="*/ 8566 w 4527226"/>
              <a:gd name="connsiteY43-1176" fmla="*/ 2488368 h 6062148"/>
              <a:gd name="connsiteX44-1177" fmla="*/ 92386 w 4527226"/>
              <a:gd name="connsiteY44-1178" fmla="*/ 2335968 h 6062148"/>
              <a:gd name="connsiteX45-1179" fmla="*/ 221926 w 4527226"/>
              <a:gd name="connsiteY45-1180" fmla="*/ 2175948 h 6062148"/>
              <a:gd name="connsiteX46-1181" fmla="*/ 282886 w 4527226"/>
              <a:gd name="connsiteY46-1182" fmla="*/ 2084508 h 6062148"/>
              <a:gd name="connsiteX47-1183" fmla="*/ 328606 w 4527226"/>
              <a:gd name="connsiteY47-1184" fmla="*/ 1977828 h 6062148"/>
              <a:gd name="connsiteX48-1185" fmla="*/ 359086 w 4527226"/>
              <a:gd name="connsiteY48-1186" fmla="*/ 1871148 h 6062148"/>
              <a:gd name="connsiteX49-1187" fmla="*/ 374326 w 4527226"/>
              <a:gd name="connsiteY49-1188" fmla="*/ 1810188 h 6062148"/>
              <a:gd name="connsiteX50-1189" fmla="*/ 343846 w 4527226"/>
              <a:gd name="connsiteY50-1190" fmla="*/ 1756848 h 6062148"/>
              <a:gd name="connsiteX51-1191" fmla="*/ 328606 w 4527226"/>
              <a:gd name="connsiteY51-1192" fmla="*/ 1680648 h 6062148"/>
              <a:gd name="connsiteX52-1193" fmla="*/ 412426 w 4527226"/>
              <a:gd name="connsiteY52-1194" fmla="*/ 1474908 h 6062148"/>
              <a:gd name="connsiteX53-1195" fmla="*/ 442906 w 4527226"/>
              <a:gd name="connsiteY53-1196" fmla="*/ 1307268 h 6062148"/>
              <a:gd name="connsiteX54-1197" fmla="*/ 465766 w 4527226"/>
              <a:gd name="connsiteY54-1198" fmla="*/ 1192968 h 6062148"/>
              <a:gd name="connsiteX55-1199" fmla="*/ 503866 w 4527226"/>
              <a:gd name="connsiteY55-1200" fmla="*/ 1055808 h 6062148"/>
              <a:gd name="connsiteX56-1201" fmla="*/ 557206 w 4527226"/>
              <a:gd name="connsiteY56-1202" fmla="*/ 888168 h 6062148"/>
              <a:gd name="connsiteX57-1203" fmla="*/ 503866 w 4527226"/>
              <a:gd name="connsiteY57-1204" fmla="*/ 888168 h 6062148"/>
              <a:gd name="connsiteX58-1205" fmla="*/ 412426 w 4527226"/>
              <a:gd name="connsiteY58-1206" fmla="*/ 834828 h 6062148"/>
              <a:gd name="connsiteX59-1207" fmla="*/ 328606 w 4527226"/>
              <a:gd name="connsiteY59-1208" fmla="*/ 789108 h 6062148"/>
              <a:gd name="connsiteX60-1209" fmla="*/ 260026 w 4527226"/>
              <a:gd name="connsiteY60-1210" fmla="*/ 773868 h 6062148"/>
              <a:gd name="connsiteX61-1211" fmla="*/ 214306 w 4527226"/>
              <a:gd name="connsiteY61-1212" fmla="*/ 751008 h 6062148"/>
              <a:gd name="connsiteX62-1213" fmla="*/ 260026 w 4527226"/>
              <a:gd name="connsiteY62-1214" fmla="*/ 674808 h 6062148"/>
              <a:gd name="connsiteX63-1215" fmla="*/ 374326 w 4527226"/>
              <a:gd name="connsiteY63-1216" fmla="*/ 606228 h 6062148"/>
              <a:gd name="connsiteX64-1217" fmla="*/ 557206 w 4527226"/>
              <a:gd name="connsiteY64-1218" fmla="*/ 507168 h 6062148"/>
              <a:gd name="connsiteX65-1219" fmla="*/ 656266 w 4527226"/>
              <a:gd name="connsiteY65-1220" fmla="*/ 423348 h 6062148"/>
              <a:gd name="connsiteX66-1221" fmla="*/ 892486 w 4527226"/>
              <a:gd name="connsiteY66-1222" fmla="*/ 232848 h 6062148"/>
              <a:gd name="connsiteX67-1223" fmla="*/ 1174426 w 4527226"/>
              <a:gd name="connsiteY67-1224" fmla="*/ 80448 h 6062148"/>
              <a:gd name="connsiteX68-1225" fmla="*/ 1593526 w 4527226"/>
              <a:gd name="connsiteY68-1226" fmla="*/ 11868 h 6062148"/>
              <a:gd name="connsiteX69-1227" fmla="*/ 1944046 w 4527226"/>
              <a:gd name="connsiteY69-1228" fmla="*/ 4248 h 6062148"/>
              <a:gd name="connsiteX70-1229" fmla="*/ 2172646 w 4527226"/>
              <a:gd name="connsiteY70-1230" fmla="*/ 4248 h 6062148"/>
              <a:gd name="connsiteX71-1231" fmla="*/ 2393626 w 4527226"/>
              <a:gd name="connsiteY71-1232" fmla="*/ 57588 h 6062148"/>
              <a:gd name="connsiteX72-1233" fmla="*/ 2667946 w 4527226"/>
              <a:gd name="connsiteY72-1234" fmla="*/ 133788 h 6062148"/>
              <a:gd name="connsiteX73-1235" fmla="*/ 2820346 w 4527226"/>
              <a:gd name="connsiteY73-1236" fmla="*/ 202368 h 6062148"/>
              <a:gd name="connsiteX74-1237" fmla="*/ 3102286 w 4527226"/>
              <a:gd name="connsiteY74-1238" fmla="*/ 400488 h 6062148"/>
              <a:gd name="connsiteX75-1239" fmla="*/ 3285166 w 4527226"/>
              <a:gd name="connsiteY75-1240" fmla="*/ 651948 h 6062148"/>
              <a:gd name="connsiteX76-1241" fmla="*/ 3407086 w 4527226"/>
              <a:gd name="connsiteY76-1242" fmla="*/ 918648 h 6062148"/>
              <a:gd name="connsiteX77-1243" fmla="*/ 3475666 w 4527226"/>
              <a:gd name="connsiteY77-1244" fmla="*/ 1238688 h 6062148"/>
              <a:gd name="connsiteX78-1245" fmla="*/ 3506146 w 4527226"/>
              <a:gd name="connsiteY78-1246" fmla="*/ 1543488 h 6062148"/>
              <a:gd name="connsiteX79-1247" fmla="*/ 3506146 w 4527226"/>
              <a:gd name="connsiteY79-1248" fmla="*/ 1962588 h 6062148"/>
              <a:gd name="connsiteX80-1249" fmla="*/ 3338506 w 4527226"/>
              <a:gd name="connsiteY80-1250" fmla="*/ 2305488 h 6062148"/>
              <a:gd name="connsiteX81-1251" fmla="*/ 3254686 w 4527226"/>
              <a:gd name="connsiteY81-1252" fmla="*/ 2473128 h 6062148"/>
              <a:gd name="connsiteX82-1253" fmla="*/ 3132766 w 4527226"/>
              <a:gd name="connsiteY82-1254" fmla="*/ 2663628 h 6062148"/>
              <a:gd name="connsiteX83-1255" fmla="*/ 3071806 w 4527226"/>
              <a:gd name="connsiteY83-1256" fmla="*/ 2838888 h 6062148"/>
              <a:gd name="connsiteX84-1257" fmla="*/ 3064186 w 4527226"/>
              <a:gd name="connsiteY84-1258" fmla="*/ 2915088 h 6062148"/>
              <a:gd name="connsiteX85-1259" fmla="*/ 3018466 w 4527226"/>
              <a:gd name="connsiteY85-1260" fmla="*/ 3014148 h 6062148"/>
              <a:gd name="connsiteX86-1261" fmla="*/ 2980366 w 4527226"/>
              <a:gd name="connsiteY86-1262" fmla="*/ 3082728 h 6062148"/>
              <a:gd name="connsiteX87-1263" fmla="*/ 2957506 w 4527226"/>
              <a:gd name="connsiteY87-1264" fmla="*/ 3120828 h 6062148"/>
              <a:gd name="connsiteX88-1265" fmla="*/ 2957506 w 4527226"/>
              <a:gd name="connsiteY88-1266" fmla="*/ 3555168 h 6062148"/>
              <a:gd name="connsiteX89-1267" fmla="*/ 2957506 w 4527226"/>
              <a:gd name="connsiteY89-1268" fmla="*/ 3562788 h 6062148"/>
              <a:gd name="connsiteX90-1269" fmla="*/ 3010846 w 4527226"/>
              <a:gd name="connsiteY90-1270" fmla="*/ 3539928 h 6062148"/>
              <a:gd name="connsiteX91-1271" fmla="*/ 3064186 w 4527226"/>
              <a:gd name="connsiteY91-1272" fmla="*/ 3562788 h 6062148"/>
              <a:gd name="connsiteX92-1273" fmla="*/ 3109906 w 4527226"/>
              <a:gd name="connsiteY92-1274" fmla="*/ 3570408 h 6062148"/>
              <a:gd name="connsiteX93-1275" fmla="*/ 3140386 w 4527226"/>
              <a:gd name="connsiteY93-1276" fmla="*/ 3631368 h 6062148"/>
              <a:gd name="connsiteX94-1277" fmla="*/ 3117526 w 4527226"/>
              <a:gd name="connsiteY94-1278" fmla="*/ 3738048 h 6062148"/>
              <a:gd name="connsiteX95-1279" fmla="*/ 3125146 w 4527226"/>
              <a:gd name="connsiteY95-1280" fmla="*/ 4103808 h 6062148"/>
              <a:gd name="connsiteX96-1281" fmla="*/ 3117526 w 4527226"/>
              <a:gd name="connsiteY96-1282" fmla="*/ 4119048 h 6062148"/>
              <a:gd name="connsiteX97-1283" fmla="*/ 3163246 w 4527226"/>
              <a:gd name="connsiteY97-1284" fmla="*/ 4157148 h 6062148"/>
              <a:gd name="connsiteX98-1285" fmla="*/ 3201346 w 4527226"/>
              <a:gd name="connsiteY98-1286" fmla="*/ 4164768 h 6062148"/>
              <a:gd name="connsiteX99-1287" fmla="*/ 3231826 w 4527226"/>
              <a:gd name="connsiteY99-1288" fmla="*/ 4172388 h 6062148"/>
              <a:gd name="connsiteX100-1289" fmla="*/ 3285166 w 4527226"/>
              <a:gd name="connsiteY100-1290" fmla="*/ 4294308 h 6062148"/>
              <a:gd name="connsiteX101-1291" fmla="*/ 3300406 w 4527226"/>
              <a:gd name="connsiteY101-1292" fmla="*/ 4347648 h 6062148"/>
              <a:gd name="connsiteX102-1293" fmla="*/ 3330886 w 4527226"/>
              <a:gd name="connsiteY102-1294" fmla="*/ 4408608 h 6062148"/>
              <a:gd name="connsiteX103-1295" fmla="*/ 3551866 w 4527226"/>
              <a:gd name="connsiteY103-1296" fmla="*/ 4644828 h 6062148"/>
              <a:gd name="connsiteX104-1297" fmla="*/ 3887146 w 4527226"/>
              <a:gd name="connsiteY104-1298" fmla="*/ 5025828 h 6062148"/>
              <a:gd name="connsiteX105-1299" fmla="*/ 4100506 w 4527226"/>
              <a:gd name="connsiteY105-1300" fmla="*/ 5300148 h 6062148"/>
              <a:gd name="connsiteX106-1301" fmla="*/ 4367206 w 4527226"/>
              <a:gd name="connsiteY106-1302" fmla="*/ 5726868 h 6062148"/>
              <a:gd name="connsiteX107-1303" fmla="*/ 4527226 w 4527226"/>
              <a:gd name="connsiteY107-1304" fmla="*/ 6046908 h 6062148"/>
              <a:gd name="connsiteX0-1305" fmla="*/ 328606 w 4527226"/>
              <a:gd name="connsiteY0-1306" fmla="*/ 6062148 h 6062148"/>
              <a:gd name="connsiteX1-1307" fmla="*/ 381946 w 4527226"/>
              <a:gd name="connsiteY1-1308" fmla="*/ 5924988 h 6062148"/>
              <a:gd name="connsiteX2-1309" fmla="*/ 442906 w 4527226"/>
              <a:gd name="connsiteY2-1310" fmla="*/ 5780208 h 6062148"/>
              <a:gd name="connsiteX3-1311" fmla="*/ 473386 w 4527226"/>
              <a:gd name="connsiteY3-1312" fmla="*/ 5665908 h 6062148"/>
              <a:gd name="connsiteX4-1313" fmla="*/ 511486 w 4527226"/>
              <a:gd name="connsiteY4-1314" fmla="*/ 5612568 h 6062148"/>
              <a:gd name="connsiteX5-1315" fmla="*/ 541966 w 4527226"/>
              <a:gd name="connsiteY5-1316" fmla="*/ 5521128 h 6062148"/>
              <a:gd name="connsiteX6-1317" fmla="*/ 564826 w 4527226"/>
              <a:gd name="connsiteY6-1318" fmla="*/ 5353488 h 6062148"/>
              <a:gd name="connsiteX7-1319" fmla="*/ 602926 w 4527226"/>
              <a:gd name="connsiteY7-1320" fmla="*/ 5223948 h 6062148"/>
              <a:gd name="connsiteX8-1321" fmla="*/ 625786 w 4527226"/>
              <a:gd name="connsiteY8-1322" fmla="*/ 5178228 h 6062148"/>
              <a:gd name="connsiteX9-1323" fmla="*/ 701986 w 4527226"/>
              <a:gd name="connsiteY9-1324" fmla="*/ 5071548 h 6062148"/>
              <a:gd name="connsiteX10-1325" fmla="*/ 717226 w 4527226"/>
              <a:gd name="connsiteY10-1326" fmla="*/ 5063928 h 6062148"/>
              <a:gd name="connsiteX11-1327" fmla="*/ 709606 w 4527226"/>
              <a:gd name="connsiteY11-1328" fmla="*/ 5025828 h 6062148"/>
              <a:gd name="connsiteX12-1329" fmla="*/ 701986 w 4527226"/>
              <a:gd name="connsiteY12-1330" fmla="*/ 5002968 h 6062148"/>
              <a:gd name="connsiteX13-1331" fmla="*/ 968686 w 4527226"/>
              <a:gd name="connsiteY13-1332" fmla="*/ 4682928 h 6062148"/>
              <a:gd name="connsiteX14-1333" fmla="*/ 961066 w 4527226"/>
              <a:gd name="connsiteY14-1334" fmla="*/ 4644828 h 6062148"/>
              <a:gd name="connsiteX15-1335" fmla="*/ 1342066 w 4527226"/>
              <a:gd name="connsiteY15-1336" fmla="*/ 4172388 h 6062148"/>
              <a:gd name="connsiteX16-1337" fmla="*/ 1258246 w 4527226"/>
              <a:gd name="connsiteY16-1338" fmla="*/ 4012368 h 6062148"/>
              <a:gd name="connsiteX17-1339" fmla="*/ 1204906 w 4527226"/>
              <a:gd name="connsiteY17-1340" fmla="*/ 3928548 h 6062148"/>
              <a:gd name="connsiteX18-1341" fmla="*/ 1174426 w 4527226"/>
              <a:gd name="connsiteY18-1342" fmla="*/ 3768528 h 6062148"/>
              <a:gd name="connsiteX19-1343" fmla="*/ 1151566 w 4527226"/>
              <a:gd name="connsiteY19-1344" fmla="*/ 3699948 h 6062148"/>
              <a:gd name="connsiteX20-1345" fmla="*/ 1143946 w 4527226"/>
              <a:gd name="connsiteY20-1346" fmla="*/ 3669468 h 6062148"/>
              <a:gd name="connsiteX21-1347" fmla="*/ 1067746 w 4527226"/>
              <a:gd name="connsiteY21-1348" fmla="*/ 3661848 h 6062148"/>
              <a:gd name="connsiteX22-1349" fmla="*/ 938206 w 4527226"/>
              <a:gd name="connsiteY22-1350" fmla="*/ 3669468 h 6062148"/>
              <a:gd name="connsiteX23-1351" fmla="*/ 831526 w 4527226"/>
              <a:gd name="connsiteY23-1352" fmla="*/ 3692328 h 6062148"/>
              <a:gd name="connsiteX24-1353" fmla="*/ 610546 w 4527226"/>
              <a:gd name="connsiteY24-1354" fmla="*/ 3738048 h 6062148"/>
              <a:gd name="connsiteX25-1355" fmla="*/ 389566 w 4527226"/>
              <a:gd name="connsiteY25-1356" fmla="*/ 3638988 h 6062148"/>
              <a:gd name="connsiteX26-1357" fmla="*/ 381946 w 4527226"/>
              <a:gd name="connsiteY26-1358" fmla="*/ 3326568 h 6062148"/>
              <a:gd name="connsiteX27-1359" fmla="*/ 420046 w 4527226"/>
              <a:gd name="connsiteY27-1360" fmla="*/ 3227508 h 6062148"/>
              <a:gd name="connsiteX28-1361" fmla="*/ 389566 w 4527226"/>
              <a:gd name="connsiteY28-1362" fmla="*/ 3166548 h 6062148"/>
              <a:gd name="connsiteX29-1363" fmla="*/ 351466 w 4527226"/>
              <a:gd name="connsiteY29-1364" fmla="*/ 3105588 h 6062148"/>
              <a:gd name="connsiteX30-1365" fmla="*/ 397186 w 4527226"/>
              <a:gd name="connsiteY30-1366" fmla="*/ 3021768 h 6062148"/>
              <a:gd name="connsiteX31-1367" fmla="*/ 488626 w 4527226"/>
              <a:gd name="connsiteY31-1368" fmla="*/ 2998908 h 6062148"/>
              <a:gd name="connsiteX32-1369" fmla="*/ 471956 w 4527226"/>
              <a:gd name="connsiteY32-1370" fmla="*/ 2942709 h 6062148"/>
              <a:gd name="connsiteX33-1371" fmla="*/ 435286 w 4527226"/>
              <a:gd name="connsiteY33-1372" fmla="*/ 2930328 h 6062148"/>
              <a:gd name="connsiteX34-1373" fmla="*/ 389566 w 4527226"/>
              <a:gd name="connsiteY34-1374" fmla="*/ 2930328 h 6062148"/>
              <a:gd name="connsiteX35-1375" fmla="*/ 314000 w 4527226"/>
              <a:gd name="connsiteY35-1376" fmla="*/ 2893495 h 6062148"/>
              <a:gd name="connsiteX36-1377" fmla="*/ 320986 w 4527226"/>
              <a:gd name="connsiteY36-1378" fmla="*/ 2846508 h 6062148"/>
              <a:gd name="connsiteX37-1379" fmla="*/ 328606 w 4527226"/>
              <a:gd name="connsiteY37-1380" fmla="*/ 2793168 h 6062148"/>
              <a:gd name="connsiteX38-1381" fmla="*/ 313366 w 4527226"/>
              <a:gd name="connsiteY38-1382" fmla="*/ 2732208 h 6062148"/>
              <a:gd name="connsiteX39-1383" fmla="*/ 267646 w 4527226"/>
              <a:gd name="connsiteY39-1384" fmla="*/ 2671248 h 6062148"/>
              <a:gd name="connsiteX40-1385" fmla="*/ 176206 w 4527226"/>
              <a:gd name="connsiteY40-1386" fmla="*/ 2656008 h 6062148"/>
              <a:gd name="connsiteX41-1387" fmla="*/ 54286 w 4527226"/>
              <a:gd name="connsiteY41-1388" fmla="*/ 2610288 h 6062148"/>
              <a:gd name="connsiteX42-1389" fmla="*/ 7931 w 4527226"/>
              <a:gd name="connsiteY42-1390" fmla="*/ 2563298 h 6062148"/>
              <a:gd name="connsiteX43-1391" fmla="*/ 8566 w 4527226"/>
              <a:gd name="connsiteY43-1392" fmla="*/ 2488368 h 6062148"/>
              <a:gd name="connsiteX44-1393" fmla="*/ 92386 w 4527226"/>
              <a:gd name="connsiteY44-1394" fmla="*/ 2335968 h 6062148"/>
              <a:gd name="connsiteX45-1395" fmla="*/ 221926 w 4527226"/>
              <a:gd name="connsiteY45-1396" fmla="*/ 2175948 h 6062148"/>
              <a:gd name="connsiteX46-1397" fmla="*/ 282886 w 4527226"/>
              <a:gd name="connsiteY46-1398" fmla="*/ 2084508 h 6062148"/>
              <a:gd name="connsiteX47-1399" fmla="*/ 328606 w 4527226"/>
              <a:gd name="connsiteY47-1400" fmla="*/ 1977828 h 6062148"/>
              <a:gd name="connsiteX48-1401" fmla="*/ 359086 w 4527226"/>
              <a:gd name="connsiteY48-1402" fmla="*/ 1871148 h 6062148"/>
              <a:gd name="connsiteX49-1403" fmla="*/ 374326 w 4527226"/>
              <a:gd name="connsiteY49-1404" fmla="*/ 1810188 h 6062148"/>
              <a:gd name="connsiteX50-1405" fmla="*/ 343846 w 4527226"/>
              <a:gd name="connsiteY50-1406" fmla="*/ 1756848 h 6062148"/>
              <a:gd name="connsiteX51-1407" fmla="*/ 328606 w 4527226"/>
              <a:gd name="connsiteY51-1408" fmla="*/ 1680648 h 6062148"/>
              <a:gd name="connsiteX52-1409" fmla="*/ 412426 w 4527226"/>
              <a:gd name="connsiteY52-1410" fmla="*/ 1474908 h 6062148"/>
              <a:gd name="connsiteX53-1411" fmla="*/ 442906 w 4527226"/>
              <a:gd name="connsiteY53-1412" fmla="*/ 1307268 h 6062148"/>
              <a:gd name="connsiteX54-1413" fmla="*/ 465766 w 4527226"/>
              <a:gd name="connsiteY54-1414" fmla="*/ 1192968 h 6062148"/>
              <a:gd name="connsiteX55-1415" fmla="*/ 503866 w 4527226"/>
              <a:gd name="connsiteY55-1416" fmla="*/ 1055808 h 6062148"/>
              <a:gd name="connsiteX56-1417" fmla="*/ 557206 w 4527226"/>
              <a:gd name="connsiteY56-1418" fmla="*/ 888168 h 6062148"/>
              <a:gd name="connsiteX57-1419" fmla="*/ 503866 w 4527226"/>
              <a:gd name="connsiteY57-1420" fmla="*/ 888168 h 6062148"/>
              <a:gd name="connsiteX58-1421" fmla="*/ 412426 w 4527226"/>
              <a:gd name="connsiteY58-1422" fmla="*/ 834828 h 6062148"/>
              <a:gd name="connsiteX59-1423" fmla="*/ 328606 w 4527226"/>
              <a:gd name="connsiteY59-1424" fmla="*/ 789108 h 6062148"/>
              <a:gd name="connsiteX60-1425" fmla="*/ 260026 w 4527226"/>
              <a:gd name="connsiteY60-1426" fmla="*/ 773868 h 6062148"/>
              <a:gd name="connsiteX61-1427" fmla="*/ 214306 w 4527226"/>
              <a:gd name="connsiteY61-1428" fmla="*/ 751008 h 6062148"/>
              <a:gd name="connsiteX62-1429" fmla="*/ 260026 w 4527226"/>
              <a:gd name="connsiteY62-1430" fmla="*/ 674808 h 6062148"/>
              <a:gd name="connsiteX63-1431" fmla="*/ 374326 w 4527226"/>
              <a:gd name="connsiteY63-1432" fmla="*/ 606228 h 6062148"/>
              <a:gd name="connsiteX64-1433" fmla="*/ 557206 w 4527226"/>
              <a:gd name="connsiteY64-1434" fmla="*/ 507168 h 6062148"/>
              <a:gd name="connsiteX65-1435" fmla="*/ 656266 w 4527226"/>
              <a:gd name="connsiteY65-1436" fmla="*/ 423348 h 6062148"/>
              <a:gd name="connsiteX66-1437" fmla="*/ 892486 w 4527226"/>
              <a:gd name="connsiteY66-1438" fmla="*/ 232848 h 6062148"/>
              <a:gd name="connsiteX67-1439" fmla="*/ 1174426 w 4527226"/>
              <a:gd name="connsiteY67-1440" fmla="*/ 80448 h 6062148"/>
              <a:gd name="connsiteX68-1441" fmla="*/ 1593526 w 4527226"/>
              <a:gd name="connsiteY68-1442" fmla="*/ 11868 h 6062148"/>
              <a:gd name="connsiteX69-1443" fmla="*/ 1944046 w 4527226"/>
              <a:gd name="connsiteY69-1444" fmla="*/ 4248 h 6062148"/>
              <a:gd name="connsiteX70-1445" fmla="*/ 2172646 w 4527226"/>
              <a:gd name="connsiteY70-1446" fmla="*/ 4248 h 6062148"/>
              <a:gd name="connsiteX71-1447" fmla="*/ 2393626 w 4527226"/>
              <a:gd name="connsiteY71-1448" fmla="*/ 57588 h 6062148"/>
              <a:gd name="connsiteX72-1449" fmla="*/ 2667946 w 4527226"/>
              <a:gd name="connsiteY72-1450" fmla="*/ 133788 h 6062148"/>
              <a:gd name="connsiteX73-1451" fmla="*/ 2820346 w 4527226"/>
              <a:gd name="connsiteY73-1452" fmla="*/ 202368 h 6062148"/>
              <a:gd name="connsiteX74-1453" fmla="*/ 3102286 w 4527226"/>
              <a:gd name="connsiteY74-1454" fmla="*/ 400488 h 6062148"/>
              <a:gd name="connsiteX75-1455" fmla="*/ 3285166 w 4527226"/>
              <a:gd name="connsiteY75-1456" fmla="*/ 651948 h 6062148"/>
              <a:gd name="connsiteX76-1457" fmla="*/ 3407086 w 4527226"/>
              <a:gd name="connsiteY76-1458" fmla="*/ 918648 h 6062148"/>
              <a:gd name="connsiteX77-1459" fmla="*/ 3475666 w 4527226"/>
              <a:gd name="connsiteY77-1460" fmla="*/ 1238688 h 6062148"/>
              <a:gd name="connsiteX78-1461" fmla="*/ 3506146 w 4527226"/>
              <a:gd name="connsiteY78-1462" fmla="*/ 1543488 h 6062148"/>
              <a:gd name="connsiteX79-1463" fmla="*/ 3506146 w 4527226"/>
              <a:gd name="connsiteY79-1464" fmla="*/ 1962588 h 6062148"/>
              <a:gd name="connsiteX80-1465" fmla="*/ 3338506 w 4527226"/>
              <a:gd name="connsiteY80-1466" fmla="*/ 2305488 h 6062148"/>
              <a:gd name="connsiteX81-1467" fmla="*/ 3254686 w 4527226"/>
              <a:gd name="connsiteY81-1468" fmla="*/ 2473128 h 6062148"/>
              <a:gd name="connsiteX82-1469" fmla="*/ 3132766 w 4527226"/>
              <a:gd name="connsiteY82-1470" fmla="*/ 2663628 h 6062148"/>
              <a:gd name="connsiteX83-1471" fmla="*/ 3071806 w 4527226"/>
              <a:gd name="connsiteY83-1472" fmla="*/ 2838888 h 6062148"/>
              <a:gd name="connsiteX84-1473" fmla="*/ 3064186 w 4527226"/>
              <a:gd name="connsiteY84-1474" fmla="*/ 2915088 h 6062148"/>
              <a:gd name="connsiteX85-1475" fmla="*/ 3018466 w 4527226"/>
              <a:gd name="connsiteY85-1476" fmla="*/ 3014148 h 6062148"/>
              <a:gd name="connsiteX86-1477" fmla="*/ 2980366 w 4527226"/>
              <a:gd name="connsiteY86-1478" fmla="*/ 3082728 h 6062148"/>
              <a:gd name="connsiteX87-1479" fmla="*/ 2957506 w 4527226"/>
              <a:gd name="connsiteY87-1480" fmla="*/ 3120828 h 6062148"/>
              <a:gd name="connsiteX88-1481" fmla="*/ 2957506 w 4527226"/>
              <a:gd name="connsiteY88-1482" fmla="*/ 3555168 h 6062148"/>
              <a:gd name="connsiteX89-1483" fmla="*/ 3010846 w 4527226"/>
              <a:gd name="connsiteY89-1484" fmla="*/ 3539928 h 6062148"/>
              <a:gd name="connsiteX90-1485" fmla="*/ 3064186 w 4527226"/>
              <a:gd name="connsiteY90-1486" fmla="*/ 3562788 h 6062148"/>
              <a:gd name="connsiteX91-1487" fmla="*/ 3109906 w 4527226"/>
              <a:gd name="connsiteY91-1488" fmla="*/ 3570408 h 6062148"/>
              <a:gd name="connsiteX92-1489" fmla="*/ 3140386 w 4527226"/>
              <a:gd name="connsiteY92-1490" fmla="*/ 3631368 h 6062148"/>
              <a:gd name="connsiteX93-1491" fmla="*/ 3117526 w 4527226"/>
              <a:gd name="connsiteY93-1492" fmla="*/ 3738048 h 6062148"/>
              <a:gd name="connsiteX94-1493" fmla="*/ 3125146 w 4527226"/>
              <a:gd name="connsiteY94-1494" fmla="*/ 4103808 h 6062148"/>
              <a:gd name="connsiteX95-1495" fmla="*/ 3117526 w 4527226"/>
              <a:gd name="connsiteY95-1496" fmla="*/ 4119048 h 6062148"/>
              <a:gd name="connsiteX96-1497" fmla="*/ 3163246 w 4527226"/>
              <a:gd name="connsiteY96-1498" fmla="*/ 4157148 h 6062148"/>
              <a:gd name="connsiteX97-1499" fmla="*/ 3201346 w 4527226"/>
              <a:gd name="connsiteY97-1500" fmla="*/ 4164768 h 6062148"/>
              <a:gd name="connsiteX98-1501" fmla="*/ 3231826 w 4527226"/>
              <a:gd name="connsiteY98-1502" fmla="*/ 4172388 h 6062148"/>
              <a:gd name="connsiteX99-1503" fmla="*/ 3285166 w 4527226"/>
              <a:gd name="connsiteY99-1504" fmla="*/ 4294308 h 6062148"/>
              <a:gd name="connsiteX100-1505" fmla="*/ 3300406 w 4527226"/>
              <a:gd name="connsiteY100-1506" fmla="*/ 4347648 h 6062148"/>
              <a:gd name="connsiteX101-1507" fmla="*/ 3330886 w 4527226"/>
              <a:gd name="connsiteY101-1508" fmla="*/ 4408608 h 6062148"/>
              <a:gd name="connsiteX102-1509" fmla="*/ 3551866 w 4527226"/>
              <a:gd name="connsiteY102-1510" fmla="*/ 4644828 h 6062148"/>
              <a:gd name="connsiteX103-1511" fmla="*/ 3887146 w 4527226"/>
              <a:gd name="connsiteY103-1512" fmla="*/ 5025828 h 6062148"/>
              <a:gd name="connsiteX104-1513" fmla="*/ 4100506 w 4527226"/>
              <a:gd name="connsiteY104-1514" fmla="*/ 5300148 h 6062148"/>
              <a:gd name="connsiteX105-1515" fmla="*/ 4367206 w 4527226"/>
              <a:gd name="connsiteY105-1516" fmla="*/ 5726868 h 6062148"/>
              <a:gd name="connsiteX106-1517" fmla="*/ 4527226 w 4527226"/>
              <a:gd name="connsiteY106-1518" fmla="*/ 6046908 h 6062148"/>
              <a:gd name="connsiteX0-1519" fmla="*/ 328606 w 4527226"/>
              <a:gd name="connsiteY0-1520" fmla="*/ 6062148 h 6062148"/>
              <a:gd name="connsiteX1-1521" fmla="*/ 381946 w 4527226"/>
              <a:gd name="connsiteY1-1522" fmla="*/ 5924988 h 6062148"/>
              <a:gd name="connsiteX2-1523" fmla="*/ 442906 w 4527226"/>
              <a:gd name="connsiteY2-1524" fmla="*/ 5780208 h 6062148"/>
              <a:gd name="connsiteX3-1525" fmla="*/ 473386 w 4527226"/>
              <a:gd name="connsiteY3-1526" fmla="*/ 5665908 h 6062148"/>
              <a:gd name="connsiteX4-1527" fmla="*/ 511486 w 4527226"/>
              <a:gd name="connsiteY4-1528" fmla="*/ 5612568 h 6062148"/>
              <a:gd name="connsiteX5-1529" fmla="*/ 541966 w 4527226"/>
              <a:gd name="connsiteY5-1530" fmla="*/ 5521128 h 6062148"/>
              <a:gd name="connsiteX6-1531" fmla="*/ 564826 w 4527226"/>
              <a:gd name="connsiteY6-1532" fmla="*/ 5353488 h 6062148"/>
              <a:gd name="connsiteX7-1533" fmla="*/ 602926 w 4527226"/>
              <a:gd name="connsiteY7-1534" fmla="*/ 5223948 h 6062148"/>
              <a:gd name="connsiteX8-1535" fmla="*/ 625786 w 4527226"/>
              <a:gd name="connsiteY8-1536" fmla="*/ 5178228 h 6062148"/>
              <a:gd name="connsiteX9-1537" fmla="*/ 701986 w 4527226"/>
              <a:gd name="connsiteY9-1538" fmla="*/ 5071548 h 6062148"/>
              <a:gd name="connsiteX10-1539" fmla="*/ 717226 w 4527226"/>
              <a:gd name="connsiteY10-1540" fmla="*/ 5063928 h 6062148"/>
              <a:gd name="connsiteX11-1541" fmla="*/ 709606 w 4527226"/>
              <a:gd name="connsiteY11-1542" fmla="*/ 5025828 h 6062148"/>
              <a:gd name="connsiteX12-1543" fmla="*/ 701986 w 4527226"/>
              <a:gd name="connsiteY12-1544" fmla="*/ 5002968 h 6062148"/>
              <a:gd name="connsiteX13-1545" fmla="*/ 968686 w 4527226"/>
              <a:gd name="connsiteY13-1546" fmla="*/ 4682928 h 6062148"/>
              <a:gd name="connsiteX14-1547" fmla="*/ 961066 w 4527226"/>
              <a:gd name="connsiteY14-1548" fmla="*/ 4644828 h 6062148"/>
              <a:gd name="connsiteX15-1549" fmla="*/ 1342066 w 4527226"/>
              <a:gd name="connsiteY15-1550" fmla="*/ 4172388 h 6062148"/>
              <a:gd name="connsiteX16-1551" fmla="*/ 1258246 w 4527226"/>
              <a:gd name="connsiteY16-1552" fmla="*/ 4012368 h 6062148"/>
              <a:gd name="connsiteX17-1553" fmla="*/ 1204906 w 4527226"/>
              <a:gd name="connsiteY17-1554" fmla="*/ 3928548 h 6062148"/>
              <a:gd name="connsiteX18-1555" fmla="*/ 1174426 w 4527226"/>
              <a:gd name="connsiteY18-1556" fmla="*/ 3768528 h 6062148"/>
              <a:gd name="connsiteX19-1557" fmla="*/ 1151566 w 4527226"/>
              <a:gd name="connsiteY19-1558" fmla="*/ 3699948 h 6062148"/>
              <a:gd name="connsiteX20-1559" fmla="*/ 1143946 w 4527226"/>
              <a:gd name="connsiteY20-1560" fmla="*/ 3669468 h 6062148"/>
              <a:gd name="connsiteX21-1561" fmla="*/ 1067746 w 4527226"/>
              <a:gd name="connsiteY21-1562" fmla="*/ 3661848 h 6062148"/>
              <a:gd name="connsiteX22-1563" fmla="*/ 938206 w 4527226"/>
              <a:gd name="connsiteY22-1564" fmla="*/ 3669468 h 6062148"/>
              <a:gd name="connsiteX23-1565" fmla="*/ 831526 w 4527226"/>
              <a:gd name="connsiteY23-1566" fmla="*/ 3692328 h 6062148"/>
              <a:gd name="connsiteX24-1567" fmla="*/ 610546 w 4527226"/>
              <a:gd name="connsiteY24-1568" fmla="*/ 3738048 h 6062148"/>
              <a:gd name="connsiteX25-1569" fmla="*/ 389566 w 4527226"/>
              <a:gd name="connsiteY25-1570" fmla="*/ 3638988 h 6062148"/>
              <a:gd name="connsiteX26-1571" fmla="*/ 381946 w 4527226"/>
              <a:gd name="connsiteY26-1572" fmla="*/ 3326568 h 6062148"/>
              <a:gd name="connsiteX27-1573" fmla="*/ 420046 w 4527226"/>
              <a:gd name="connsiteY27-1574" fmla="*/ 3227508 h 6062148"/>
              <a:gd name="connsiteX28-1575" fmla="*/ 389566 w 4527226"/>
              <a:gd name="connsiteY28-1576" fmla="*/ 3166548 h 6062148"/>
              <a:gd name="connsiteX29-1577" fmla="*/ 351466 w 4527226"/>
              <a:gd name="connsiteY29-1578" fmla="*/ 3105588 h 6062148"/>
              <a:gd name="connsiteX30-1579" fmla="*/ 397186 w 4527226"/>
              <a:gd name="connsiteY30-1580" fmla="*/ 3021768 h 6062148"/>
              <a:gd name="connsiteX31-1581" fmla="*/ 488626 w 4527226"/>
              <a:gd name="connsiteY31-1582" fmla="*/ 2998908 h 6062148"/>
              <a:gd name="connsiteX32-1583" fmla="*/ 471956 w 4527226"/>
              <a:gd name="connsiteY32-1584" fmla="*/ 2942709 h 6062148"/>
              <a:gd name="connsiteX33-1585" fmla="*/ 435286 w 4527226"/>
              <a:gd name="connsiteY33-1586" fmla="*/ 2930328 h 6062148"/>
              <a:gd name="connsiteX34-1587" fmla="*/ 389566 w 4527226"/>
              <a:gd name="connsiteY34-1588" fmla="*/ 2930328 h 6062148"/>
              <a:gd name="connsiteX35-1589" fmla="*/ 314000 w 4527226"/>
              <a:gd name="connsiteY35-1590" fmla="*/ 2893495 h 6062148"/>
              <a:gd name="connsiteX36-1591" fmla="*/ 320986 w 4527226"/>
              <a:gd name="connsiteY36-1592" fmla="*/ 2846508 h 6062148"/>
              <a:gd name="connsiteX37-1593" fmla="*/ 328606 w 4527226"/>
              <a:gd name="connsiteY37-1594" fmla="*/ 2793168 h 6062148"/>
              <a:gd name="connsiteX38-1595" fmla="*/ 313366 w 4527226"/>
              <a:gd name="connsiteY38-1596" fmla="*/ 2732208 h 6062148"/>
              <a:gd name="connsiteX39-1597" fmla="*/ 267646 w 4527226"/>
              <a:gd name="connsiteY39-1598" fmla="*/ 2671248 h 6062148"/>
              <a:gd name="connsiteX40-1599" fmla="*/ 176206 w 4527226"/>
              <a:gd name="connsiteY40-1600" fmla="*/ 2656008 h 6062148"/>
              <a:gd name="connsiteX41-1601" fmla="*/ 54286 w 4527226"/>
              <a:gd name="connsiteY41-1602" fmla="*/ 2610288 h 6062148"/>
              <a:gd name="connsiteX42-1603" fmla="*/ 7931 w 4527226"/>
              <a:gd name="connsiteY42-1604" fmla="*/ 2563298 h 6062148"/>
              <a:gd name="connsiteX43-1605" fmla="*/ 8566 w 4527226"/>
              <a:gd name="connsiteY43-1606" fmla="*/ 2488368 h 6062148"/>
              <a:gd name="connsiteX44-1607" fmla="*/ 92386 w 4527226"/>
              <a:gd name="connsiteY44-1608" fmla="*/ 2335968 h 6062148"/>
              <a:gd name="connsiteX45-1609" fmla="*/ 221926 w 4527226"/>
              <a:gd name="connsiteY45-1610" fmla="*/ 2175948 h 6062148"/>
              <a:gd name="connsiteX46-1611" fmla="*/ 282886 w 4527226"/>
              <a:gd name="connsiteY46-1612" fmla="*/ 2084508 h 6062148"/>
              <a:gd name="connsiteX47-1613" fmla="*/ 328606 w 4527226"/>
              <a:gd name="connsiteY47-1614" fmla="*/ 1977828 h 6062148"/>
              <a:gd name="connsiteX48-1615" fmla="*/ 359086 w 4527226"/>
              <a:gd name="connsiteY48-1616" fmla="*/ 1871148 h 6062148"/>
              <a:gd name="connsiteX49-1617" fmla="*/ 374326 w 4527226"/>
              <a:gd name="connsiteY49-1618" fmla="*/ 1810188 h 6062148"/>
              <a:gd name="connsiteX50-1619" fmla="*/ 343846 w 4527226"/>
              <a:gd name="connsiteY50-1620" fmla="*/ 1756848 h 6062148"/>
              <a:gd name="connsiteX51-1621" fmla="*/ 328606 w 4527226"/>
              <a:gd name="connsiteY51-1622" fmla="*/ 1680648 h 6062148"/>
              <a:gd name="connsiteX52-1623" fmla="*/ 412426 w 4527226"/>
              <a:gd name="connsiteY52-1624" fmla="*/ 1474908 h 6062148"/>
              <a:gd name="connsiteX53-1625" fmla="*/ 442906 w 4527226"/>
              <a:gd name="connsiteY53-1626" fmla="*/ 1307268 h 6062148"/>
              <a:gd name="connsiteX54-1627" fmla="*/ 465766 w 4527226"/>
              <a:gd name="connsiteY54-1628" fmla="*/ 1192968 h 6062148"/>
              <a:gd name="connsiteX55-1629" fmla="*/ 503866 w 4527226"/>
              <a:gd name="connsiteY55-1630" fmla="*/ 1055808 h 6062148"/>
              <a:gd name="connsiteX56-1631" fmla="*/ 557206 w 4527226"/>
              <a:gd name="connsiteY56-1632" fmla="*/ 888168 h 6062148"/>
              <a:gd name="connsiteX57-1633" fmla="*/ 503866 w 4527226"/>
              <a:gd name="connsiteY57-1634" fmla="*/ 888168 h 6062148"/>
              <a:gd name="connsiteX58-1635" fmla="*/ 412426 w 4527226"/>
              <a:gd name="connsiteY58-1636" fmla="*/ 834828 h 6062148"/>
              <a:gd name="connsiteX59-1637" fmla="*/ 328606 w 4527226"/>
              <a:gd name="connsiteY59-1638" fmla="*/ 789108 h 6062148"/>
              <a:gd name="connsiteX60-1639" fmla="*/ 260026 w 4527226"/>
              <a:gd name="connsiteY60-1640" fmla="*/ 773868 h 6062148"/>
              <a:gd name="connsiteX61-1641" fmla="*/ 214306 w 4527226"/>
              <a:gd name="connsiteY61-1642" fmla="*/ 751008 h 6062148"/>
              <a:gd name="connsiteX62-1643" fmla="*/ 260026 w 4527226"/>
              <a:gd name="connsiteY62-1644" fmla="*/ 674808 h 6062148"/>
              <a:gd name="connsiteX63-1645" fmla="*/ 374326 w 4527226"/>
              <a:gd name="connsiteY63-1646" fmla="*/ 606228 h 6062148"/>
              <a:gd name="connsiteX64-1647" fmla="*/ 557206 w 4527226"/>
              <a:gd name="connsiteY64-1648" fmla="*/ 507168 h 6062148"/>
              <a:gd name="connsiteX65-1649" fmla="*/ 656266 w 4527226"/>
              <a:gd name="connsiteY65-1650" fmla="*/ 423348 h 6062148"/>
              <a:gd name="connsiteX66-1651" fmla="*/ 892486 w 4527226"/>
              <a:gd name="connsiteY66-1652" fmla="*/ 232848 h 6062148"/>
              <a:gd name="connsiteX67-1653" fmla="*/ 1174426 w 4527226"/>
              <a:gd name="connsiteY67-1654" fmla="*/ 80448 h 6062148"/>
              <a:gd name="connsiteX68-1655" fmla="*/ 1593526 w 4527226"/>
              <a:gd name="connsiteY68-1656" fmla="*/ 11868 h 6062148"/>
              <a:gd name="connsiteX69-1657" fmla="*/ 1944046 w 4527226"/>
              <a:gd name="connsiteY69-1658" fmla="*/ 4248 h 6062148"/>
              <a:gd name="connsiteX70-1659" fmla="*/ 2172646 w 4527226"/>
              <a:gd name="connsiteY70-1660" fmla="*/ 4248 h 6062148"/>
              <a:gd name="connsiteX71-1661" fmla="*/ 2393626 w 4527226"/>
              <a:gd name="connsiteY71-1662" fmla="*/ 57588 h 6062148"/>
              <a:gd name="connsiteX72-1663" fmla="*/ 2667946 w 4527226"/>
              <a:gd name="connsiteY72-1664" fmla="*/ 133788 h 6062148"/>
              <a:gd name="connsiteX73-1665" fmla="*/ 2820346 w 4527226"/>
              <a:gd name="connsiteY73-1666" fmla="*/ 202368 h 6062148"/>
              <a:gd name="connsiteX74-1667" fmla="*/ 3102286 w 4527226"/>
              <a:gd name="connsiteY74-1668" fmla="*/ 400488 h 6062148"/>
              <a:gd name="connsiteX75-1669" fmla="*/ 3285166 w 4527226"/>
              <a:gd name="connsiteY75-1670" fmla="*/ 651948 h 6062148"/>
              <a:gd name="connsiteX76-1671" fmla="*/ 3407086 w 4527226"/>
              <a:gd name="connsiteY76-1672" fmla="*/ 918648 h 6062148"/>
              <a:gd name="connsiteX77-1673" fmla="*/ 3475666 w 4527226"/>
              <a:gd name="connsiteY77-1674" fmla="*/ 1238688 h 6062148"/>
              <a:gd name="connsiteX78-1675" fmla="*/ 3506146 w 4527226"/>
              <a:gd name="connsiteY78-1676" fmla="*/ 1543488 h 6062148"/>
              <a:gd name="connsiteX79-1677" fmla="*/ 3506146 w 4527226"/>
              <a:gd name="connsiteY79-1678" fmla="*/ 1962588 h 6062148"/>
              <a:gd name="connsiteX80-1679" fmla="*/ 3338506 w 4527226"/>
              <a:gd name="connsiteY80-1680" fmla="*/ 2305488 h 6062148"/>
              <a:gd name="connsiteX81-1681" fmla="*/ 3254686 w 4527226"/>
              <a:gd name="connsiteY81-1682" fmla="*/ 2473128 h 6062148"/>
              <a:gd name="connsiteX82-1683" fmla="*/ 3132766 w 4527226"/>
              <a:gd name="connsiteY82-1684" fmla="*/ 2663628 h 6062148"/>
              <a:gd name="connsiteX83-1685" fmla="*/ 3071806 w 4527226"/>
              <a:gd name="connsiteY83-1686" fmla="*/ 2838888 h 6062148"/>
              <a:gd name="connsiteX84-1687" fmla="*/ 3064186 w 4527226"/>
              <a:gd name="connsiteY84-1688" fmla="*/ 2915088 h 6062148"/>
              <a:gd name="connsiteX85-1689" fmla="*/ 3018466 w 4527226"/>
              <a:gd name="connsiteY85-1690" fmla="*/ 3014148 h 6062148"/>
              <a:gd name="connsiteX86-1691" fmla="*/ 2980366 w 4527226"/>
              <a:gd name="connsiteY86-1692" fmla="*/ 3082728 h 6062148"/>
              <a:gd name="connsiteX87-1693" fmla="*/ 2957506 w 4527226"/>
              <a:gd name="connsiteY87-1694" fmla="*/ 3120828 h 6062148"/>
              <a:gd name="connsiteX88-1695" fmla="*/ 2957506 w 4527226"/>
              <a:gd name="connsiteY88-1696" fmla="*/ 3555168 h 6062148"/>
              <a:gd name="connsiteX89-1697" fmla="*/ 3010846 w 4527226"/>
              <a:gd name="connsiteY89-1698" fmla="*/ 3539928 h 6062148"/>
              <a:gd name="connsiteX90-1699" fmla="*/ 3109906 w 4527226"/>
              <a:gd name="connsiteY90-1700" fmla="*/ 3570408 h 6062148"/>
              <a:gd name="connsiteX91-1701" fmla="*/ 3140386 w 4527226"/>
              <a:gd name="connsiteY91-1702" fmla="*/ 3631368 h 6062148"/>
              <a:gd name="connsiteX92-1703" fmla="*/ 3117526 w 4527226"/>
              <a:gd name="connsiteY92-1704" fmla="*/ 3738048 h 6062148"/>
              <a:gd name="connsiteX93-1705" fmla="*/ 3125146 w 4527226"/>
              <a:gd name="connsiteY93-1706" fmla="*/ 4103808 h 6062148"/>
              <a:gd name="connsiteX94-1707" fmla="*/ 3117526 w 4527226"/>
              <a:gd name="connsiteY94-1708" fmla="*/ 4119048 h 6062148"/>
              <a:gd name="connsiteX95-1709" fmla="*/ 3163246 w 4527226"/>
              <a:gd name="connsiteY95-1710" fmla="*/ 4157148 h 6062148"/>
              <a:gd name="connsiteX96-1711" fmla="*/ 3201346 w 4527226"/>
              <a:gd name="connsiteY96-1712" fmla="*/ 4164768 h 6062148"/>
              <a:gd name="connsiteX97-1713" fmla="*/ 3231826 w 4527226"/>
              <a:gd name="connsiteY97-1714" fmla="*/ 4172388 h 6062148"/>
              <a:gd name="connsiteX98-1715" fmla="*/ 3285166 w 4527226"/>
              <a:gd name="connsiteY98-1716" fmla="*/ 4294308 h 6062148"/>
              <a:gd name="connsiteX99-1717" fmla="*/ 3300406 w 4527226"/>
              <a:gd name="connsiteY99-1718" fmla="*/ 4347648 h 6062148"/>
              <a:gd name="connsiteX100-1719" fmla="*/ 3330886 w 4527226"/>
              <a:gd name="connsiteY100-1720" fmla="*/ 4408608 h 6062148"/>
              <a:gd name="connsiteX101-1721" fmla="*/ 3551866 w 4527226"/>
              <a:gd name="connsiteY101-1722" fmla="*/ 4644828 h 6062148"/>
              <a:gd name="connsiteX102-1723" fmla="*/ 3887146 w 4527226"/>
              <a:gd name="connsiteY102-1724" fmla="*/ 5025828 h 6062148"/>
              <a:gd name="connsiteX103-1725" fmla="*/ 4100506 w 4527226"/>
              <a:gd name="connsiteY103-1726" fmla="*/ 5300148 h 6062148"/>
              <a:gd name="connsiteX104-1727" fmla="*/ 4367206 w 4527226"/>
              <a:gd name="connsiteY104-1728" fmla="*/ 5726868 h 6062148"/>
              <a:gd name="connsiteX105-1729" fmla="*/ 4527226 w 4527226"/>
              <a:gd name="connsiteY105-1730" fmla="*/ 6046908 h 6062148"/>
              <a:gd name="connsiteX0-1731" fmla="*/ 328606 w 4527226"/>
              <a:gd name="connsiteY0-1732" fmla="*/ 6062148 h 6062148"/>
              <a:gd name="connsiteX1-1733" fmla="*/ 381946 w 4527226"/>
              <a:gd name="connsiteY1-1734" fmla="*/ 5924988 h 6062148"/>
              <a:gd name="connsiteX2-1735" fmla="*/ 442906 w 4527226"/>
              <a:gd name="connsiteY2-1736" fmla="*/ 5780208 h 6062148"/>
              <a:gd name="connsiteX3-1737" fmla="*/ 473386 w 4527226"/>
              <a:gd name="connsiteY3-1738" fmla="*/ 5665908 h 6062148"/>
              <a:gd name="connsiteX4-1739" fmla="*/ 511486 w 4527226"/>
              <a:gd name="connsiteY4-1740" fmla="*/ 5612568 h 6062148"/>
              <a:gd name="connsiteX5-1741" fmla="*/ 541966 w 4527226"/>
              <a:gd name="connsiteY5-1742" fmla="*/ 5521128 h 6062148"/>
              <a:gd name="connsiteX6-1743" fmla="*/ 564826 w 4527226"/>
              <a:gd name="connsiteY6-1744" fmla="*/ 5353488 h 6062148"/>
              <a:gd name="connsiteX7-1745" fmla="*/ 602926 w 4527226"/>
              <a:gd name="connsiteY7-1746" fmla="*/ 5223948 h 6062148"/>
              <a:gd name="connsiteX8-1747" fmla="*/ 625786 w 4527226"/>
              <a:gd name="connsiteY8-1748" fmla="*/ 5178228 h 6062148"/>
              <a:gd name="connsiteX9-1749" fmla="*/ 701986 w 4527226"/>
              <a:gd name="connsiteY9-1750" fmla="*/ 5071548 h 6062148"/>
              <a:gd name="connsiteX10-1751" fmla="*/ 717226 w 4527226"/>
              <a:gd name="connsiteY10-1752" fmla="*/ 5063928 h 6062148"/>
              <a:gd name="connsiteX11-1753" fmla="*/ 709606 w 4527226"/>
              <a:gd name="connsiteY11-1754" fmla="*/ 5025828 h 6062148"/>
              <a:gd name="connsiteX12-1755" fmla="*/ 701986 w 4527226"/>
              <a:gd name="connsiteY12-1756" fmla="*/ 5002968 h 6062148"/>
              <a:gd name="connsiteX13-1757" fmla="*/ 968686 w 4527226"/>
              <a:gd name="connsiteY13-1758" fmla="*/ 4682928 h 6062148"/>
              <a:gd name="connsiteX14-1759" fmla="*/ 961066 w 4527226"/>
              <a:gd name="connsiteY14-1760" fmla="*/ 4644828 h 6062148"/>
              <a:gd name="connsiteX15-1761" fmla="*/ 1342066 w 4527226"/>
              <a:gd name="connsiteY15-1762" fmla="*/ 4172388 h 6062148"/>
              <a:gd name="connsiteX16-1763" fmla="*/ 1258246 w 4527226"/>
              <a:gd name="connsiteY16-1764" fmla="*/ 4012368 h 6062148"/>
              <a:gd name="connsiteX17-1765" fmla="*/ 1204906 w 4527226"/>
              <a:gd name="connsiteY17-1766" fmla="*/ 3928548 h 6062148"/>
              <a:gd name="connsiteX18-1767" fmla="*/ 1174426 w 4527226"/>
              <a:gd name="connsiteY18-1768" fmla="*/ 3768528 h 6062148"/>
              <a:gd name="connsiteX19-1769" fmla="*/ 1151566 w 4527226"/>
              <a:gd name="connsiteY19-1770" fmla="*/ 3699948 h 6062148"/>
              <a:gd name="connsiteX20-1771" fmla="*/ 1143946 w 4527226"/>
              <a:gd name="connsiteY20-1772" fmla="*/ 3669468 h 6062148"/>
              <a:gd name="connsiteX21-1773" fmla="*/ 1067746 w 4527226"/>
              <a:gd name="connsiteY21-1774" fmla="*/ 3661848 h 6062148"/>
              <a:gd name="connsiteX22-1775" fmla="*/ 938206 w 4527226"/>
              <a:gd name="connsiteY22-1776" fmla="*/ 3669468 h 6062148"/>
              <a:gd name="connsiteX23-1777" fmla="*/ 831526 w 4527226"/>
              <a:gd name="connsiteY23-1778" fmla="*/ 3692328 h 6062148"/>
              <a:gd name="connsiteX24-1779" fmla="*/ 610546 w 4527226"/>
              <a:gd name="connsiteY24-1780" fmla="*/ 3738048 h 6062148"/>
              <a:gd name="connsiteX25-1781" fmla="*/ 389566 w 4527226"/>
              <a:gd name="connsiteY25-1782" fmla="*/ 3638988 h 6062148"/>
              <a:gd name="connsiteX26-1783" fmla="*/ 381946 w 4527226"/>
              <a:gd name="connsiteY26-1784" fmla="*/ 3326568 h 6062148"/>
              <a:gd name="connsiteX27-1785" fmla="*/ 420046 w 4527226"/>
              <a:gd name="connsiteY27-1786" fmla="*/ 3227508 h 6062148"/>
              <a:gd name="connsiteX28-1787" fmla="*/ 389566 w 4527226"/>
              <a:gd name="connsiteY28-1788" fmla="*/ 3166548 h 6062148"/>
              <a:gd name="connsiteX29-1789" fmla="*/ 351466 w 4527226"/>
              <a:gd name="connsiteY29-1790" fmla="*/ 3105588 h 6062148"/>
              <a:gd name="connsiteX30-1791" fmla="*/ 397186 w 4527226"/>
              <a:gd name="connsiteY30-1792" fmla="*/ 3021768 h 6062148"/>
              <a:gd name="connsiteX31-1793" fmla="*/ 488626 w 4527226"/>
              <a:gd name="connsiteY31-1794" fmla="*/ 2998908 h 6062148"/>
              <a:gd name="connsiteX32-1795" fmla="*/ 471956 w 4527226"/>
              <a:gd name="connsiteY32-1796" fmla="*/ 2942709 h 6062148"/>
              <a:gd name="connsiteX33-1797" fmla="*/ 435286 w 4527226"/>
              <a:gd name="connsiteY33-1798" fmla="*/ 2930328 h 6062148"/>
              <a:gd name="connsiteX34-1799" fmla="*/ 389566 w 4527226"/>
              <a:gd name="connsiteY34-1800" fmla="*/ 2930328 h 6062148"/>
              <a:gd name="connsiteX35-1801" fmla="*/ 314000 w 4527226"/>
              <a:gd name="connsiteY35-1802" fmla="*/ 2893495 h 6062148"/>
              <a:gd name="connsiteX36-1803" fmla="*/ 320986 w 4527226"/>
              <a:gd name="connsiteY36-1804" fmla="*/ 2846508 h 6062148"/>
              <a:gd name="connsiteX37-1805" fmla="*/ 328606 w 4527226"/>
              <a:gd name="connsiteY37-1806" fmla="*/ 2793168 h 6062148"/>
              <a:gd name="connsiteX38-1807" fmla="*/ 313366 w 4527226"/>
              <a:gd name="connsiteY38-1808" fmla="*/ 2732208 h 6062148"/>
              <a:gd name="connsiteX39-1809" fmla="*/ 267646 w 4527226"/>
              <a:gd name="connsiteY39-1810" fmla="*/ 2671248 h 6062148"/>
              <a:gd name="connsiteX40-1811" fmla="*/ 176206 w 4527226"/>
              <a:gd name="connsiteY40-1812" fmla="*/ 2656008 h 6062148"/>
              <a:gd name="connsiteX41-1813" fmla="*/ 54286 w 4527226"/>
              <a:gd name="connsiteY41-1814" fmla="*/ 2610288 h 6062148"/>
              <a:gd name="connsiteX42-1815" fmla="*/ 7931 w 4527226"/>
              <a:gd name="connsiteY42-1816" fmla="*/ 2563298 h 6062148"/>
              <a:gd name="connsiteX43-1817" fmla="*/ 8566 w 4527226"/>
              <a:gd name="connsiteY43-1818" fmla="*/ 2488368 h 6062148"/>
              <a:gd name="connsiteX44-1819" fmla="*/ 92386 w 4527226"/>
              <a:gd name="connsiteY44-1820" fmla="*/ 2335968 h 6062148"/>
              <a:gd name="connsiteX45-1821" fmla="*/ 221926 w 4527226"/>
              <a:gd name="connsiteY45-1822" fmla="*/ 2175948 h 6062148"/>
              <a:gd name="connsiteX46-1823" fmla="*/ 282886 w 4527226"/>
              <a:gd name="connsiteY46-1824" fmla="*/ 2084508 h 6062148"/>
              <a:gd name="connsiteX47-1825" fmla="*/ 328606 w 4527226"/>
              <a:gd name="connsiteY47-1826" fmla="*/ 1977828 h 6062148"/>
              <a:gd name="connsiteX48-1827" fmla="*/ 359086 w 4527226"/>
              <a:gd name="connsiteY48-1828" fmla="*/ 1871148 h 6062148"/>
              <a:gd name="connsiteX49-1829" fmla="*/ 374326 w 4527226"/>
              <a:gd name="connsiteY49-1830" fmla="*/ 1810188 h 6062148"/>
              <a:gd name="connsiteX50-1831" fmla="*/ 343846 w 4527226"/>
              <a:gd name="connsiteY50-1832" fmla="*/ 1756848 h 6062148"/>
              <a:gd name="connsiteX51-1833" fmla="*/ 328606 w 4527226"/>
              <a:gd name="connsiteY51-1834" fmla="*/ 1680648 h 6062148"/>
              <a:gd name="connsiteX52-1835" fmla="*/ 412426 w 4527226"/>
              <a:gd name="connsiteY52-1836" fmla="*/ 1474908 h 6062148"/>
              <a:gd name="connsiteX53-1837" fmla="*/ 442906 w 4527226"/>
              <a:gd name="connsiteY53-1838" fmla="*/ 1307268 h 6062148"/>
              <a:gd name="connsiteX54-1839" fmla="*/ 465766 w 4527226"/>
              <a:gd name="connsiteY54-1840" fmla="*/ 1192968 h 6062148"/>
              <a:gd name="connsiteX55-1841" fmla="*/ 503866 w 4527226"/>
              <a:gd name="connsiteY55-1842" fmla="*/ 1055808 h 6062148"/>
              <a:gd name="connsiteX56-1843" fmla="*/ 557206 w 4527226"/>
              <a:gd name="connsiteY56-1844" fmla="*/ 888168 h 6062148"/>
              <a:gd name="connsiteX57-1845" fmla="*/ 503866 w 4527226"/>
              <a:gd name="connsiteY57-1846" fmla="*/ 888168 h 6062148"/>
              <a:gd name="connsiteX58-1847" fmla="*/ 412426 w 4527226"/>
              <a:gd name="connsiteY58-1848" fmla="*/ 834828 h 6062148"/>
              <a:gd name="connsiteX59-1849" fmla="*/ 328606 w 4527226"/>
              <a:gd name="connsiteY59-1850" fmla="*/ 789108 h 6062148"/>
              <a:gd name="connsiteX60-1851" fmla="*/ 260026 w 4527226"/>
              <a:gd name="connsiteY60-1852" fmla="*/ 773868 h 6062148"/>
              <a:gd name="connsiteX61-1853" fmla="*/ 214306 w 4527226"/>
              <a:gd name="connsiteY61-1854" fmla="*/ 751008 h 6062148"/>
              <a:gd name="connsiteX62-1855" fmla="*/ 260026 w 4527226"/>
              <a:gd name="connsiteY62-1856" fmla="*/ 674808 h 6062148"/>
              <a:gd name="connsiteX63-1857" fmla="*/ 374326 w 4527226"/>
              <a:gd name="connsiteY63-1858" fmla="*/ 606228 h 6062148"/>
              <a:gd name="connsiteX64-1859" fmla="*/ 557206 w 4527226"/>
              <a:gd name="connsiteY64-1860" fmla="*/ 507168 h 6062148"/>
              <a:gd name="connsiteX65-1861" fmla="*/ 656266 w 4527226"/>
              <a:gd name="connsiteY65-1862" fmla="*/ 423348 h 6062148"/>
              <a:gd name="connsiteX66-1863" fmla="*/ 892486 w 4527226"/>
              <a:gd name="connsiteY66-1864" fmla="*/ 232848 h 6062148"/>
              <a:gd name="connsiteX67-1865" fmla="*/ 1174426 w 4527226"/>
              <a:gd name="connsiteY67-1866" fmla="*/ 80448 h 6062148"/>
              <a:gd name="connsiteX68-1867" fmla="*/ 1593526 w 4527226"/>
              <a:gd name="connsiteY68-1868" fmla="*/ 11868 h 6062148"/>
              <a:gd name="connsiteX69-1869" fmla="*/ 1944046 w 4527226"/>
              <a:gd name="connsiteY69-1870" fmla="*/ 4248 h 6062148"/>
              <a:gd name="connsiteX70-1871" fmla="*/ 2172646 w 4527226"/>
              <a:gd name="connsiteY70-1872" fmla="*/ 4248 h 6062148"/>
              <a:gd name="connsiteX71-1873" fmla="*/ 2393626 w 4527226"/>
              <a:gd name="connsiteY71-1874" fmla="*/ 57588 h 6062148"/>
              <a:gd name="connsiteX72-1875" fmla="*/ 2667946 w 4527226"/>
              <a:gd name="connsiteY72-1876" fmla="*/ 133788 h 6062148"/>
              <a:gd name="connsiteX73-1877" fmla="*/ 2820346 w 4527226"/>
              <a:gd name="connsiteY73-1878" fmla="*/ 202368 h 6062148"/>
              <a:gd name="connsiteX74-1879" fmla="*/ 3102286 w 4527226"/>
              <a:gd name="connsiteY74-1880" fmla="*/ 400488 h 6062148"/>
              <a:gd name="connsiteX75-1881" fmla="*/ 3285166 w 4527226"/>
              <a:gd name="connsiteY75-1882" fmla="*/ 651948 h 6062148"/>
              <a:gd name="connsiteX76-1883" fmla="*/ 3407086 w 4527226"/>
              <a:gd name="connsiteY76-1884" fmla="*/ 918648 h 6062148"/>
              <a:gd name="connsiteX77-1885" fmla="*/ 3475666 w 4527226"/>
              <a:gd name="connsiteY77-1886" fmla="*/ 1238688 h 6062148"/>
              <a:gd name="connsiteX78-1887" fmla="*/ 3506146 w 4527226"/>
              <a:gd name="connsiteY78-1888" fmla="*/ 1543488 h 6062148"/>
              <a:gd name="connsiteX79-1889" fmla="*/ 3506146 w 4527226"/>
              <a:gd name="connsiteY79-1890" fmla="*/ 1962588 h 6062148"/>
              <a:gd name="connsiteX80-1891" fmla="*/ 3338506 w 4527226"/>
              <a:gd name="connsiteY80-1892" fmla="*/ 2305488 h 6062148"/>
              <a:gd name="connsiteX81-1893" fmla="*/ 3254686 w 4527226"/>
              <a:gd name="connsiteY81-1894" fmla="*/ 2473128 h 6062148"/>
              <a:gd name="connsiteX82-1895" fmla="*/ 3132766 w 4527226"/>
              <a:gd name="connsiteY82-1896" fmla="*/ 2663628 h 6062148"/>
              <a:gd name="connsiteX83-1897" fmla="*/ 3071806 w 4527226"/>
              <a:gd name="connsiteY83-1898" fmla="*/ 2838888 h 6062148"/>
              <a:gd name="connsiteX84-1899" fmla="*/ 3064186 w 4527226"/>
              <a:gd name="connsiteY84-1900" fmla="*/ 2915088 h 6062148"/>
              <a:gd name="connsiteX85-1901" fmla="*/ 3018466 w 4527226"/>
              <a:gd name="connsiteY85-1902" fmla="*/ 3014148 h 6062148"/>
              <a:gd name="connsiteX86-1903" fmla="*/ 2980366 w 4527226"/>
              <a:gd name="connsiteY86-1904" fmla="*/ 3082728 h 6062148"/>
              <a:gd name="connsiteX87-1905" fmla="*/ 2957506 w 4527226"/>
              <a:gd name="connsiteY87-1906" fmla="*/ 3120828 h 6062148"/>
              <a:gd name="connsiteX88-1907" fmla="*/ 2957506 w 4527226"/>
              <a:gd name="connsiteY88-1908" fmla="*/ 3555168 h 6062148"/>
              <a:gd name="connsiteX89-1909" fmla="*/ 3010846 w 4527226"/>
              <a:gd name="connsiteY89-1910" fmla="*/ 3539928 h 6062148"/>
              <a:gd name="connsiteX90-1911" fmla="*/ 3109906 w 4527226"/>
              <a:gd name="connsiteY90-1912" fmla="*/ 3570408 h 6062148"/>
              <a:gd name="connsiteX91-1913" fmla="*/ 3140386 w 4527226"/>
              <a:gd name="connsiteY91-1914" fmla="*/ 3631368 h 6062148"/>
              <a:gd name="connsiteX92-1915" fmla="*/ 3117526 w 4527226"/>
              <a:gd name="connsiteY92-1916" fmla="*/ 3738048 h 6062148"/>
              <a:gd name="connsiteX93-1917" fmla="*/ 3125146 w 4527226"/>
              <a:gd name="connsiteY93-1918" fmla="*/ 4103808 h 6062148"/>
              <a:gd name="connsiteX94-1919" fmla="*/ 3163246 w 4527226"/>
              <a:gd name="connsiteY94-1920" fmla="*/ 4157148 h 6062148"/>
              <a:gd name="connsiteX95-1921" fmla="*/ 3201346 w 4527226"/>
              <a:gd name="connsiteY95-1922" fmla="*/ 4164768 h 6062148"/>
              <a:gd name="connsiteX96-1923" fmla="*/ 3231826 w 4527226"/>
              <a:gd name="connsiteY96-1924" fmla="*/ 4172388 h 6062148"/>
              <a:gd name="connsiteX97-1925" fmla="*/ 3285166 w 4527226"/>
              <a:gd name="connsiteY97-1926" fmla="*/ 4294308 h 6062148"/>
              <a:gd name="connsiteX98-1927" fmla="*/ 3300406 w 4527226"/>
              <a:gd name="connsiteY98-1928" fmla="*/ 4347648 h 6062148"/>
              <a:gd name="connsiteX99-1929" fmla="*/ 3330886 w 4527226"/>
              <a:gd name="connsiteY99-1930" fmla="*/ 4408608 h 6062148"/>
              <a:gd name="connsiteX100-1931" fmla="*/ 3551866 w 4527226"/>
              <a:gd name="connsiteY100-1932" fmla="*/ 4644828 h 6062148"/>
              <a:gd name="connsiteX101-1933" fmla="*/ 3887146 w 4527226"/>
              <a:gd name="connsiteY101-1934" fmla="*/ 5025828 h 6062148"/>
              <a:gd name="connsiteX102-1935" fmla="*/ 4100506 w 4527226"/>
              <a:gd name="connsiteY102-1936" fmla="*/ 5300148 h 6062148"/>
              <a:gd name="connsiteX103-1937" fmla="*/ 4367206 w 4527226"/>
              <a:gd name="connsiteY103-1938" fmla="*/ 5726868 h 6062148"/>
              <a:gd name="connsiteX104-1939" fmla="*/ 4527226 w 4527226"/>
              <a:gd name="connsiteY104-1940" fmla="*/ 6046908 h 6062148"/>
              <a:gd name="connsiteX0-1941" fmla="*/ 381946 w 4527226"/>
              <a:gd name="connsiteY0-1942" fmla="*/ 5924988 h 6046908"/>
              <a:gd name="connsiteX1-1943" fmla="*/ 442906 w 4527226"/>
              <a:gd name="connsiteY1-1944" fmla="*/ 5780208 h 6046908"/>
              <a:gd name="connsiteX2-1945" fmla="*/ 473386 w 4527226"/>
              <a:gd name="connsiteY2-1946" fmla="*/ 5665908 h 6046908"/>
              <a:gd name="connsiteX3-1947" fmla="*/ 511486 w 4527226"/>
              <a:gd name="connsiteY3-1948" fmla="*/ 5612568 h 6046908"/>
              <a:gd name="connsiteX4-1949" fmla="*/ 541966 w 4527226"/>
              <a:gd name="connsiteY4-1950" fmla="*/ 5521128 h 6046908"/>
              <a:gd name="connsiteX5-1951" fmla="*/ 564826 w 4527226"/>
              <a:gd name="connsiteY5-1952" fmla="*/ 5353488 h 6046908"/>
              <a:gd name="connsiteX6-1953" fmla="*/ 602926 w 4527226"/>
              <a:gd name="connsiteY6-1954" fmla="*/ 5223948 h 6046908"/>
              <a:gd name="connsiteX7-1955" fmla="*/ 625786 w 4527226"/>
              <a:gd name="connsiteY7-1956" fmla="*/ 5178228 h 6046908"/>
              <a:gd name="connsiteX8-1957" fmla="*/ 701986 w 4527226"/>
              <a:gd name="connsiteY8-1958" fmla="*/ 5071548 h 6046908"/>
              <a:gd name="connsiteX9-1959" fmla="*/ 717226 w 4527226"/>
              <a:gd name="connsiteY9-1960" fmla="*/ 5063928 h 6046908"/>
              <a:gd name="connsiteX10-1961" fmla="*/ 709606 w 4527226"/>
              <a:gd name="connsiteY10-1962" fmla="*/ 5025828 h 6046908"/>
              <a:gd name="connsiteX11-1963" fmla="*/ 701986 w 4527226"/>
              <a:gd name="connsiteY11-1964" fmla="*/ 5002968 h 6046908"/>
              <a:gd name="connsiteX12-1965" fmla="*/ 968686 w 4527226"/>
              <a:gd name="connsiteY12-1966" fmla="*/ 4682928 h 6046908"/>
              <a:gd name="connsiteX13-1967" fmla="*/ 961066 w 4527226"/>
              <a:gd name="connsiteY13-1968" fmla="*/ 4644828 h 6046908"/>
              <a:gd name="connsiteX14-1969" fmla="*/ 1342066 w 4527226"/>
              <a:gd name="connsiteY14-1970" fmla="*/ 4172388 h 6046908"/>
              <a:gd name="connsiteX15-1971" fmla="*/ 1258246 w 4527226"/>
              <a:gd name="connsiteY15-1972" fmla="*/ 4012368 h 6046908"/>
              <a:gd name="connsiteX16-1973" fmla="*/ 1204906 w 4527226"/>
              <a:gd name="connsiteY16-1974" fmla="*/ 3928548 h 6046908"/>
              <a:gd name="connsiteX17-1975" fmla="*/ 1174426 w 4527226"/>
              <a:gd name="connsiteY17-1976" fmla="*/ 3768528 h 6046908"/>
              <a:gd name="connsiteX18-1977" fmla="*/ 1151566 w 4527226"/>
              <a:gd name="connsiteY18-1978" fmla="*/ 3699948 h 6046908"/>
              <a:gd name="connsiteX19-1979" fmla="*/ 1143946 w 4527226"/>
              <a:gd name="connsiteY19-1980" fmla="*/ 3669468 h 6046908"/>
              <a:gd name="connsiteX20-1981" fmla="*/ 1067746 w 4527226"/>
              <a:gd name="connsiteY20-1982" fmla="*/ 3661848 h 6046908"/>
              <a:gd name="connsiteX21-1983" fmla="*/ 938206 w 4527226"/>
              <a:gd name="connsiteY21-1984" fmla="*/ 3669468 h 6046908"/>
              <a:gd name="connsiteX22-1985" fmla="*/ 831526 w 4527226"/>
              <a:gd name="connsiteY22-1986" fmla="*/ 3692328 h 6046908"/>
              <a:gd name="connsiteX23-1987" fmla="*/ 610546 w 4527226"/>
              <a:gd name="connsiteY23-1988" fmla="*/ 3738048 h 6046908"/>
              <a:gd name="connsiteX24-1989" fmla="*/ 389566 w 4527226"/>
              <a:gd name="connsiteY24-1990" fmla="*/ 3638988 h 6046908"/>
              <a:gd name="connsiteX25-1991" fmla="*/ 381946 w 4527226"/>
              <a:gd name="connsiteY25-1992" fmla="*/ 3326568 h 6046908"/>
              <a:gd name="connsiteX26-1993" fmla="*/ 420046 w 4527226"/>
              <a:gd name="connsiteY26-1994" fmla="*/ 3227508 h 6046908"/>
              <a:gd name="connsiteX27-1995" fmla="*/ 389566 w 4527226"/>
              <a:gd name="connsiteY27-1996" fmla="*/ 3166548 h 6046908"/>
              <a:gd name="connsiteX28-1997" fmla="*/ 351466 w 4527226"/>
              <a:gd name="connsiteY28-1998" fmla="*/ 3105588 h 6046908"/>
              <a:gd name="connsiteX29-1999" fmla="*/ 397186 w 4527226"/>
              <a:gd name="connsiteY29-2000" fmla="*/ 3021768 h 6046908"/>
              <a:gd name="connsiteX30-2001" fmla="*/ 488626 w 4527226"/>
              <a:gd name="connsiteY30-2002" fmla="*/ 2998908 h 6046908"/>
              <a:gd name="connsiteX31-2003" fmla="*/ 471956 w 4527226"/>
              <a:gd name="connsiteY31-2004" fmla="*/ 2942709 h 6046908"/>
              <a:gd name="connsiteX32-2005" fmla="*/ 435286 w 4527226"/>
              <a:gd name="connsiteY32-2006" fmla="*/ 2930328 h 6046908"/>
              <a:gd name="connsiteX33-2007" fmla="*/ 389566 w 4527226"/>
              <a:gd name="connsiteY33-2008" fmla="*/ 2930328 h 6046908"/>
              <a:gd name="connsiteX34-2009" fmla="*/ 314000 w 4527226"/>
              <a:gd name="connsiteY34-2010" fmla="*/ 2893495 h 6046908"/>
              <a:gd name="connsiteX35-2011" fmla="*/ 320986 w 4527226"/>
              <a:gd name="connsiteY35-2012" fmla="*/ 2846508 h 6046908"/>
              <a:gd name="connsiteX36-2013" fmla="*/ 328606 w 4527226"/>
              <a:gd name="connsiteY36-2014" fmla="*/ 2793168 h 6046908"/>
              <a:gd name="connsiteX37-2015" fmla="*/ 313366 w 4527226"/>
              <a:gd name="connsiteY37-2016" fmla="*/ 2732208 h 6046908"/>
              <a:gd name="connsiteX38-2017" fmla="*/ 267646 w 4527226"/>
              <a:gd name="connsiteY38-2018" fmla="*/ 2671248 h 6046908"/>
              <a:gd name="connsiteX39-2019" fmla="*/ 176206 w 4527226"/>
              <a:gd name="connsiteY39-2020" fmla="*/ 2656008 h 6046908"/>
              <a:gd name="connsiteX40-2021" fmla="*/ 54286 w 4527226"/>
              <a:gd name="connsiteY40-2022" fmla="*/ 2610288 h 6046908"/>
              <a:gd name="connsiteX41-2023" fmla="*/ 7931 w 4527226"/>
              <a:gd name="connsiteY41-2024" fmla="*/ 2563298 h 6046908"/>
              <a:gd name="connsiteX42-2025" fmla="*/ 8566 w 4527226"/>
              <a:gd name="connsiteY42-2026" fmla="*/ 2488368 h 6046908"/>
              <a:gd name="connsiteX43-2027" fmla="*/ 92386 w 4527226"/>
              <a:gd name="connsiteY43-2028" fmla="*/ 2335968 h 6046908"/>
              <a:gd name="connsiteX44-2029" fmla="*/ 221926 w 4527226"/>
              <a:gd name="connsiteY44-2030" fmla="*/ 2175948 h 6046908"/>
              <a:gd name="connsiteX45-2031" fmla="*/ 282886 w 4527226"/>
              <a:gd name="connsiteY45-2032" fmla="*/ 2084508 h 6046908"/>
              <a:gd name="connsiteX46-2033" fmla="*/ 328606 w 4527226"/>
              <a:gd name="connsiteY46-2034" fmla="*/ 1977828 h 6046908"/>
              <a:gd name="connsiteX47-2035" fmla="*/ 359086 w 4527226"/>
              <a:gd name="connsiteY47-2036" fmla="*/ 1871148 h 6046908"/>
              <a:gd name="connsiteX48-2037" fmla="*/ 374326 w 4527226"/>
              <a:gd name="connsiteY48-2038" fmla="*/ 1810188 h 6046908"/>
              <a:gd name="connsiteX49-2039" fmla="*/ 343846 w 4527226"/>
              <a:gd name="connsiteY49-2040" fmla="*/ 1756848 h 6046908"/>
              <a:gd name="connsiteX50-2041" fmla="*/ 328606 w 4527226"/>
              <a:gd name="connsiteY50-2042" fmla="*/ 1680648 h 6046908"/>
              <a:gd name="connsiteX51-2043" fmla="*/ 412426 w 4527226"/>
              <a:gd name="connsiteY51-2044" fmla="*/ 1474908 h 6046908"/>
              <a:gd name="connsiteX52-2045" fmla="*/ 442906 w 4527226"/>
              <a:gd name="connsiteY52-2046" fmla="*/ 1307268 h 6046908"/>
              <a:gd name="connsiteX53-2047" fmla="*/ 465766 w 4527226"/>
              <a:gd name="connsiteY53-2048" fmla="*/ 1192968 h 6046908"/>
              <a:gd name="connsiteX54-2049" fmla="*/ 503866 w 4527226"/>
              <a:gd name="connsiteY54-2050" fmla="*/ 1055808 h 6046908"/>
              <a:gd name="connsiteX55-2051" fmla="*/ 557206 w 4527226"/>
              <a:gd name="connsiteY55-2052" fmla="*/ 888168 h 6046908"/>
              <a:gd name="connsiteX56-2053" fmla="*/ 503866 w 4527226"/>
              <a:gd name="connsiteY56-2054" fmla="*/ 888168 h 6046908"/>
              <a:gd name="connsiteX57-2055" fmla="*/ 412426 w 4527226"/>
              <a:gd name="connsiteY57-2056" fmla="*/ 834828 h 6046908"/>
              <a:gd name="connsiteX58-2057" fmla="*/ 328606 w 4527226"/>
              <a:gd name="connsiteY58-2058" fmla="*/ 789108 h 6046908"/>
              <a:gd name="connsiteX59-2059" fmla="*/ 260026 w 4527226"/>
              <a:gd name="connsiteY59-2060" fmla="*/ 773868 h 6046908"/>
              <a:gd name="connsiteX60-2061" fmla="*/ 214306 w 4527226"/>
              <a:gd name="connsiteY60-2062" fmla="*/ 751008 h 6046908"/>
              <a:gd name="connsiteX61-2063" fmla="*/ 260026 w 4527226"/>
              <a:gd name="connsiteY61-2064" fmla="*/ 674808 h 6046908"/>
              <a:gd name="connsiteX62-2065" fmla="*/ 374326 w 4527226"/>
              <a:gd name="connsiteY62-2066" fmla="*/ 606228 h 6046908"/>
              <a:gd name="connsiteX63-2067" fmla="*/ 557206 w 4527226"/>
              <a:gd name="connsiteY63-2068" fmla="*/ 507168 h 6046908"/>
              <a:gd name="connsiteX64-2069" fmla="*/ 656266 w 4527226"/>
              <a:gd name="connsiteY64-2070" fmla="*/ 423348 h 6046908"/>
              <a:gd name="connsiteX65-2071" fmla="*/ 892486 w 4527226"/>
              <a:gd name="connsiteY65-2072" fmla="*/ 232848 h 6046908"/>
              <a:gd name="connsiteX66-2073" fmla="*/ 1174426 w 4527226"/>
              <a:gd name="connsiteY66-2074" fmla="*/ 80448 h 6046908"/>
              <a:gd name="connsiteX67-2075" fmla="*/ 1593526 w 4527226"/>
              <a:gd name="connsiteY67-2076" fmla="*/ 11868 h 6046908"/>
              <a:gd name="connsiteX68-2077" fmla="*/ 1944046 w 4527226"/>
              <a:gd name="connsiteY68-2078" fmla="*/ 4248 h 6046908"/>
              <a:gd name="connsiteX69-2079" fmla="*/ 2172646 w 4527226"/>
              <a:gd name="connsiteY69-2080" fmla="*/ 4248 h 6046908"/>
              <a:gd name="connsiteX70-2081" fmla="*/ 2393626 w 4527226"/>
              <a:gd name="connsiteY70-2082" fmla="*/ 57588 h 6046908"/>
              <a:gd name="connsiteX71-2083" fmla="*/ 2667946 w 4527226"/>
              <a:gd name="connsiteY71-2084" fmla="*/ 133788 h 6046908"/>
              <a:gd name="connsiteX72-2085" fmla="*/ 2820346 w 4527226"/>
              <a:gd name="connsiteY72-2086" fmla="*/ 202368 h 6046908"/>
              <a:gd name="connsiteX73-2087" fmla="*/ 3102286 w 4527226"/>
              <a:gd name="connsiteY73-2088" fmla="*/ 400488 h 6046908"/>
              <a:gd name="connsiteX74-2089" fmla="*/ 3285166 w 4527226"/>
              <a:gd name="connsiteY74-2090" fmla="*/ 651948 h 6046908"/>
              <a:gd name="connsiteX75-2091" fmla="*/ 3407086 w 4527226"/>
              <a:gd name="connsiteY75-2092" fmla="*/ 918648 h 6046908"/>
              <a:gd name="connsiteX76-2093" fmla="*/ 3475666 w 4527226"/>
              <a:gd name="connsiteY76-2094" fmla="*/ 1238688 h 6046908"/>
              <a:gd name="connsiteX77-2095" fmla="*/ 3506146 w 4527226"/>
              <a:gd name="connsiteY77-2096" fmla="*/ 1543488 h 6046908"/>
              <a:gd name="connsiteX78-2097" fmla="*/ 3506146 w 4527226"/>
              <a:gd name="connsiteY78-2098" fmla="*/ 1962588 h 6046908"/>
              <a:gd name="connsiteX79-2099" fmla="*/ 3338506 w 4527226"/>
              <a:gd name="connsiteY79-2100" fmla="*/ 2305488 h 6046908"/>
              <a:gd name="connsiteX80-2101" fmla="*/ 3254686 w 4527226"/>
              <a:gd name="connsiteY80-2102" fmla="*/ 2473128 h 6046908"/>
              <a:gd name="connsiteX81-2103" fmla="*/ 3132766 w 4527226"/>
              <a:gd name="connsiteY81-2104" fmla="*/ 2663628 h 6046908"/>
              <a:gd name="connsiteX82-2105" fmla="*/ 3071806 w 4527226"/>
              <a:gd name="connsiteY82-2106" fmla="*/ 2838888 h 6046908"/>
              <a:gd name="connsiteX83-2107" fmla="*/ 3064186 w 4527226"/>
              <a:gd name="connsiteY83-2108" fmla="*/ 2915088 h 6046908"/>
              <a:gd name="connsiteX84-2109" fmla="*/ 3018466 w 4527226"/>
              <a:gd name="connsiteY84-2110" fmla="*/ 3014148 h 6046908"/>
              <a:gd name="connsiteX85-2111" fmla="*/ 2980366 w 4527226"/>
              <a:gd name="connsiteY85-2112" fmla="*/ 3082728 h 6046908"/>
              <a:gd name="connsiteX86-2113" fmla="*/ 2957506 w 4527226"/>
              <a:gd name="connsiteY86-2114" fmla="*/ 3120828 h 6046908"/>
              <a:gd name="connsiteX87-2115" fmla="*/ 2957506 w 4527226"/>
              <a:gd name="connsiteY87-2116" fmla="*/ 3555168 h 6046908"/>
              <a:gd name="connsiteX88-2117" fmla="*/ 3010846 w 4527226"/>
              <a:gd name="connsiteY88-2118" fmla="*/ 3539928 h 6046908"/>
              <a:gd name="connsiteX89-2119" fmla="*/ 3109906 w 4527226"/>
              <a:gd name="connsiteY89-2120" fmla="*/ 3570408 h 6046908"/>
              <a:gd name="connsiteX90-2121" fmla="*/ 3140386 w 4527226"/>
              <a:gd name="connsiteY90-2122" fmla="*/ 3631368 h 6046908"/>
              <a:gd name="connsiteX91-2123" fmla="*/ 3117526 w 4527226"/>
              <a:gd name="connsiteY91-2124" fmla="*/ 3738048 h 6046908"/>
              <a:gd name="connsiteX92-2125" fmla="*/ 3125146 w 4527226"/>
              <a:gd name="connsiteY92-2126" fmla="*/ 4103808 h 6046908"/>
              <a:gd name="connsiteX93-2127" fmla="*/ 3163246 w 4527226"/>
              <a:gd name="connsiteY93-2128" fmla="*/ 4157148 h 6046908"/>
              <a:gd name="connsiteX94-2129" fmla="*/ 3201346 w 4527226"/>
              <a:gd name="connsiteY94-2130" fmla="*/ 4164768 h 6046908"/>
              <a:gd name="connsiteX95-2131" fmla="*/ 3231826 w 4527226"/>
              <a:gd name="connsiteY95-2132" fmla="*/ 4172388 h 6046908"/>
              <a:gd name="connsiteX96-2133" fmla="*/ 3285166 w 4527226"/>
              <a:gd name="connsiteY96-2134" fmla="*/ 4294308 h 6046908"/>
              <a:gd name="connsiteX97-2135" fmla="*/ 3300406 w 4527226"/>
              <a:gd name="connsiteY97-2136" fmla="*/ 4347648 h 6046908"/>
              <a:gd name="connsiteX98-2137" fmla="*/ 3330886 w 4527226"/>
              <a:gd name="connsiteY98-2138" fmla="*/ 4408608 h 6046908"/>
              <a:gd name="connsiteX99-2139" fmla="*/ 3551866 w 4527226"/>
              <a:gd name="connsiteY99-2140" fmla="*/ 4644828 h 6046908"/>
              <a:gd name="connsiteX100-2141" fmla="*/ 3887146 w 4527226"/>
              <a:gd name="connsiteY100-2142" fmla="*/ 5025828 h 6046908"/>
              <a:gd name="connsiteX101-2143" fmla="*/ 4100506 w 4527226"/>
              <a:gd name="connsiteY101-2144" fmla="*/ 5300148 h 6046908"/>
              <a:gd name="connsiteX102-2145" fmla="*/ 4367206 w 4527226"/>
              <a:gd name="connsiteY102-2146" fmla="*/ 5726868 h 6046908"/>
              <a:gd name="connsiteX103-2147" fmla="*/ 4527226 w 4527226"/>
              <a:gd name="connsiteY103-2148" fmla="*/ 6046908 h 6046908"/>
              <a:gd name="connsiteX0-2149" fmla="*/ 442906 w 4527226"/>
              <a:gd name="connsiteY0-2150" fmla="*/ 5780208 h 6046908"/>
              <a:gd name="connsiteX1-2151" fmla="*/ 473386 w 4527226"/>
              <a:gd name="connsiteY1-2152" fmla="*/ 5665908 h 6046908"/>
              <a:gd name="connsiteX2-2153" fmla="*/ 511486 w 4527226"/>
              <a:gd name="connsiteY2-2154" fmla="*/ 5612568 h 6046908"/>
              <a:gd name="connsiteX3-2155" fmla="*/ 541966 w 4527226"/>
              <a:gd name="connsiteY3-2156" fmla="*/ 5521128 h 6046908"/>
              <a:gd name="connsiteX4-2157" fmla="*/ 564826 w 4527226"/>
              <a:gd name="connsiteY4-2158" fmla="*/ 5353488 h 6046908"/>
              <a:gd name="connsiteX5-2159" fmla="*/ 602926 w 4527226"/>
              <a:gd name="connsiteY5-2160" fmla="*/ 5223948 h 6046908"/>
              <a:gd name="connsiteX6-2161" fmla="*/ 625786 w 4527226"/>
              <a:gd name="connsiteY6-2162" fmla="*/ 5178228 h 6046908"/>
              <a:gd name="connsiteX7-2163" fmla="*/ 701986 w 4527226"/>
              <a:gd name="connsiteY7-2164" fmla="*/ 5071548 h 6046908"/>
              <a:gd name="connsiteX8-2165" fmla="*/ 717226 w 4527226"/>
              <a:gd name="connsiteY8-2166" fmla="*/ 5063928 h 6046908"/>
              <a:gd name="connsiteX9-2167" fmla="*/ 709606 w 4527226"/>
              <a:gd name="connsiteY9-2168" fmla="*/ 5025828 h 6046908"/>
              <a:gd name="connsiteX10-2169" fmla="*/ 701986 w 4527226"/>
              <a:gd name="connsiteY10-2170" fmla="*/ 5002968 h 6046908"/>
              <a:gd name="connsiteX11-2171" fmla="*/ 968686 w 4527226"/>
              <a:gd name="connsiteY11-2172" fmla="*/ 4682928 h 6046908"/>
              <a:gd name="connsiteX12-2173" fmla="*/ 961066 w 4527226"/>
              <a:gd name="connsiteY12-2174" fmla="*/ 4644828 h 6046908"/>
              <a:gd name="connsiteX13-2175" fmla="*/ 1342066 w 4527226"/>
              <a:gd name="connsiteY13-2176" fmla="*/ 4172388 h 6046908"/>
              <a:gd name="connsiteX14-2177" fmla="*/ 1258246 w 4527226"/>
              <a:gd name="connsiteY14-2178" fmla="*/ 4012368 h 6046908"/>
              <a:gd name="connsiteX15-2179" fmla="*/ 1204906 w 4527226"/>
              <a:gd name="connsiteY15-2180" fmla="*/ 3928548 h 6046908"/>
              <a:gd name="connsiteX16-2181" fmla="*/ 1174426 w 4527226"/>
              <a:gd name="connsiteY16-2182" fmla="*/ 3768528 h 6046908"/>
              <a:gd name="connsiteX17-2183" fmla="*/ 1151566 w 4527226"/>
              <a:gd name="connsiteY17-2184" fmla="*/ 3699948 h 6046908"/>
              <a:gd name="connsiteX18-2185" fmla="*/ 1143946 w 4527226"/>
              <a:gd name="connsiteY18-2186" fmla="*/ 3669468 h 6046908"/>
              <a:gd name="connsiteX19-2187" fmla="*/ 1067746 w 4527226"/>
              <a:gd name="connsiteY19-2188" fmla="*/ 3661848 h 6046908"/>
              <a:gd name="connsiteX20-2189" fmla="*/ 938206 w 4527226"/>
              <a:gd name="connsiteY20-2190" fmla="*/ 3669468 h 6046908"/>
              <a:gd name="connsiteX21-2191" fmla="*/ 831526 w 4527226"/>
              <a:gd name="connsiteY21-2192" fmla="*/ 3692328 h 6046908"/>
              <a:gd name="connsiteX22-2193" fmla="*/ 610546 w 4527226"/>
              <a:gd name="connsiteY22-2194" fmla="*/ 3738048 h 6046908"/>
              <a:gd name="connsiteX23-2195" fmla="*/ 389566 w 4527226"/>
              <a:gd name="connsiteY23-2196" fmla="*/ 3638988 h 6046908"/>
              <a:gd name="connsiteX24-2197" fmla="*/ 381946 w 4527226"/>
              <a:gd name="connsiteY24-2198" fmla="*/ 3326568 h 6046908"/>
              <a:gd name="connsiteX25-2199" fmla="*/ 420046 w 4527226"/>
              <a:gd name="connsiteY25-2200" fmla="*/ 3227508 h 6046908"/>
              <a:gd name="connsiteX26-2201" fmla="*/ 389566 w 4527226"/>
              <a:gd name="connsiteY26-2202" fmla="*/ 3166548 h 6046908"/>
              <a:gd name="connsiteX27-2203" fmla="*/ 351466 w 4527226"/>
              <a:gd name="connsiteY27-2204" fmla="*/ 3105588 h 6046908"/>
              <a:gd name="connsiteX28-2205" fmla="*/ 397186 w 4527226"/>
              <a:gd name="connsiteY28-2206" fmla="*/ 3021768 h 6046908"/>
              <a:gd name="connsiteX29-2207" fmla="*/ 488626 w 4527226"/>
              <a:gd name="connsiteY29-2208" fmla="*/ 2998908 h 6046908"/>
              <a:gd name="connsiteX30-2209" fmla="*/ 471956 w 4527226"/>
              <a:gd name="connsiteY30-2210" fmla="*/ 2942709 h 6046908"/>
              <a:gd name="connsiteX31-2211" fmla="*/ 435286 w 4527226"/>
              <a:gd name="connsiteY31-2212" fmla="*/ 2930328 h 6046908"/>
              <a:gd name="connsiteX32-2213" fmla="*/ 389566 w 4527226"/>
              <a:gd name="connsiteY32-2214" fmla="*/ 2930328 h 6046908"/>
              <a:gd name="connsiteX33-2215" fmla="*/ 314000 w 4527226"/>
              <a:gd name="connsiteY33-2216" fmla="*/ 2893495 h 6046908"/>
              <a:gd name="connsiteX34-2217" fmla="*/ 320986 w 4527226"/>
              <a:gd name="connsiteY34-2218" fmla="*/ 2846508 h 6046908"/>
              <a:gd name="connsiteX35-2219" fmla="*/ 328606 w 4527226"/>
              <a:gd name="connsiteY35-2220" fmla="*/ 2793168 h 6046908"/>
              <a:gd name="connsiteX36-2221" fmla="*/ 313366 w 4527226"/>
              <a:gd name="connsiteY36-2222" fmla="*/ 2732208 h 6046908"/>
              <a:gd name="connsiteX37-2223" fmla="*/ 267646 w 4527226"/>
              <a:gd name="connsiteY37-2224" fmla="*/ 2671248 h 6046908"/>
              <a:gd name="connsiteX38-2225" fmla="*/ 176206 w 4527226"/>
              <a:gd name="connsiteY38-2226" fmla="*/ 2656008 h 6046908"/>
              <a:gd name="connsiteX39-2227" fmla="*/ 54286 w 4527226"/>
              <a:gd name="connsiteY39-2228" fmla="*/ 2610288 h 6046908"/>
              <a:gd name="connsiteX40-2229" fmla="*/ 7931 w 4527226"/>
              <a:gd name="connsiteY40-2230" fmla="*/ 2563298 h 6046908"/>
              <a:gd name="connsiteX41-2231" fmla="*/ 8566 w 4527226"/>
              <a:gd name="connsiteY41-2232" fmla="*/ 2488368 h 6046908"/>
              <a:gd name="connsiteX42-2233" fmla="*/ 92386 w 4527226"/>
              <a:gd name="connsiteY42-2234" fmla="*/ 2335968 h 6046908"/>
              <a:gd name="connsiteX43-2235" fmla="*/ 221926 w 4527226"/>
              <a:gd name="connsiteY43-2236" fmla="*/ 2175948 h 6046908"/>
              <a:gd name="connsiteX44-2237" fmla="*/ 282886 w 4527226"/>
              <a:gd name="connsiteY44-2238" fmla="*/ 2084508 h 6046908"/>
              <a:gd name="connsiteX45-2239" fmla="*/ 328606 w 4527226"/>
              <a:gd name="connsiteY45-2240" fmla="*/ 1977828 h 6046908"/>
              <a:gd name="connsiteX46-2241" fmla="*/ 359086 w 4527226"/>
              <a:gd name="connsiteY46-2242" fmla="*/ 1871148 h 6046908"/>
              <a:gd name="connsiteX47-2243" fmla="*/ 374326 w 4527226"/>
              <a:gd name="connsiteY47-2244" fmla="*/ 1810188 h 6046908"/>
              <a:gd name="connsiteX48-2245" fmla="*/ 343846 w 4527226"/>
              <a:gd name="connsiteY48-2246" fmla="*/ 1756848 h 6046908"/>
              <a:gd name="connsiteX49-2247" fmla="*/ 328606 w 4527226"/>
              <a:gd name="connsiteY49-2248" fmla="*/ 1680648 h 6046908"/>
              <a:gd name="connsiteX50-2249" fmla="*/ 412426 w 4527226"/>
              <a:gd name="connsiteY50-2250" fmla="*/ 1474908 h 6046908"/>
              <a:gd name="connsiteX51-2251" fmla="*/ 442906 w 4527226"/>
              <a:gd name="connsiteY51-2252" fmla="*/ 1307268 h 6046908"/>
              <a:gd name="connsiteX52-2253" fmla="*/ 465766 w 4527226"/>
              <a:gd name="connsiteY52-2254" fmla="*/ 1192968 h 6046908"/>
              <a:gd name="connsiteX53-2255" fmla="*/ 503866 w 4527226"/>
              <a:gd name="connsiteY53-2256" fmla="*/ 1055808 h 6046908"/>
              <a:gd name="connsiteX54-2257" fmla="*/ 557206 w 4527226"/>
              <a:gd name="connsiteY54-2258" fmla="*/ 888168 h 6046908"/>
              <a:gd name="connsiteX55-2259" fmla="*/ 503866 w 4527226"/>
              <a:gd name="connsiteY55-2260" fmla="*/ 888168 h 6046908"/>
              <a:gd name="connsiteX56-2261" fmla="*/ 412426 w 4527226"/>
              <a:gd name="connsiteY56-2262" fmla="*/ 834828 h 6046908"/>
              <a:gd name="connsiteX57-2263" fmla="*/ 328606 w 4527226"/>
              <a:gd name="connsiteY57-2264" fmla="*/ 789108 h 6046908"/>
              <a:gd name="connsiteX58-2265" fmla="*/ 260026 w 4527226"/>
              <a:gd name="connsiteY58-2266" fmla="*/ 773868 h 6046908"/>
              <a:gd name="connsiteX59-2267" fmla="*/ 214306 w 4527226"/>
              <a:gd name="connsiteY59-2268" fmla="*/ 751008 h 6046908"/>
              <a:gd name="connsiteX60-2269" fmla="*/ 260026 w 4527226"/>
              <a:gd name="connsiteY60-2270" fmla="*/ 674808 h 6046908"/>
              <a:gd name="connsiteX61-2271" fmla="*/ 374326 w 4527226"/>
              <a:gd name="connsiteY61-2272" fmla="*/ 606228 h 6046908"/>
              <a:gd name="connsiteX62-2273" fmla="*/ 557206 w 4527226"/>
              <a:gd name="connsiteY62-2274" fmla="*/ 507168 h 6046908"/>
              <a:gd name="connsiteX63-2275" fmla="*/ 656266 w 4527226"/>
              <a:gd name="connsiteY63-2276" fmla="*/ 423348 h 6046908"/>
              <a:gd name="connsiteX64-2277" fmla="*/ 892486 w 4527226"/>
              <a:gd name="connsiteY64-2278" fmla="*/ 232848 h 6046908"/>
              <a:gd name="connsiteX65-2279" fmla="*/ 1174426 w 4527226"/>
              <a:gd name="connsiteY65-2280" fmla="*/ 80448 h 6046908"/>
              <a:gd name="connsiteX66-2281" fmla="*/ 1593526 w 4527226"/>
              <a:gd name="connsiteY66-2282" fmla="*/ 11868 h 6046908"/>
              <a:gd name="connsiteX67-2283" fmla="*/ 1944046 w 4527226"/>
              <a:gd name="connsiteY67-2284" fmla="*/ 4248 h 6046908"/>
              <a:gd name="connsiteX68-2285" fmla="*/ 2172646 w 4527226"/>
              <a:gd name="connsiteY68-2286" fmla="*/ 4248 h 6046908"/>
              <a:gd name="connsiteX69-2287" fmla="*/ 2393626 w 4527226"/>
              <a:gd name="connsiteY69-2288" fmla="*/ 57588 h 6046908"/>
              <a:gd name="connsiteX70-2289" fmla="*/ 2667946 w 4527226"/>
              <a:gd name="connsiteY70-2290" fmla="*/ 133788 h 6046908"/>
              <a:gd name="connsiteX71-2291" fmla="*/ 2820346 w 4527226"/>
              <a:gd name="connsiteY71-2292" fmla="*/ 202368 h 6046908"/>
              <a:gd name="connsiteX72-2293" fmla="*/ 3102286 w 4527226"/>
              <a:gd name="connsiteY72-2294" fmla="*/ 400488 h 6046908"/>
              <a:gd name="connsiteX73-2295" fmla="*/ 3285166 w 4527226"/>
              <a:gd name="connsiteY73-2296" fmla="*/ 651948 h 6046908"/>
              <a:gd name="connsiteX74-2297" fmla="*/ 3407086 w 4527226"/>
              <a:gd name="connsiteY74-2298" fmla="*/ 918648 h 6046908"/>
              <a:gd name="connsiteX75-2299" fmla="*/ 3475666 w 4527226"/>
              <a:gd name="connsiteY75-2300" fmla="*/ 1238688 h 6046908"/>
              <a:gd name="connsiteX76-2301" fmla="*/ 3506146 w 4527226"/>
              <a:gd name="connsiteY76-2302" fmla="*/ 1543488 h 6046908"/>
              <a:gd name="connsiteX77-2303" fmla="*/ 3506146 w 4527226"/>
              <a:gd name="connsiteY77-2304" fmla="*/ 1962588 h 6046908"/>
              <a:gd name="connsiteX78-2305" fmla="*/ 3338506 w 4527226"/>
              <a:gd name="connsiteY78-2306" fmla="*/ 2305488 h 6046908"/>
              <a:gd name="connsiteX79-2307" fmla="*/ 3254686 w 4527226"/>
              <a:gd name="connsiteY79-2308" fmla="*/ 2473128 h 6046908"/>
              <a:gd name="connsiteX80-2309" fmla="*/ 3132766 w 4527226"/>
              <a:gd name="connsiteY80-2310" fmla="*/ 2663628 h 6046908"/>
              <a:gd name="connsiteX81-2311" fmla="*/ 3071806 w 4527226"/>
              <a:gd name="connsiteY81-2312" fmla="*/ 2838888 h 6046908"/>
              <a:gd name="connsiteX82-2313" fmla="*/ 3064186 w 4527226"/>
              <a:gd name="connsiteY82-2314" fmla="*/ 2915088 h 6046908"/>
              <a:gd name="connsiteX83-2315" fmla="*/ 3018466 w 4527226"/>
              <a:gd name="connsiteY83-2316" fmla="*/ 3014148 h 6046908"/>
              <a:gd name="connsiteX84-2317" fmla="*/ 2980366 w 4527226"/>
              <a:gd name="connsiteY84-2318" fmla="*/ 3082728 h 6046908"/>
              <a:gd name="connsiteX85-2319" fmla="*/ 2957506 w 4527226"/>
              <a:gd name="connsiteY85-2320" fmla="*/ 3120828 h 6046908"/>
              <a:gd name="connsiteX86-2321" fmla="*/ 2957506 w 4527226"/>
              <a:gd name="connsiteY86-2322" fmla="*/ 3555168 h 6046908"/>
              <a:gd name="connsiteX87-2323" fmla="*/ 3010846 w 4527226"/>
              <a:gd name="connsiteY87-2324" fmla="*/ 3539928 h 6046908"/>
              <a:gd name="connsiteX88-2325" fmla="*/ 3109906 w 4527226"/>
              <a:gd name="connsiteY88-2326" fmla="*/ 3570408 h 6046908"/>
              <a:gd name="connsiteX89-2327" fmla="*/ 3140386 w 4527226"/>
              <a:gd name="connsiteY89-2328" fmla="*/ 3631368 h 6046908"/>
              <a:gd name="connsiteX90-2329" fmla="*/ 3117526 w 4527226"/>
              <a:gd name="connsiteY90-2330" fmla="*/ 3738048 h 6046908"/>
              <a:gd name="connsiteX91-2331" fmla="*/ 3125146 w 4527226"/>
              <a:gd name="connsiteY91-2332" fmla="*/ 4103808 h 6046908"/>
              <a:gd name="connsiteX92-2333" fmla="*/ 3163246 w 4527226"/>
              <a:gd name="connsiteY92-2334" fmla="*/ 4157148 h 6046908"/>
              <a:gd name="connsiteX93-2335" fmla="*/ 3201346 w 4527226"/>
              <a:gd name="connsiteY93-2336" fmla="*/ 4164768 h 6046908"/>
              <a:gd name="connsiteX94-2337" fmla="*/ 3231826 w 4527226"/>
              <a:gd name="connsiteY94-2338" fmla="*/ 4172388 h 6046908"/>
              <a:gd name="connsiteX95-2339" fmla="*/ 3285166 w 4527226"/>
              <a:gd name="connsiteY95-2340" fmla="*/ 4294308 h 6046908"/>
              <a:gd name="connsiteX96-2341" fmla="*/ 3300406 w 4527226"/>
              <a:gd name="connsiteY96-2342" fmla="*/ 4347648 h 6046908"/>
              <a:gd name="connsiteX97-2343" fmla="*/ 3330886 w 4527226"/>
              <a:gd name="connsiteY97-2344" fmla="*/ 4408608 h 6046908"/>
              <a:gd name="connsiteX98-2345" fmla="*/ 3551866 w 4527226"/>
              <a:gd name="connsiteY98-2346" fmla="*/ 4644828 h 6046908"/>
              <a:gd name="connsiteX99-2347" fmla="*/ 3887146 w 4527226"/>
              <a:gd name="connsiteY99-2348" fmla="*/ 5025828 h 6046908"/>
              <a:gd name="connsiteX100-2349" fmla="*/ 4100506 w 4527226"/>
              <a:gd name="connsiteY100-2350" fmla="*/ 5300148 h 6046908"/>
              <a:gd name="connsiteX101-2351" fmla="*/ 4367206 w 4527226"/>
              <a:gd name="connsiteY101-2352" fmla="*/ 5726868 h 6046908"/>
              <a:gd name="connsiteX102-2353" fmla="*/ 4527226 w 4527226"/>
              <a:gd name="connsiteY102-2354" fmla="*/ 6046908 h 6046908"/>
              <a:gd name="connsiteX0-2355" fmla="*/ 473386 w 4527226"/>
              <a:gd name="connsiteY0-2356" fmla="*/ 5665908 h 6046908"/>
              <a:gd name="connsiteX1-2357" fmla="*/ 511486 w 4527226"/>
              <a:gd name="connsiteY1-2358" fmla="*/ 5612568 h 6046908"/>
              <a:gd name="connsiteX2-2359" fmla="*/ 541966 w 4527226"/>
              <a:gd name="connsiteY2-2360" fmla="*/ 5521128 h 6046908"/>
              <a:gd name="connsiteX3-2361" fmla="*/ 564826 w 4527226"/>
              <a:gd name="connsiteY3-2362" fmla="*/ 5353488 h 6046908"/>
              <a:gd name="connsiteX4-2363" fmla="*/ 602926 w 4527226"/>
              <a:gd name="connsiteY4-2364" fmla="*/ 5223948 h 6046908"/>
              <a:gd name="connsiteX5-2365" fmla="*/ 625786 w 4527226"/>
              <a:gd name="connsiteY5-2366" fmla="*/ 5178228 h 6046908"/>
              <a:gd name="connsiteX6-2367" fmla="*/ 701986 w 4527226"/>
              <a:gd name="connsiteY6-2368" fmla="*/ 5071548 h 6046908"/>
              <a:gd name="connsiteX7-2369" fmla="*/ 717226 w 4527226"/>
              <a:gd name="connsiteY7-2370" fmla="*/ 5063928 h 6046908"/>
              <a:gd name="connsiteX8-2371" fmla="*/ 709606 w 4527226"/>
              <a:gd name="connsiteY8-2372" fmla="*/ 5025828 h 6046908"/>
              <a:gd name="connsiteX9-2373" fmla="*/ 701986 w 4527226"/>
              <a:gd name="connsiteY9-2374" fmla="*/ 5002968 h 6046908"/>
              <a:gd name="connsiteX10-2375" fmla="*/ 968686 w 4527226"/>
              <a:gd name="connsiteY10-2376" fmla="*/ 4682928 h 6046908"/>
              <a:gd name="connsiteX11-2377" fmla="*/ 961066 w 4527226"/>
              <a:gd name="connsiteY11-2378" fmla="*/ 4644828 h 6046908"/>
              <a:gd name="connsiteX12-2379" fmla="*/ 1342066 w 4527226"/>
              <a:gd name="connsiteY12-2380" fmla="*/ 4172388 h 6046908"/>
              <a:gd name="connsiteX13-2381" fmla="*/ 1258246 w 4527226"/>
              <a:gd name="connsiteY13-2382" fmla="*/ 4012368 h 6046908"/>
              <a:gd name="connsiteX14-2383" fmla="*/ 1204906 w 4527226"/>
              <a:gd name="connsiteY14-2384" fmla="*/ 3928548 h 6046908"/>
              <a:gd name="connsiteX15-2385" fmla="*/ 1174426 w 4527226"/>
              <a:gd name="connsiteY15-2386" fmla="*/ 3768528 h 6046908"/>
              <a:gd name="connsiteX16-2387" fmla="*/ 1151566 w 4527226"/>
              <a:gd name="connsiteY16-2388" fmla="*/ 3699948 h 6046908"/>
              <a:gd name="connsiteX17-2389" fmla="*/ 1143946 w 4527226"/>
              <a:gd name="connsiteY17-2390" fmla="*/ 3669468 h 6046908"/>
              <a:gd name="connsiteX18-2391" fmla="*/ 1067746 w 4527226"/>
              <a:gd name="connsiteY18-2392" fmla="*/ 3661848 h 6046908"/>
              <a:gd name="connsiteX19-2393" fmla="*/ 938206 w 4527226"/>
              <a:gd name="connsiteY19-2394" fmla="*/ 3669468 h 6046908"/>
              <a:gd name="connsiteX20-2395" fmla="*/ 831526 w 4527226"/>
              <a:gd name="connsiteY20-2396" fmla="*/ 3692328 h 6046908"/>
              <a:gd name="connsiteX21-2397" fmla="*/ 610546 w 4527226"/>
              <a:gd name="connsiteY21-2398" fmla="*/ 3738048 h 6046908"/>
              <a:gd name="connsiteX22-2399" fmla="*/ 389566 w 4527226"/>
              <a:gd name="connsiteY22-2400" fmla="*/ 3638988 h 6046908"/>
              <a:gd name="connsiteX23-2401" fmla="*/ 381946 w 4527226"/>
              <a:gd name="connsiteY23-2402" fmla="*/ 3326568 h 6046908"/>
              <a:gd name="connsiteX24-2403" fmla="*/ 420046 w 4527226"/>
              <a:gd name="connsiteY24-2404" fmla="*/ 3227508 h 6046908"/>
              <a:gd name="connsiteX25-2405" fmla="*/ 389566 w 4527226"/>
              <a:gd name="connsiteY25-2406" fmla="*/ 3166548 h 6046908"/>
              <a:gd name="connsiteX26-2407" fmla="*/ 351466 w 4527226"/>
              <a:gd name="connsiteY26-2408" fmla="*/ 3105588 h 6046908"/>
              <a:gd name="connsiteX27-2409" fmla="*/ 397186 w 4527226"/>
              <a:gd name="connsiteY27-2410" fmla="*/ 3021768 h 6046908"/>
              <a:gd name="connsiteX28-2411" fmla="*/ 488626 w 4527226"/>
              <a:gd name="connsiteY28-2412" fmla="*/ 2998908 h 6046908"/>
              <a:gd name="connsiteX29-2413" fmla="*/ 471956 w 4527226"/>
              <a:gd name="connsiteY29-2414" fmla="*/ 2942709 h 6046908"/>
              <a:gd name="connsiteX30-2415" fmla="*/ 435286 w 4527226"/>
              <a:gd name="connsiteY30-2416" fmla="*/ 2930328 h 6046908"/>
              <a:gd name="connsiteX31-2417" fmla="*/ 389566 w 4527226"/>
              <a:gd name="connsiteY31-2418" fmla="*/ 2930328 h 6046908"/>
              <a:gd name="connsiteX32-2419" fmla="*/ 314000 w 4527226"/>
              <a:gd name="connsiteY32-2420" fmla="*/ 2893495 h 6046908"/>
              <a:gd name="connsiteX33-2421" fmla="*/ 320986 w 4527226"/>
              <a:gd name="connsiteY33-2422" fmla="*/ 2846508 h 6046908"/>
              <a:gd name="connsiteX34-2423" fmla="*/ 328606 w 4527226"/>
              <a:gd name="connsiteY34-2424" fmla="*/ 2793168 h 6046908"/>
              <a:gd name="connsiteX35-2425" fmla="*/ 313366 w 4527226"/>
              <a:gd name="connsiteY35-2426" fmla="*/ 2732208 h 6046908"/>
              <a:gd name="connsiteX36-2427" fmla="*/ 267646 w 4527226"/>
              <a:gd name="connsiteY36-2428" fmla="*/ 2671248 h 6046908"/>
              <a:gd name="connsiteX37-2429" fmla="*/ 176206 w 4527226"/>
              <a:gd name="connsiteY37-2430" fmla="*/ 2656008 h 6046908"/>
              <a:gd name="connsiteX38-2431" fmla="*/ 54286 w 4527226"/>
              <a:gd name="connsiteY38-2432" fmla="*/ 2610288 h 6046908"/>
              <a:gd name="connsiteX39-2433" fmla="*/ 7931 w 4527226"/>
              <a:gd name="connsiteY39-2434" fmla="*/ 2563298 h 6046908"/>
              <a:gd name="connsiteX40-2435" fmla="*/ 8566 w 4527226"/>
              <a:gd name="connsiteY40-2436" fmla="*/ 2488368 h 6046908"/>
              <a:gd name="connsiteX41-2437" fmla="*/ 92386 w 4527226"/>
              <a:gd name="connsiteY41-2438" fmla="*/ 2335968 h 6046908"/>
              <a:gd name="connsiteX42-2439" fmla="*/ 221926 w 4527226"/>
              <a:gd name="connsiteY42-2440" fmla="*/ 2175948 h 6046908"/>
              <a:gd name="connsiteX43-2441" fmla="*/ 282886 w 4527226"/>
              <a:gd name="connsiteY43-2442" fmla="*/ 2084508 h 6046908"/>
              <a:gd name="connsiteX44-2443" fmla="*/ 328606 w 4527226"/>
              <a:gd name="connsiteY44-2444" fmla="*/ 1977828 h 6046908"/>
              <a:gd name="connsiteX45-2445" fmla="*/ 359086 w 4527226"/>
              <a:gd name="connsiteY45-2446" fmla="*/ 1871148 h 6046908"/>
              <a:gd name="connsiteX46-2447" fmla="*/ 374326 w 4527226"/>
              <a:gd name="connsiteY46-2448" fmla="*/ 1810188 h 6046908"/>
              <a:gd name="connsiteX47-2449" fmla="*/ 343846 w 4527226"/>
              <a:gd name="connsiteY47-2450" fmla="*/ 1756848 h 6046908"/>
              <a:gd name="connsiteX48-2451" fmla="*/ 328606 w 4527226"/>
              <a:gd name="connsiteY48-2452" fmla="*/ 1680648 h 6046908"/>
              <a:gd name="connsiteX49-2453" fmla="*/ 412426 w 4527226"/>
              <a:gd name="connsiteY49-2454" fmla="*/ 1474908 h 6046908"/>
              <a:gd name="connsiteX50-2455" fmla="*/ 442906 w 4527226"/>
              <a:gd name="connsiteY50-2456" fmla="*/ 1307268 h 6046908"/>
              <a:gd name="connsiteX51-2457" fmla="*/ 465766 w 4527226"/>
              <a:gd name="connsiteY51-2458" fmla="*/ 1192968 h 6046908"/>
              <a:gd name="connsiteX52-2459" fmla="*/ 503866 w 4527226"/>
              <a:gd name="connsiteY52-2460" fmla="*/ 1055808 h 6046908"/>
              <a:gd name="connsiteX53-2461" fmla="*/ 557206 w 4527226"/>
              <a:gd name="connsiteY53-2462" fmla="*/ 888168 h 6046908"/>
              <a:gd name="connsiteX54-2463" fmla="*/ 503866 w 4527226"/>
              <a:gd name="connsiteY54-2464" fmla="*/ 888168 h 6046908"/>
              <a:gd name="connsiteX55-2465" fmla="*/ 412426 w 4527226"/>
              <a:gd name="connsiteY55-2466" fmla="*/ 834828 h 6046908"/>
              <a:gd name="connsiteX56-2467" fmla="*/ 328606 w 4527226"/>
              <a:gd name="connsiteY56-2468" fmla="*/ 789108 h 6046908"/>
              <a:gd name="connsiteX57-2469" fmla="*/ 260026 w 4527226"/>
              <a:gd name="connsiteY57-2470" fmla="*/ 773868 h 6046908"/>
              <a:gd name="connsiteX58-2471" fmla="*/ 214306 w 4527226"/>
              <a:gd name="connsiteY58-2472" fmla="*/ 751008 h 6046908"/>
              <a:gd name="connsiteX59-2473" fmla="*/ 260026 w 4527226"/>
              <a:gd name="connsiteY59-2474" fmla="*/ 674808 h 6046908"/>
              <a:gd name="connsiteX60-2475" fmla="*/ 374326 w 4527226"/>
              <a:gd name="connsiteY60-2476" fmla="*/ 606228 h 6046908"/>
              <a:gd name="connsiteX61-2477" fmla="*/ 557206 w 4527226"/>
              <a:gd name="connsiteY61-2478" fmla="*/ 507168 h 6046908"/>
              <a:gd name="connsiteX62-2479" fmla="*/ 656266 w 4527226"/>
              <a:gd name="connsiteY62-2480" fmla="*/ 423348 h 6046908"/>
              <a:gd name="connsiteX63-2481" fmla="*/ 892486 w 4527226"/>
              <a:gd name="connsiteY63-2482" fmla="*/ 232848 h 6046908"/>
              <a:gd name="connsiteX64-2483" fmla="*/ 1174426 w 4527226"/>
              <a:gd name="connsiteY64-2484" fmla="*/ 80448 h 6046908"/>
              <a:gd name="connsiteX65-2485" fmla="*/ 1593526 w 4527226"/>
              <a:gd name="connsiteY65-2486" fmla="*/ 11868 h 6046908"/>
              <a:gd name="connsiteX66-2487" fmla="*/ 1944046 w 4527226"/>
              <a:gd name="connsiteY66-2488" fmla="*/ 4248 h 6046908"/>
              <a:gd name="connsiteX67-2489" fmla="*/ 2172646 w 4527226"/>
              <a:gd name="connsiteY67-2490" fmla="*/ 4248 h 6046908"/>
              <a:gd name="connsiteX68-2491" fmla="*/ 2393626 w 4527226"/>
              <a:gd name="connsiteY68-2492" fmla="*/ 57588 h 6046908"/>
              <a:gd name="connsiteX69-2493" fmla="*/ 2667946 w 4527226"/>
              <a:gd name="connsiteY69-2494" fmla="*/ 133788 h 6046908"/>
              <a:gd name="connsiteX70-2495" fmla="*/ 2820346 w 4527226"/>
              <a:gd name="connsiteY70-2496" fmla="*/ 202368 h 6046908"/>
              <a:gd name="connsiteX71-2497" fmla="*/ 3102286 w 4527226"/>
              <a:gd name="connsiteY71-2498" fmla="*/ 400488 h 6046908"/>
              <a:gd name="connsiteX72-2499" fmla="*/ 3285166 w 4527226"/>
              <a:gd name="connsiteY72-2500" fmla="*/ 651948 h 6046908"/>
              <a:gd name="connsiteX73-2501" fmla="*/ 3407086 w 4527226"/>
              <a:gd name="connsiteY73-2502" fmla="*/ 918648 h 6046908"/>
              <a:gd name="connsiteX74-2503" fmla="*/ 3475666 w 4527226"/>
              <a:gd name="connsiteY74-2504" fmla="*/ 1238688 h 6046908"/>
              <a:gd name="connsiteX75-2505" fmla="*/ 3506146 w 4527226"/>
              <a:gd name="connsiteY75-2506" fmla="*/ 1543488 h 6046908"/>
              <a:gd name="connsiteX76-2507" fmla="*/ 3506146 w 4527226"/>
              <a:gd name="connsiteY76-2508" fmla="*/ 1962588 h 6046908"/>
              <a:gd name="connsiteX77-2509" fmla="*/ 3338506 w 4527226"/>
              <a:gd name="connsiteY77-2510" fmla="*/ 2305488 h 6046908"/>
              <a:gd name="connsiteX78-2511" fmla="*/ 3254686 w 4527226"/>
              <a:gd name="connsiteY78-2512" fmla="*/ 2473128 h 6046908"/>
              <a:gd name="connsiteX79-2513" fmla="*/ 3132766 w 4527226"/>
              <a:gd name="connsiteY79-2514" fmla="*/ 2663628 h 6046908"/>
              <a:gd name="connsiteX80-2515" fmla="*/ 3071806 w 4527226"/>
              <a:gd name="connsiteY80-2516" fmla="*/ 2838888 h 6046908"/>
              <a:gd name="connsiteX81-2517" fmla="*/ 3064186 w 4527226"/>
              <a:gd name="connsiteY81-2518" fmla="*/ 2915088 h 6046908"/>
              <a:gd name="connsiteX82-2519" fmla="*/ 3018466 w 4527226"/>
              <a:gd name="connsiteY82-2520" fmla="*/ 3014148 h 6046908"/>
              <a:gd name="connsiteX83-2521" fmla="*/ 2980366 w 4527226"/>
              <a:gd name="connsiteY83-2522" fmla="*/ 3082728 h 6046908"/>
              <a:gd name="connsiteX84-2523" fmla="*/ 2957506 w 4527226"/>
              <a:gd name="connsiteY84-2524" fmla="*/ 3120828 h 6046908"/>
              <a:gd name="connsiteX85-2525" fmla="*/ 2957506 w 4527226"/>
              <a:gd name="connsiteY85-2526" fmla="*/ 3555168 h 6046908"/>
              <a:gd name="connsiteX86-2527" fmla="*/ 3010846 w 4527226"/>
              <a:gd name="connsiteY86-2528" fmla="*/ 3539928 h 6046908"/>
              <a:gd name="connsiteX87-2529" fmla="*/ 3109906 w 4527226"/>
              <a:gd name="connsiteY87-2530" fmla="*/ 3570408 h 6046908"/>
              <a:gd name="connsiteX88-2531" fmla="*/ 3140386 w 4527226"/>
              <a:gd name="connsiteY88-2532" fmla="*/ 3631368 h 6046908"/>
              <a:gd name="connsiteX89-2533" fmla="*/ 3117526 w 4527226"/>
              <a:gd name="connsiteY89-2534" fmla="*/ 3738048 h 6046908"/>
              <a:gd name="connsiteX90-2535" fmla="*/ 3125146 w 4527226"/>
              <a:gd name="connsiteY90-2536" fmla="*/ 4103808 h 6046908"/>
              <a:gd name="connsiteX91-2537" fmla="*/ 3163246 w 4527226"/>
              <a:gd name="connsiteY91-2538" fmla="*/ 4157148 h 6046908"/>
              <a:gd name="connsiteX92-2539" fmla="*/ 3201346 w 4527226"/>
              <a:gd name="connsiteY92-2540" fmla="*/ 4164768 h 6046908"/>
              <a:gd name="connsiteX93-2541" fmla="*/ 3231826 w 4527226"/>
              <a:gd name="connsiteY93-2542" fmla="*/ 4172388 h 6046908"/>
              <a:gd name="connsiteX94-2543" fmla="*/ 3285166 w 4527226"/>
              <a:gd name="connsiteY94-2544" fmla="*/ 4294308 h 6046908"/>
              <a:gd name="connsiteX95-2545" fmla="*/ 3300406 w 4527226"/>
              <a:gd name="connsiteY95-2546" fmla="*/ 4347648 h 6046908"/>
              <a:gd name="connsiteX96-2547" fmla="*/ 3330886 w 4527226"/>
              <a:gd name="connsiteY96-2548" fmla="*/ 4408608 h 6046908"/>
              <a:gd name="connsiteX97-2549" fmla="*/ 3551866 w 4527226"/>
              <a:gd name="connsiteY97-2550" fmla="*/ 4644828 h 6046908"/>
              <a:gd name="connsiteX98-2551" fmla="*/ 3887146 w 4527226"/>
              <a:gd name="connsiteY98-2552" fmla="*/ 5025828 h 6046908"/>
              <a:gd name="connsiteX99-2553" fmla="*/ 4100506 w 4527226"/>
              <a:gd name="connsiteY99-2554" fmla="*/ 5300148 h 6046908"/>
              <a:gd name="connsiteX100-2555" fmla="*/ 4367206 w 4527226"/>
              <a:gd name="connsiteY100-2556" fmla="*/ 5726868 h 6046908"/>
              <a:gd name="connsiteX101-2557" fmla="*/ 4527226 w 4527226"/>
              <a:gd name="connsiteY101-2558" fmla="*/ 6046908 h 6046908"/>
              <a:gd name="connsiteX0-2559" fmla="*/ 511486 w 4527226"/>
              <a:gd name="connsiteY0-2560" fmla="*/ 5612568 h 6046908"/>
              <a:gd name="connsiteX1-2561" fmla="*/ 541966 w 4527226"/>
              <a:gd name="connsiteY1-2562" fmla="*/ 5521128 h 6046908"/>
              <a:gd name="connsiteX2-2563" fmla="*/ 564826 w 4527226"/>
              <a:gd name="connsiteY2-2564" fmla="*/ 5353488 h 6046908"/>
              <a:gd name="connsiteX3-2565" fmla="*/ 602926 w 4527226"/>
              <a:gd name="connsiteY3-2566" fmla="*/ 5223948 h 6046908"/>
              <a:gd name="connsiteX4-2567" fmla="*/ 625786 w 4527226"/>
              <a:gd name="connsiteY4-2568" fmla="*/ 5178228 h 6046908"/>
              <a:gd name="connsiteX5-2569" fmla="*/ 701986 w 4527226"/>
              <a:gd name="connsiteY5-2570" fmla="*/ 5071548 h 6046908"/>
              <a:gd name="connsiteX6-2571" fmla="*/ 717226 w 4527226"/>
              <a:gd name="connsiteY6-2572" fmla="*/ 5063928 h 6046908"/>
              <a:gd name="connsiteX7-2573" fmla="*/ 709606 w 4527226"/>
              <a:gd name="connsiteY7-2574" fmla="*/ 5025828 h 6046908"/>
              <a:gd name="connsiteX8-2575" fmla="*/ 701986 w 4527226"/>
              <a:gd name="connsiteY8-2576" fmla="*/ 5002968 h 6046908"/>
              <a:gd name="connsiteX9-2577" fmla="*/ 968686 w 4527226"/>
              <a:gd name="connsiteY9-2578" fmla="*/ 4682928 h 6046908"/>
              <a:gd name="connsiteX10-2579" fmla="*/ 961066 w 4527226"/>
              <a:gd name="connsiteY10-2580" fmla="*/ 4644828 h 6046908"/>
              <a:gd name="connsiteX11-2581" fmla="*/ 1342066 w 4527226"/>
              <a:gd name="connsiteY11-2582" fmla="*/ 4172388 h 6046908"/>
              <a:gd name="connsiteX12-2583" fmla="*/ 1258246 w 4527226"/>
              <a:gd name="connsiteY12-2584" fmla="*/ 4012368 h 6046908"/>
              <a:gd name="connsiteX13-2585" fmla="*/ 1204906 w 4527226"/>
              <a:gd name="connsiteY13-2586" fmla="*/ 3928548 h 6046908"/>
              <a:gd name="connsiteX14-2587" fmla="*/ 1174426 w 4527226"/>
              <a:gd name="connsiteY14-2588" fmla="*/ 3768528 h 6046908"/>
              <a:gd name="connsiteX15-2589" fmla="*/ 1151566 w 4527226"/>
              <a:gd name="connsiteY15-2590" fmla="*/ 3699948 h 6046908"/>
              <a:gd name="connsiteX16-2591" fmla="*/ 1143946 w 4527226"/>
              <a:gd name="connsiteY16-2592" fmla="*/ 3669468 h 6046908"/>
              <a:gd name="connsiteX17-2593" fmla="*/ 1067746 w 4527226"/>
              <a:gd name="connsiteY17-2594" fmla="*/ 3661848 h 6046908"/>
              <a:gd name="connsiteX18-2595" fmla="*/ 938206 w 4527226"/>
              <a:gd name="connsiteY18-2596" fmla="*/ 3669468 h 6046908"/>
              <a:gd name="connsiteX19-2597" fmla="*/ 831526 w 4527226"/>
              <a:gd name="connsiteY19-2598" fmla="*/ 3692328 h 6046908"/>
              <a:gd name="connsiteX20-2599" fmla="*/ 610546 w 4527226"/>
              <a:gd name="connsiteY20-2600" fmla="*/ 3738048 h 6046908"/>
              <a:gd name="connsiteX21-2601" fmla="*/ 389566 w 4527226"/>
              <a:gd name="connsiteY21-2602" fmla="*/ 3638988 h 6046908"/>
              <a:gd name="connsiteX22-2603" fmla="*/ 381946 w 4527226"/>
              <a:gd name="connsiteY22-2604" fmla="*/ 3326568 h 6046908"/>
              <a:gd name="connsiteX23-2605" fmla="*/ 420046 w 4527226"/>
              <a:gd name="connsiteY23-2606" fmla="*/ 3227508 h 6046908"/>
              <a:gd name="connsiteX24-2607" fmla="*/ 389566 w 4527226"/>
              <a:gd name="connsiteY24-2608" fmla="*/ 3166548 h 6046908"/>
              <a:gd name="connsiteX25-2609" fmla="*/ 351466 w 4527226"/>
              <a:gd name="connsiteY25-2610" fmla="*/ 3105588 h 6046908"/>
              <a:gd name="connsiteX26-2611" fmla="*/ 397186 w 4527226"/>
              <a:gd name="connsiteY26-2612" fmla="*/ 3021768 h 6046908"/>
              <a:gd name="connsiteX27-2613" fmla="*/ 488626 w 4527226"/>
              <a:gd name="connsiteY27-2614" fmla="*/ 2998908 h 6046908"/>
              <a:gd name="connsiteX28-2615" fmla="*/ 471956 w 4527226"/>
              <a:gd name="connsiteY28-2616" fmla="*/ 2942709 h 6046908"/>
              <a:gd name="connsiteX29-2617" fmla="*/ 435286 w 4527226"/>
              <a:gd name="connsiteY29-2618" fmla="*/ 2930328 h 6046908"/>
              <a:gd name="connsiteX30-2619" fmla="*/ 389566 w 4527226"/>
              <a:gd name="connsiteY30-2620" fmla="*/ 2930328 h 6046908"/>
              <a:gd name="connsiteX31-2621" fmla="*/ 314000 w 4527226"/>
              <a:gd name="connsiteY31-2622" fmla="*/ 2893495 h 6046908"/>
              <a:gd name="connsiteX32-2623" fmla="*/ 320986 w 4527226"/>
              <a:gd name="connsiteY32-2624" fmla="*/ 2846508 h 6046908"/>
              <a:gd name="connsiteX33-2625" fmla="*/ 328606 w 4527226"/>
              <a:gd name="connsiteY33-2626" fmla="*/ 2793168 h 6046908"/>
              <a:gd name="connsiteX34-2627" fmla="*/ 313366 w 4527226"/>
              <a:gd name="connsiteY34-2628" fmla="*/ 2732208 h 6046908"/>
              <a:gd name="connsiteX35-2629" fmla="*/ 267646 w 4527226"/>
              <a:gd name="connsiteY35-2630" fmla="*/ 2671248 h 6046908"/>
              <a:gd name="connsiteX36-2631" fmla="*/ 176206 w 4527226"/>
              <a:gd name="connsiteY36-2632" fmla="*/ 2656008 h 6046908"/>
              <a:gd name="connsiteX37-2633" fmla="*/ 54286 w 4527226"/>
              <a:gd name="connsiteY37-2634" fmla="*/ 2610288 h 6046908"/>
              <a:gd name="connsiteX38-2635" fmla="*/ 7931 w 4527226"/>
              <a:gd name="connsiteY38-2636" fmla="*/ 2563298 h 6046908"/>
              <a:gd name="connsiteX39-2637" fmla="*/ 8566 w 4527226"/>
              <a:gd name="connsiteY39-2638" fmla="*/ 2488368 h 6046908"/>
              <a:gd name="connsiteX40-2639" fmla="*/ 92386 w 4527226"/>
              <a:gd name="connsiteY40-2640" fmla="*/ 2335968 h 6046908"/>
              <a:gd name="connsiteX41-2641" fmla="*/ 221926 w 4527226"/>
              <a:gd name="connsiteY41-2642" fmla="*/ 2175948 h 6046908"/>
              <a:gd name="connsiteX42-2643" fmla="*/ 282886 w 4527226"/>
              <a:gd name="connsiteY42-2644" fmla="*/ 2084508 h 6046908"/>
              <a:gd name="connsiteX43-2645" fmla="*/ 328606 w 4527226"/>
              <a:gd name="connsiteY43-2646" fmla="*/ 1977828 h 6046908"/>
              <a:gd name="connsiteX44-2647" fmla="*/ 359086 w 4527226"/>
              <a:gd name="connsiteY44-2648" fmla="*/ 1871148 h 6046908"/>
              <a:gd name="connsiteX45-2649" fmla="*/ 374326 w 4527226"/>
              <a:gd name="connsiteY45-2650" fmla="*/ 1810188 h 6046908"/>
              <a:gd name="connsiteX46-2651" fmla="*/ 343846 w 4527226"/>
              <a:gd name="connsiteY46-2652" fmla="*/ 1756848 h 6046908"/>
              <a:gd name="connsiteX47-2653" fmla="*/ 328606 w 4527226"/>
              <a:gd name="connsiteY47-2654" fmla="*/ 1680648 h 6046908"/>
              <a:gd name="connsiteX48-2655" fmla="*/ 412426 w 4527226"/>
              <a:gd name="connsiteY48-2656" fmla="*/ 1474908 h 6046908"/>
              <a:gd name="connsiteX49-2657" fmla="*/ 442906 w 4527226"/>
              <a:gd name="connsiteY49-2658" fmla="*/ 1307268 h 6046908"/>
              <a:gd name="connsiteX50-2659" fmla="*/ 465766 w 4527226"/>
              <a:gd name="connsiteY50-2660" fmla="*/ 1192968 h 6046908"/>
              <a:gd name="connsiteX51-2661" fmla="*/ 503866 w 4527226"/>
              <a:gd name="connsiteY51-2662" fmla="*/ 1055808 h 6046908"/>
              <a:gd name="connsiteX52-2663" fmla="*/ 557206 w 4527226"/>
              <a:gd name="connsiteY52-2664" fmla="*/ 888168 h 6046908"/>
              <a:gd name="connsiteX53-2665" fmla="*/ 503866 w 4527226"/>
              <a:gd name="connsiteY53-2666" fmla="*/ 888168 h 6046908"/>
              <a:gd name="connsiteX54-2667" fmla="*/ 412426 w 4527226"/>
              <a:gd name="connsiteY54-2668" fmla="*/ 834828 h 6046908"/>
              <a:gd name="connsiteX55-2669" fmla="*/ 328606 w 4527226"/>
              <a:gd name="connsiteY55-2670" fmla="*/ 789108 h 6046908"/>
              <a:gd name="connsiteX56-2671" fmla="*/ 260026 w 4527226"/>
              <a:gd name="connsiteY56-2672" fmla="*/ 773868 h 6046908"/>
              <a:gd name="connsiteX57-2673" fmla="*/ 214306 w 4527226"/>
              <a:gd name="connsiteY57-2674" fmla="*/ 751008 h 6046908"/>
              <a:gd name="connsiteX58-2675" fmla="*/ 260026 w 4527226"/>
              <a:gd name="connsiteY58-2676" fmla="*/ 674808 h 6046908"/>
              <a:gd name="connsiteX59-2677" fmla="*/ 374326 w 4527226"/>
              <a:gd name="connsiteY59-2678" fmla="*/ 606228 h 6046908"/>
              <a:gd name="connsiteX60-2679" fmla="*/ 557206 w 4527226"/>
              <a:gd name="connsiteY60-2680" fmla="*/ 507168 h 6046908"/>
              <a:gd name="connsiteX61-2681" fmla="*/ 656266 w 4527226"/>
              <a:gd name="connsiteY61-2682" fmla="*/ 423348 h 6046908"/>
              <a:gd name="connsiteX62-2683" fmla="*/ 892486 w 4527226"/>
              <a:gd name="connsiteY62-2684" fmla="*/ 232848 h 6046908"/>
              <a:gd name="connsiteX63-2685" fmla="*/ 1174426 w 4527226"/>
              <a:gd name="connsiteY63-2686" fmla="*/ 80448 h 6046908"/>
              <a:gd name="connsiteX64-2687" fmla="*/ 1593526 w 4527226"/>
              <a:gd name="connsiteY64-2688" fmla="*/ 11868 h 6046908"/>
              <a:gd name="connsiteX65-2689" fmla="*/ 1944046 w 4527226"/>
              <a:gd name="connsiteY65-2690" fmla="*/ 4248 h 6046908"/>
              <a:gd name="connsiteX66-2691" fmla="*/ 2172646 w 4527226"/>
              <a:gd name="connsiteY66-2692" fmla="*/ 4248 h 6046908"/>
              <a:gd name="connsiteX67-2693" fmla="*/ 2393626 w 4527226"/>
              <a:gd name="connsiteY67-2694" fmla="*/ 57588 h 6046908"/>
              <a:gd name="connsiteX68-2695" fmla="*/ 2667946 w 4527226"/>
              <a:gd name="connsiteY68-2696" fmla="*/ 133788 h 6046908"/>
              <a:gd name="connsiteX69-2697" fmla="*/ 2820346 w 4527226"/>
              <a:gd name="connsiteY69-2698" fmla="*/ 202368 h 6046908"/>
              <a:gd name="connsiteX70-2699" fmla="*/ 3102286 w 4527226"/>
              <a:gd name="connsiteY70-2700" fmla="*/ 400488 h 6046908"/>
              <a:gd name="connsiteX71-2701" fmla="*/ 3285166 w 4527226"/>
              <a:gd name="connsiteY71-2702" fmla="*/ 651948 h 6046908"/>
              <a:gd name="connsiteX72-2703" fmla="*/ 3407086 w 4527226"/>
              <a:gd name="connsiteY72-2704" fmla="*/ 918648 h 6046908"/>
              <a:gd name="connsiteX73-2705" fmla="*/ 3475666 w 4527226"/>
              <a:gd name="connsiteY73-2706" fmla="*/ 1238688 h 6046908"/>
              <a:gd name="connsiteX74-2707" fmla="*/ 3506146 w 4527226"/>
              <a:gd name="connsiteY74-2708" fmla="*/ 1543488 h 6046908"/>
              <a:gd name="connsiteX75-2709" fmla="*/ 3506146 w 4527226"/>
              <a:gd name="connsiteY75-2710" fmla="*/ 1962588 h 6046908"/>
              <a:gd name="connsiteX76-2711" fmla="*/ 3338506 w 4527226"/>
              <a:gd name="connsiteY76-2712" fmla="*/ 2305488 h 6046908"/>
              <a:gd name="connsiteX77-2713" fmla="*/ 3254686 w 4527226"/>
              <a:gd name="connsiteY77-2714" fmla="*/ 2473128 h 6046908"/>
              <a:gd name="connsiteX78-2715" fmla="*/ 3132766 w 4527226"/>
              <a:gd name="connsiteY78-2716" fmla="*/ 2663628 h 6046908"/>
              <a:gd name="connsiteX79-2717" fmla="*/ 3071806 w 4527226"/>
              <a:gd name="connsiteY79-2718" fmla="*/ 2838888 h 6046908"/>
              <a:gd name="connsiteX80-2719" fmla="*/ 3064186 w 4527226"/>
              <a:gd name="connsiteY80-2720" fmla="*/ 2915088 h 6046908"/>
              <a:gd name="connsiteX81-2721" fmla="*/ 3018466 w 4527226"/>
              <a:gd name="connsiteY81-2722" fmla="*/ 3014148 h 6046908"/>
              <a:gd name="connsiteX82-2723" fmla="*/ 2980366 w 4527226"/>
              <a:gd name="connsiteY82-2724" fmla="*/ 3082728 h 6046908"/>
              <a:gd name="connsiteX83-2725" fmla="*/ 2957506 w 4527226"/>
              <a:gd name="connsiteY83-2726" fmla="*/ 3120828 h 6046908"/>
              <a:gd name="connsiteX84-2727" fmla="*/ 2957506 w 4527226"/>
              <a:gd name="connsiteY84-2728" fmla="*/ 3555168 h 6046908"/>
              <a:gd name="connsiteX85-2729" fmla="*/ 3010846 w 4527226"/>
              <a:gd name="connsiteY85-2730" fmla="*/ 3539928 h 6046908"/>
              <a:gd name="connsiteX86-2731" fmla="*/ 3109906 w 4527226"/>
              <a:gd name="connsiteY86-2732" fmla="*/ 3570408 h 6046908"/>
              <a:gd name="connsiteX87-2733" fmla="*/ 3140386 w 4527226"/>
              <a:gd name="connsiteY87-2734" fmla="*/ 3631368 h 6046908"/>
              <a:gd name="connsiteX88-2735" fmla="*/ 3117526 w 4527226"/>
              <a:gd name="connsiteY88-2736" fmla="*/ 3738048 h 6046908"/>
              <a:gd name="connsiteX89-2737" fmla="*/ 3125146 w 4527226"/>
              <a:gd name="connsiteY89-2738" fmla="*/ 4103808 h 6046908"/>
              <a:gd name="connsiteX90-2739" fmla="*/ 3163246 w 4527226"/>
              <a:gd name="connsiteY90-2740" fmla="*/ 4157148 h 6046908"/>
              <a:gd name="connsiteX91-2741" fmla="*/ 3201346 w 4527226"/>
              <a:gd name="connsiteY91-2742" fmla="*/ 4164768 h 6046908"/>
              <a:gd name="connsiteX92-2743" fmla="*/ 3231826 w 4527226"/>
              <a:gd name="connsiteY92-2744" fmla="*/ 4172388 h 6046908"/>
              <a:gd name="connsiteX93-2745" fmla="*/ 3285166 w 4527226"/>
              <a:gd name="connsiteY93-2746" fmla="*/ 4294308 h 6046908"/>
              <a:gd name="connsiteX94-2747" fmla="*/ 3300406 w 4527226"/>
              <a:gd name="connsiteY94-2748" fmla="*/ 4347648 h 6046908"/>
              <a:gd name="connsiteX95-2749" fmla="*/ 3330886 w 4527226"/>
              <a:gd name="connsiteY95-2750" fmla="*/ 4408608 h 6046908"/>
              <a:gd name="connsiteX96-2751" fmla="*/ 3551866 w 4527226"/>
              <a:gd name="connsiteY96-2752" fmla="*/ 4644828 h 6046908"/>
              <a:gd name="connsiteX97-2753" fmla="*/ 3887146 w 4527226"/>
              <a:gd name="connsiteY97-2754" fmla="*/ 5025828 h 6046908"/>
              <a:gd name="connsiteX98-2755" fmla="*/ 4100506 w 4527226"/>
              <a:gd name="connsiteY98-2756" fmla="*/ 5300148 h 6046908"/>
              <a:gd name="connsiteX99-2757" fmla="*/ 4367206 w 4527226"/>
              <a:gd name="connsiteY99-2758" fmla="*/ 5726868 h 6046908"/>
              <a:gd name="connsiteX100-2759" fmla="*/ 4527226 w 4527226"/>
              <a:gd name="connsiteY100-2760" fmla="*/ 6046908 h 6046908"/>
              <a:gd name="connsiteX0-2761" fmla="*/ 541966 w 4527226"/>
              <a:gd name="connsiteY0-2762" fmla="*/ 5521128 h 6046908"/>
              <a:gd name="connsiteX1-2763" fmla="*/ 564826 w 4527226"/>
              <a:gd name="connsiteY1-2764" fmla="*/ 5353488 h 6046908"/>
              <a:gd name="connsiteX2-2765" fmla="*/ 602926 w 4527226"/>
              <a:gd name="connsiteY2-2766" fmla="*/ 5223948 h 6046908"/>
              <a:gd name="connsiteX3-2767" fmla="*/ 625786 w 4527226"/>
              <a:gd name="connsiteY3-2768" fmla="*/ 5178228 h 6046908"/>
              <a:gd name="connsiteX4-2769" fmla="*/ 701986 w 4527226"/>
              <a:gd name="connsiteY4-2770" fmla="*/ 5071548 h 6046908"/>
              <a:gd name="connsiteX5-2771" fmla="*/ 717226 w 4527226"/>
              <a:gd name="connsiteY5-2772" fmla="*/ 5063928 h 6046908"/>
              <a:gd name="connsiteX6-2773" fmla="*/ 709606 w 4527226"/>
              <a:gd name="connsiteY6-2774" fmla="*/ 5025828 h 6046908"/>
              <a:gd name="connsiteX7-2775" fmla="*/ 701986 w 4527226"/>
              <a:gd name="connsiteY7-2776" fmla="*/ 5002968 h 6046908"/>
              <a:gd name="connsiteX8-2777" fmla="*/ 968686 w 4527226"/>
              <a:gd name="connsiteY8-2778" fmla="*/ 4682928 h 6046908"/>
              <a:gd name="connsiteX9-2779" fmla="*/ 961066 w 4527226"/>
              <a:gd name="connsiteY9-2780" fmla="*/ 4644828 h 6046908"/>
              <a:gd name="connsiteX10-2781" fmla="*/ 1342066 w 4527226"/>
              <a:gd name="connsiteY10-2782" fmla="*/ 4172388 h 6046908"/>
              <a:gd name="connsiteX11-2783" fmla="*/ 1258246 w 4527226"/>
              <a:gd name="connsiteY11-2784" fmla="*/ 4012368 h 6046908"/>
              <a:gd name="connsiteX12-2785" fmla="*/ 1204906 w 4527226"/>
              <a:gd name="connsiteY12-2786" fmla="*/ 3928548 h 6046908"/>
              <a:gd name="connsiteX13-2787" fmla="*/ 1174426 w 4527226"/>
              <a:gd name="connsiteY13-2788" fmla="*/ 3768528 h 6046908"/>
              <a:gd name="connsiteX14-2789" fmla="*/ 1151566 w 4527226"/>
              <a:gd name="connsiteY14-2790" fmla="*/ 3699948 h 6046908"/>
              <a:gd name="connsiteX15-2791" fmla="*/ 1143946 w 4527226"/>
              <a:gd name="connsiteY15-2792" fmla="*/ 3669468 h 6046908"/>
              <a:gd name="connsiteX16-2793" fmla="*/ 1067746 w 4527226"/>
              <a:gd name="connsiteY16-2794" fmla="*/ 3661848 h 6046908"/>
              <a:gd name="connsiteX17-2795" fmla="*/ 938206 w 4527226"/>
              <a:gd name="connsiteY17-2796" fmla="*/ 3669468 h 6046908"/>
              <a:gd name="connsiteX18-2797" fmla="*/ 831526 w 4527226"/>
              <a:gd name="connsiteY18-2798" fmla="*/ 3692328 h 6046908"/>
              <a:gd name="connsiteX19-2799" fmla="*/ 610546 w 4527226"/>
              <a:gd name="connsiteY19-2800" fmla="*/ 3738048 h 6046908"/>
              <a:gd name="connsiteX20-2801" fmla="*/ 389566 w 4527226"/>
              <a:gd name="connsiteY20-2802" fmla="*/ 3638988 h 6046908"/>
              <a:gd name="connsiteX21-2803" fmla="*/ 381946 w 4527226"/>
              <a:gd name="connsiteY21-2804" fmla="*/ 3326568 h 6046908"/>
              <a:gd name="connsiteX22-2805" fmla="*/ 420046 w 4527226"/>
              <a:gd name="connsiteY22-2806" fmla="*/ 3227508 h 6046908"/>
              <a:gd name="connsiteX23-2807" fmla="*/ 389566 w 4527226"/>
              <a:gd name="connsiteY23-2808" fmla="*/ 3166548 h 6046908"/>
              <a:gd name="connsiteX24-2809" fmla="*/ 351466 w 4527226"/>
              <a:gd name="connsiteY24-2810" fmla="*/ 3105588 h 6046908"/>
              <a:gd name="connsiteX25-2811" fmla="*/ 397186 w 4527226"/>
              <a:gd name="connsiteY25-2812" fmla="*/ 3021768 h 6046908"/>
              <a:gd name="connsiteX26-2813" fmla="*/ 488626 w 4527226"/>
              <a:gd name="connsiteY26-2814" fmla="*/ 2998908 h 6046908"/>
              <a:gd name="connsiteX27-2815" fmla="*/ 471956 w 4527226"/>
              <a:gd name="connsiteY27-2816" fmla="*/ 2942709 h 6046908"/>
              <a:gd name="connsiteX28-2817" fmla="*/ 435286 w 4527226"/>
              <a:gd name="connsiteY28-2818" fmla="*/ 2930328 h 6046908"/>
              <a:gd name="connsiteX29-2819" fmla="*/ 389566 w 4527226"/>
              <a:gd name="connsiteY29-2820" fmla="*/ 2930328 h 6046908"/>
              <a:gd name="connsiteX30-2821" fmla="*/ 314000 w 4527226"/>
              <a:gd name="connsiteY30-2822" fmla="*/ 2893495 h 6046908"/>
              <a:gd name="connsiteX31-2823" fmla="*/ 320986 w 4527226"/>
              <a:gd name="connsiteY31-2824" fmla="*/ 2846508 h 6046908"/>
              <a:gd name="connsiteX32-2825" fmla="*/ 328606 w 4527226"/>
              <a:gd name="connsiteY32-2826" fmla="*/ 2793168 h 6046908"/>
              <a:gd name="connsiteX33-2827" fmla="*/ 313366 w 4527226"/>
              <a:gd name="connsiteY33-2828" fmla="*/ 2732208 h 6046908"/>
              <a:gd name="connsiteX34-2829" fmla="*/ 267646 w 4527226"/>
              <a:gd name="connsiteY34-2830" fmla="*/ 2671248 h 6046908"/>
              <a:gd name="connsiteX35-2831" fmla="*/ 176206 w 4527226"/>
              <a:gd name="connsiteY35-2832" fmla="*/ 2656008 h 6046908"/>
              <a:gd name="connsiteX36-2833" fmla="*/ 54286 w 4527226"/>
              <a:gd name="connsiteY36-2834" fmla="*/ 2610288 h 6046908"/>
              <a:gd name="connsiteX37-2835" fmla="*/ 7931 w 4527226"/>
              <a:gd name="connsiteY37-2836" fmla="*/ 2563298 h 6046908"/>
              <a:gd name="connsiteX38-2837" fmla="*/ 8566 w 4527226"/>
              <a:gd name="connsiteY38-2838" fmla="*/ 2488368 h 6046908"/>
              <a:gd name="connsiteX39-2839" fmla="*/ 92386 w 4527226"/>
              <a:gd name="connsiteY39-2840" fmla="*/ 2335968 h 6046908"/>
              <a:gd name="connsiteX40-2841" fmla="*/ 221926 w 4527226"/>
              <a:gd name="connsiteY40-2842" fmla="*/ 2175948 h 6046908"/>
              <a:gd name="connsiteX41-2843" fmla="*/ 282886 w 4527226"/>
              <a:gd name="connsiteY41-2844" fmla="*/ 2084508 h 6046908"/>
              <a:gd name="connsiteX42-2845" fmla="*/ 328606 w 4527226"/>
              <a:gd name="connsiteY42-2846" fmla="*/ 1977828 h 6046908"/>
              <a:gd name="connsiteX43-2847" fmla="*/ 359086 w 4527226"/>
              <a:gd name="connsiteY43-2848" fmla="*/ 1871148 h 6046908"/>
              <a:gd name="connsiteX44-2849" fmla="*/ 374326 w 4527226"/>
              <a:gd name="connsiteY44-2850" fmla="*/ 1810188 h 6046908"/>
              <a:gd name="connsiteX45-2851" fmla="*/ 343846 w 4527226"/>
              <a:gd name="connsiteY45-2852" fmla="*/ 1756848 h 6046908"/>
              <a:gd name="connsiteX46-2853" fmla="*/ 328606 w 4527226"/>
              <a:gd name="connsiteY46-2854" fmla="*/ 1680648 h 6046908"/>
              <a:gd name="connsiteX47-2855" fmla="*/ 412426 w 4527226"/>
              <a:gd name="connsiteY47-2856" fmla="*/ 1474908 h 6046908"/>
              <a:gd name="connsiteX48-2857" fmla="*/ 442906 w 4527226"/>
              <a:gd name="connsiteY48-2858" fmla="*/ 1307268 h 6046908"/>
              <a:gd name="connsiteX49-2859" fmla="*/ 465766 w 4527226"/>
              <a:gd name="connsiteY49-2860" fmla="*/ 1192968 h 6046908"/>
              <a:gd name="connsiteX50-2861" fmla="*/ 503866 w 4527226"/>
              <a:gd name="connsiteY50-2862" fmla="*/ 1055808 h 6046908"/>
              <a:gd name="connsiteX51-2863" fmla="*/ 557206 w 4527226"/>
              <a:gd name="connsiteY51-2864" fmla="*/ 888168 h 6046908"/>
              <a:gd name="connsiteX52-2865" fmla="*/ 503866 w 4527226"/>
              <a:gd name="connsiteY52-2866" fmla="*/ 888168 h 6046908"/>
              <a:gd name="connsiteX53-2867" fmla="*/ 412426 w 4527226"/>
              <a:gd name="connsiteY53-2868" fmla="*/ 834828 h 6046908"/>
              <a:gd name="connsiteX54-2869" fmla="*/ 328606 w 4527226"/>
              <a:gd name="connsiteY54-2870" fmla="*/ 789108 h 6046908"/>
              <a:gd name="connsiteX55-2871" fmla="*/ 260026 w 4527226"/>
              <a:gd name="connsiteY55-2872" fmla="*/ 773868 h 6046908"/>
              <a:gd name="connsiteX56-2873" fmla="*/ 214306 w 4527226"/>
              <a:gd name="connsiteY56-2874" fmla="*/ 751008 h 6046908"/>
              <a:gd name="connsiteX57-2875" fmla="*/ 260026 w 4527226"/>
              <a:gd name="connsiteY57-2876" fmla="*/ 674808 h 6046908"/>
              <a:gd name="connsiteX58-2877" fmla="*/ 374326 w 4527226"/>
              <a:gd name="connsiteY58-2878" fmla="*/ 606228 h 6046908"/>
              <a:gd name="connsiteX59-2879" fmla="*/ 557206 w 4527226"/>
              <a:gd name="connsiteY59-2880" fmla="*/ 507168 h 6046908"/>
              <a:gd name="connsiteX60-2881" fmla="*/ 656266 w 4527226"/>
              <a:gd name="connsiteY60-2882" fmla="*/ 423348 h 6046908"/>
              <a:gd name="connsiteX61-2883" fmla="*/ 892486 w 4527226"/>
              <a:gd name="connsiteY61-2884" fmla="*/ 232848 h 6046908"/>
              <a:gd name="connsiteX62-2885" fmla="*/ 1174426 w 4527226"/>
              <a:gd name="connsiteY62-2886" fmla="*/ 80448 h 6046908"/>
              <a:gd name="connsiteX63-2887" fmla="*/ 1593526 w 4527226"/>
              <a:gd name="connsiteY63-2888" fmla="*/ 11868 h 6046908"/>
              <a:gd name="connsiteX64-2889" fmla="*/ 1944046 w 4527226"/>
              <a:gd name="connsiteY64-2890" fmla="*/ 4248 h 6046908"/>
              <a:gd name="connsiteX65-2891" fmla="*/ 2172646 w 4527226"/>
              <a:gd name="connsiteY65-2892" fmla="*/ 4248 h 6046908"/>
              <a:gd name="connsiteX66-2893" fmla="*/ 2393626 w 4527226"/>
              <a:gd name="connsiteY66-2894" fmla="*/ 57588 h 6046908"/>
              <a:gd name="connsiteX67-2895" fmla="*/ 2667946 w 4527226"/>
              <a:gd name="connsiteY67-2896" fmla="*/ 133788 h 6046908"/>
              <a:gd name="connsiteX68-2897" fmla="*/ 2820346 w 4527226"/>
              <a:gd name="connsiteY68-2898" fmla="*/ 202368 h 6046908"/>
              <a:gd name="connsiteX69-2899" fmla="*/ 3102286 w 4527226"/>
              <a:gd name="connsiteY69-2900" fmla="*/ 400488 h 6046908"/>
              <a:gd name="connsiteX70-2901" fmla="*/ 3285166 w 4527226"/>
              <a:gd name="connsiteY70-2902" fmla="*/ 651948 h 6046908"/>
              <a:gd name="connsiteX71-2903" fmla="*/ 3407086 w 4527226"/>
              <a:gd name="connsiteY71-2904" fmla="*/ 918648 h 6046908"/>
              <a:gd name="connsiteX72-2905" fmla="*/ 3475666 w 4527226"/>
              <a:gd name="connsiteY72-2906" fmla="*/ 1238688 h 6046908"/>
              <a:gd name="connsiteX73-2907" fmla="*/ 3506146 w 4527226"/>
              <a:gd name="connsiteY73-2908" fmla="*/ 1543488 h 6046908"/>
              <a:gd name="connsiteX74-2909" fmla="*/ 3506146 w 4527226"/>
              <a:gd name="connsiteY74-2910" fmla="*/ 1962588 h 6046908"/>
              <a:gd name="connsiteX75-2911" fmla="*/ 3338506 w 4527226"/>
              <a:gd name="connsiteY75-2912" fmla="*/ 2305488 h 6046908"/>
              <a:gd name="connsiteX76-2913" fmla="*/ 3254686 w 4527226"/>
              <a:gd name="connsiteY76-2914" fmla="*/ 2473128 h 6046908"/>
              <a:gd name="connsiteX77-2915" fmla="*/ 3132766 w 4527226"/>
              <a:gd name="connsiteY77-2916" fmla="*/ 2663628 h 6046908"/>
              <a:gd name="connsiteX78-2917" fmla="*/ 3071806 w 4527226"/>
              <a:gd name="connsiteY78-2918" fmla="*/ 2838888 h 6046908"/>
              <a:gd name="connsiteX79-2919" fmla="*/ 3064186 w 4527226"/>
              <a:gd name="connsiteY79-2920" fmla="*/ 2915088 h 6046908"/>
              <a:gd name="connsiteX80-2921" fmla="*/ 3018466 w 4527226"/>
              <a:gd name="connsiteY80-2922" fmla="*/ 3014148 h 6046908"/>
              <a:gd name="connsiteX81-2923" fmla="*/ 2980366 w 4527226"/>
              <a:gd name="connsiteY81-2924" fmla="*/ 3082728 h 6046908"/>
              <a:gd name="connsiteX82-2925" fmla="*/ 2957506 w 4527226"/>
              <a:gd name="connsiteY82-2926" fmla="*/ 3120828 h 6046908"/>
              <a:gd name="connsiteX83-2927" fmla="*/ 2957506 w 4527226"/>
              <a:gd name="connsiteY83-2928" fmla="*/ 3555168 h 6046908"/>
              <a:gd name="connsiteX84-2929" fmla="*/ 3010846 w 4527226"/>
              <a:gd name="connsiteY84-2930" fmla="*/ 3539928 h 6046908"/>
              <a:gd name="connsiteX85-2931" fmla="*/ 3109906 w 4527226"/>
              <a:gd name="connsiteY85-2932" fmla="*/ 3570408 h 6046908"/>
              <a:gd name="connsiteX86-2933" fmla="*/ 3140386 w 4527226"/>
              <a:gd name="connsiteY86-2934" fmla="*/ 3631368 h 6046908"/>
              <a:gd name="connsiteX87-2935" fmla="*/ 3117526 w 4527226"/>
              <a:gd name="connsiteY87-2936" fmla="*/ 3738048 h 6046908"/>
              <a:gd name="connsiteX88-2937" fmla="*/ 3125146 w 4527226"/>
              <a:gd name="connsiteY88-2938" fmla="*/ 4103808 h 6046908"/>
              <a:gd name="connsiteX89-2939" fmla="*/ 3163246 w 4527226"/>
              <a:gd name="connsiteY89-2940" fmla="*/ 4157148 h 6046908"/>
              <a:gd name="connsiteX90-2941" fmla="*/ 3201346 w 4527226"/>
              <a:gd name="connsiteY90-2942" fmla="*/ 4164768 h 6046908"/>
              <a:gd name="connsiteX91-2943" fmla="*/ 3231826 w 4527226"/>
              <a:gd name="connsiteY91-2944" fmla="*/ 4172388 h 6046908"/>
              <a:gd name="connsiteX92-2945" fmla="*/ 3285166 w 4527226"/>
              <a:gd name="connsiteY92-2946" fmla="*/ 4294308 h 6046908"/>
              <a:gd name="connsiteX93-2947" fmla="*/ 3300406 w 4527226"/>
              <a:gd name="connsiteY93-2948" fmla="*/ 4347648 h 6046908"/>
              <a:gd name="connsiteX94-2949" fmla="*/ 3330886 w 4527226"/>
              <a:gd name="connsiteY94-2950" fmla="*/ 4408608 h 6046908"/>
              <a:gd name="connsiteX95-2951" fmla="*/ 3551866 w 4527226"/>
              <a:gd name="connsiteY95-2952" fmla="*/ 4644828 h 6046908"/>
              <a:gd name="connsiteX96-2953" fmla="*/ 3887146 w 4527226"/>
              <a:gd name="connsiteY96-2954" fmla="*/ 5025828 h 6046908"/>
              <a:gd name="connsiteX97-2955" fmla="*/ 4100506 w 4527226"/>
              <a:gd name="connsiteY97-2956" fmla="*/ 5300148 h 6046908"/>
              <a:gd name="connsiteX98-2957" fmla="*/ 4367206 w 4527226"/>
              <a:gd name="connsiteY98-2958" fmla="*/ 5726868 h 6046908"/>
              <a:gd name="connsiteX99-2959" fmla="*/ 4527226 w 4527226"/>
              <a:gd name="connsiteY99-2960" fmla="*/ 6046908 h 6046908"/>
              <a:gd name="connsiteX0-2961" fmla="*/ 564826 w 4527226"/>
              <a:gd name="connsiteY0-2962" fmla="*/ 5353488 h 6046908"/>
              <a:gd name="connsiteX1-2963" fmla="*/ 602926 w 4527226"/>
              <a:gd name="connsiteY1-2964" fmla="*/ 5223948 h 6046908"/>
              <a:gd name="connsiteX2-2965" fmla="*/ 625786 w 4527226"/>
              <a:gd name="connsiteY2-2966" fmla="*/ 5178228 h 6046908"/>
              <a:gd name="connsiteX3-2967" fmla="*/ 701986 w 4527226"/>
              <a:gd name="connsiteY3-2968" fmla="*/ 5071548 h 6046908"/>
              <a:gd name="connsiteX4-2969" fmla="*/ 717226 w 4527226"/>
              <a:gd name="connsiteY4-2970" fmla="*/ 5063928 h 6046908"/>
              <a:gd name="connsiteX5-2971" fmla="*/ 709606 w 4527226"/>
              <a:gd name="connsiteY5-2972" fmla="*/ 5025828 h 6046908"/>
              <a:gd name="connsiteX6-2973" fmla="*/ 701986 w 4527226"/>
              <a:gd name="connsiteY6-2974" fmla="*/ 5002968 h 6046908"/>
              <a:gd name="connsiteX7-2975" fmla="*/ 968686 w 4527226"/>
              <a:gd name="connsiteY7-2976" fmla="*/ 4682928 h 6046908"/>
              <a:gd name="connsiteX8-2977" fmla="*/ 961066 w 4527226"/>
              <a:gd name="connsiteY8-2978" fmla="*/ 4644828 h 6046908"/>
              <a:gd name="connsiteX9-2979" fmla="*/ 1342066 w 4527226"/>
              <a:gd name="connsiteY9-2980" fmla="*/ 4172388 h 6046908"/>
              <a:gd name="connsiteX10-2981" fmla="*/ 1258246 w 4527226"/>
              <a:gd name="connsiteY10-2982" fmla="*/ 4012368 h 6046908"/>
              <a:gd name="connsiteX11-2983" fmla="*/ 1204906 w 4527226"/>
              <a:gd name="connsiteY11-2984" fmla="*/ 3928548 h 6046908"/>
              <a:gd name="connsiteX12-2985" fmla="*/ 1174426 w 4527226"/>
              <a:gd name="connsiteY12-2986" fmla="*/ 3768528 h 6046908"/>
              <a:gd name="connsiteX13-2987" fmla="*/ 1151566 w 4527226"/>
              <a:gd name="connsiteY13-2988" fmla="*/ 3699948 h 6046908"/>
              <a:gd name="connsiteX14-2989" fmla="*/ 1143946 w 4527226"/>
              <a:gd name="connsiteY14-2990" fmla="*/ 3669468 h 6046908"/>
              <a:gd name="connsiteX15-2991" fmla="*/ 1067746 w 4527226"/>
              <a:gd name="connsiteY15-2992" fmla="*/ 3661848 h 6046908"/>
              <a:gd name="connsiteX16-2993" fmla="*/ 938206 w 4527226"/>
              <a:gd name="connsiteY16-2994" fmla="*/ 3669468 h 6046908"/>
              <a:gd name="connsiteX17-2995" fmla="*/ 831526 w 4527226"/>
              <a:gd name="connsiteY17-2996" fmla="*/ 3692328 h 6046908"/>
              <a:gd name="connsiteX18-2997" fmla="*/ 610546 w 4527226"/>
              <a:gd name="connsiteY18-2998" fmla="*/ 3738048 h 6046908"/>
              <a:gd name="connsiteX19-2999" fmla="*/ 389566 w 4527226"/>
              <a:gd name="connsiteY19-3000" fmla="*/ 3638988 h 6046908"/>
              <a:gd name="connsiteX20-3001" fmla="*/ 381946 w 4527226"/>
              <a:gd name="connsiteY20-3002" fmla="*/ 3326568 h 6046908"/>
              <a:gd name="connsiteX21-3003" fmla="*/ 420046 w 4527226"/>
              <a:gd name="connsiteY21-3004" fmla="*/ 3227508 h 6046908"/>
              <a:gd name="connsiteX22-3005" fmla="*/ 389566 w 4527226"/>
              <a:gd name="connsiteY22-3006" fmla="*/ 3166548 h 6046908"/>
              <a:gd name="connsiteX23-3007" fmla="*/ 351466 w 4527226"/>
              <a:gd name="connsiteY23-3008" fmla="*/ 3105588 h 6046908"/>
              <a:gd name="connsiteX24-3009" fmla="*/ 397186 w 4527226"/>
              <a:gd name="connsiteY24-3010" fmla="*/ 3021768 h 6046908"/>
              <a:gd name="connsiteX25-3011" fmla="*/ 488626 w 4527226"/>
              <a:gd name="connsiteY25-3012" fmla="*/ 2998908 h 6046908"/>
              <a:gd name="connsiteX26-3013" fmla="*/ 471956 w 4527226"/>
              <a:gd name="connsiteY26-3014" fmla="*/ 2942709 h 6046908"/>
              <a:gd name="connsiteX27-3015" fmla="*/ 435286 w 4527226"/>
              <a:gd name="connsiteY27-3016" fmla="*/ 2930328 h 6046908"/>
              <a:gd name="connsiteX28-3017" fmla="*/ 389566 w 4527226"/>
              <a:gd name="connsiteY28-3018" fmla="*/ 2930328 h 6046908"/>
              <a:gd name="connsiteX29-3019" fmla="*/ 314000 w 4527226"/>
              <a:gd name="connsiteY29-3020" fmla="*/ 2893495 h 6046908"/>
              <a:gd name="connsiteX30-3021" fmla="*/ 320986 w 4527226"/>
              <a:gd name="connsiteY30-3022" fmla="*/ 2846508 h 6046908"/>
              <a:gd name="connsiteX31-3023" fmla="*/ 328606 w 4527226"/>
              <a:gd name="connsiteY31-3024" fmla="*/ 2793168 h 6046908"/>
              <a:gd name="connsiteX32-3025" fmla="*/ 313366 w 4527226"/>
              <a:gd name="connsiteY32-3026" fmla="*/ 2732208 h 6046908"/>
              <a:gd name="connsiteX33-3027" fmla="*/ 267646 w 4527226"/>
              <a:gd name="connsiteY33-3028" fmla="*/ 2671248 h 6046908"/>
              <a:gd name="connsiteX34-3029" fmla="*/ 176206 w 4527226"/>
              <a:gd name="connsiteY34-3030" fmla="*/ 2656008 h 6046908"/>
              <a:gd name="connsiteX35-3031" fmla="*/ 54286 w 4527226"/>
              <a:gd name="connsiteY35-3032" fmla="*/ 2610288 h 6046908"/>
              <a:gd name="connsiteX36-3033" fmla="*/ 7931 w 4527226"/>
              <a:gd name="connsiteY36-3034" fmla="*/ 2563298 h 6046908"/>
              <a:gd name="connsiteX37-3035" fmla="*/ 8566 w 4527226"/>
              <a:gd name="connsiteY37-3036" fmla="*/ 2488368 h 6046908"/>
              <a:gd name="connsiteX38-3037" fmla="*/ 92386 w 4527226"/>
              <a:gd name="connsiteY38-3038" fmla="*/ 2335968 h 6046908"/>
              <a:gd name="connsiteX39-3039" fmla="*/ 221926 w 4527226"/>
              <a:gd name="connsiteY39-3040" fmla="*/ 2175948 h 6046908"/>
              <a:gd name="connsiteX40-3041" fmla="*/ 282886 w 4527226"/>
              <a:gd name="connsiteY40-3042" fmla="*/ 2084508 h 6046908"/>
              <a:gd name="connsiteX41-3043" fmla="*/ 328606 w 4527226"/>
              <a:gd name="connsiteY41-3044" fmla="*/ 1977828 h 6046908"/>
              <a:gd name="connsiteX42-3045" fmla="*/ 359086 w 4527226"/>
              <a:gd name="connsiteY42-3046" fmla="*/ 1871148 h 6046908"/>
              <a:gd name="connsiteX43-3047" fmla="*/ 374326 w 4527226"/>
              <a:gd name="connsiteY43-3048" fmla="*/ 1810188 h 6046908"/>
              <a:gd name="connsiteX44-3049" fmla="*/ 343846 w 4527226"/>
              <a:gd name="connsiteY44-3050" fmla="*/ 1756848 h 6046908"/>
              <a:gd name="connsiteX45-3051" fmla="*/ 328606 w 4527226"/>
              <a:gd name="connsiteY45-3052" fmla="*/ 1680648 h 6046908"/>
              <a:gd name="connsiteX46-3053" fmla="*/ 412426 w 4527226"/>
              <a:gd name="connsiteY46-3054" fmla="*/ 1474908 h 6046908"/>
              <a:gd name="connsiteX47-3055" fmla="*/ 442906 w 4527226"/>
              <a:gd name="connsiteY47-3056" fmla="*/ 1307268 h 6046908"/>
              <a:gd name="connsiteX48-3057" fmla="*/ 465766 w 4527226"/>
              <a:gd name="connsiteY48-3058" fmla="*/ 1192968 h 6046908"/>
              <a:gd name="connsiteX49-3059" fmla="*/ 503866 w 4527226"/>
              <a:gd name="connsiteY49-3060" fmla="*/ 1055808 h 6046908"/>
              <a:gd name="connsiteX50-3061" fmla="*/ 557206 w 4527226"/>
              <a:gd name="connsiteY50-3062" fmla="*/ 888168 h 6046908"/>
              <a:gd name="connsiteX51-3063" fmla="*/ 503866 w 4527226"/>
              <a:gd name="connsiteY51-3064" fmla="*/ 888168 h 6046908"/>
              <a:gd name="connsiteX52-3065" fmla="*/ 412426 w 4527226"/>
              <a:gd name="connsiteY52-3066" fmla="*/ 834828 h 6046908"/>
              <a:gd name="connsiteX53-3067" fmla="*/ 328606 w 4527226"/>
              <a:gd name="connsiteY53-3068" fmla="*/ 789108 h 6046908"/>
              <a:gd name="connsiteX54-3069" fmla="*/ 260026 w 4527226"/>
              <a:gd name="connsiteY54-3070" fmla="*/ 773868 h 6046908"/>
              <a:gd name="connsiteX55-3071" fmla="*/ 214306 w 4527226"/>
              <a:gd name="connsiteY55-3072" fmla="*/ 751008 h 6046908"/>
              <a:gd name="connsiteX56-3073" fmla="*/ 260026 w 4527226"/>
              <a:gd name="connsiteY56-3074" fmla="*/ 674808 h 6046908"/>
              <a:gd name="connsiteX57-3075" fmla="*/ 374326 w 4527226"/>
              <a:gd name="connsiteY57-3076" fmla="*/ 606228 h 6046908"/>
              <a:gd name="connsiteX58-3077" fmla="*/ 557206 w 4527226"/>
              <a:gd name="connsiteY58-3078" fmla="*/ 507168 h 6046908"/>
              <a:gd name="connsiteX59-3079" fmla="*/ 656266 w 4527226"/>
              <a:gd name="connsiteY59-3080" fmla="*/ 423348 h 6046908"/>
              <a:gd name="connsiteX60-3081" fmla="*/ 892486 w 4527226"/>
              <a:gd name="connsiteY60-3082" fmla="*/ 232848 h 6046908"/>
              <a:gd name="connsiteX61-3083" fmla="*/ 1174426 w 4527226"/>
              <a:gd name="connsiteY61-3084" fmla="*/ 80448 h 6046908"/>
              <a:gd name="connsiteX62-3085" fmla="*/ 1593526 w 4527226"/>
              <a:gd name="connsiteY62-3086" fmla="*/ 11868 h 6046908"/>
              <a:gd name="connsiteX63-3087" fmla="*/ 1944046 w 4527226"/>
              <a:gd name="connsiteY63-3088" fmla="*/ 4248 h 6046908"/>
              <a:gd name="connsiteX64-3089" fmla="*/ 2172646 w 4527226"/>
              <a:gd name="connsiteY64-3090" fmla="*/ 4248 h 6046908"/>
              <a:gd name="connsiteX65-3091" fmla="*/ 2393626 w 4527226"/>
              <a:gd name="connsiteY65-3092" fmla="*/ 57588 h 6046908"/>
              <a:gd name="connsiteX66-3093" fmla="*/ 2667946 w 4527226"/>
              <a:gd name="connsiteY66-3094" fmla="*/ 133788 h 6046908"/>
              <a:gd name="connsiteX67-3095" fmla="*/ 2820346 w 4527226"/>
              <a:gd name="connsiteY67-3096" fmla="*/ 202368 h 6046908"/>
              <a:gd name="connsiteX68-3097" fmla="*/ 3102286 w 4527226"/>
              <a:gd name="connsiteY68-3098" fmla="*/ 400488 h 6046908"/>
              <a:gd name="connsiteX69-3099" fmla="*/ 3285166 w 4527226"/>
              <a:gd name="connsiteY69-3100" fmla="*/ 651948 h 6046908"/>
              <a:gd name="connsiteX70-3101" fmla="*/ 3407086 w 4527226"/>
              <a:gd name="connsiteY70-3102" fmla="*/ 918648 h 6046908"/>
              <a:gd name="connsiteX71-3103" fmla="*/ 3475666 w 4527226"/>
              <a:gd name="connsiteY71-3104" fmla="*/ 1238688 h 6046908"/>
              <a:gd name="connsiteX72-3105" fmla="*/ 3506146 w 4527226"/>
              <a:gd name="connsiteY72-3106" fmla="*/ 1543488 h 6046908"/>
              <a:gd name="connsiteX73-3107" fmla="*/ 3506146 w 4527226"/>
              <a:gd name="connsiteY73-3108" fmla="*/ 1962588 h 6046908"/>
              <a:gd name="connsiteX74-3109" fmla="*/ 3338506 w 4527226"/>
              <a:gd name="connsiteY74-3110" fmla="*/ 2305488 h 6046908"/>
              <a:gd name="connsiteX75-3111" fmla="*/ 3254686 w 4527226"/>
              <a:gd name="connsiteY75-3112" fmla="*/ 2473128 h 6046908"/>
              <a:gd name="connsiteX76-3113" fmla="*/ 3132766 w 4527226"/>
              <a:gd name="connsiteY76-3114" fmla="*/ 2663628 h 6046908"/>
              <a:gd name="connsiteX77-3115" fmla="*/ 3071806 w 4527226"/>
              <a:gd name="connsiteY77-3116" fmla="*/ 2838888 h 6046908"/>
              <a:gd name="connsiteX78-3117" fmla="*/ 3064186 w 4527226"/>
              <a:gd name="connsiteY78-3118" fmla="*/ 2915088 h 6046908"/>
              <a:gd name="connsiteX79-3119" fmla="*/ 3018466 w 4527226"/>
              <a:gd name="connsiteY79-3120" fmla="*/ 3014148 h 6046908"/>
              <a:gd name="connsiteX80-3121" fmla="*/ 2980366 w 4527226"/>
              <a:gd name="connsiteY80-3122" fmla="*/ 3082728 h 6046908"/>
              <a:gd name="connsiteX81-3123" fmla="*/ 2957506 w 4527226"/>
              <a:gd name="connsiteY81-3124" fmla="*/ 3120828 h 6046908"/>
              <a:gd name="connsiteX82-3125" fmla="*/ 2957506 w 4527226"/>
              <a:gd name="connsiteY82-3126" fmla="*/ 3555168 h 6046908"/>
              <a:gd name="connsiteX83-3127" fmla="*/ 3010846 w 4527226"/>
              <a:gd name="connsiteY83-3128" fmla="*/ 3539928 h 6046908"/>
              <a:gd name="connsiteX84-3129" fmla="*/ 3109906 w 4527226"/>
              <a:gd name="connsiteY84-3130" fmla="*/ 3570408 h 6046908"/>
              <a:gd name="connsiteX85-3131" fmla="*/ 3140386 w 4527226"/>
              <a:gd name="connsiteY85-3132" fmla="*/ 3631368 h 6046908"/>
              <a:gd name="connsiteX86-3133" fmla="*/ 3117526 w 4527226"/>
              <a:gd name="connsiteY86-3134" fmla="*/ 3738048 h 6046908"/>
              <a:gd name="connsiteX87-3135" fmla="*/ 3125146 w 4527226"/>
              <a:gd name="connsiteY87-3136" fmla="*/ 4103808 h 6046908"/>
              <a:gd name="connsiteX88-3137" fmla="*/ 3163246 w 4527226"/>
              <a:gd name="connsiteY88-3138" fmla="*/ 4157148 h 6046908"/>
              <a:gd name="connsiteX89-3139" fmla="*/ 3201346 w 4527226"/>
              <a:gd name="connsiteY89-3140" fmla="*/ 4164768 h 6046908"/>
              <a:gd name="connsiteX90-3141" fmla="*/ 3231826 w 4527226"/>
              <a:gd name="connsiteY90-3142" fmla="*/ 4172388 h 6046908"/>
              <a:gd name="connsiteX91-3143" fmla="*/ 3285166 w 4527226"/>
              <a:gd name="connsiteY91-3144" fmla="*/ 4294308 h 6046908"/>
              <a:gd name="connsiteX92-3145" fmla="*/ 3300406 w 4527226"/>
              <a:gd name="connsiteY92-3146" fmla="*/ 4347648 h 6046908"/>
              <a:gd name="connsiteX93-3147" fmla="*/ 3330886 w 4527226"/>
              <a:gd name="connsiteY93-3148" fmla="*/ 4408608 h 6046908"/>
              <a:gd name="connsiteX94-3149" fmla="*/ 3551866 w 4527226"/>
              <a:gd name="connsiteY94-3150" fmla="*/ 4644828 h 6046908"/>
              <a:gd name="connsiteX95-3151" fmla="*/ 3887146 w 4527226"/>
              <a:gd name="connsiteY95-3152" fmla="*/ 5025828 h 6046908"/>
              <a:gd name="connsiteX96-3153" fmla="*/ 4100506 w 4527226"/>
              <a:gd name="connsiteY96-3154" fmla="*/ 5300148 h 6046908"/>
              <a:gd name="connsiteX97-3155" fmla="*/ 4367206 w 4527226"/>
              <a:gd name="connsiteY97-3156" fmla="*/ 5726868 h 6046908"/>
              <a:gd name="connsiteX98-3157" fmla="*/ 4527226 w 4527226"/>
              <a:gd name="connsiteY98-3158" fmla="*/ 6046908 h 6046908"/>
              <a:gd name="connsiteX0-3159" fmla="*/ 602926 w 4527226"/>
              <a:gd name="connsiteY0-3160" fmla="*/ 5223948 h 6046908"/>
              <a:gd name="connsiteX1-3161" fmla="*/ 625786 w 4527226"/>
              <a:gd name="connsiteY1-3162" fmla="*/ 5178228 h 6046908"/>
              <a:gd name="connsiteX2-3163" fmla="*/ 701986 w 4527226"/>
              <a:gd name="connsiteY2-3164" fmla="*/ 5071548 h 6046908"/>
              <a:gd name="connsiteX3-3165" fmla="*/ 717226 w 4527226"/>
              <a:gd name="connsiteY3-3166" fmla="*/ 5063928 h 6046908"/>
              <a:gd name="connsiteX4-3167" fmla="*/ 709606 w 4527226"/>
              <a:gd name="connsiteY4-3168" fmla="*/ 5025828 h 6046908"/>
              <a:gd name="connsiteX5-3169" fmla="*/ 701986 w 4527226"/>
              <a:gd name="connsiteY5-3170" fmla="*/ 5002968 h 6046908"/>
              <a:gd name="connsiteX6-3171" fmla="*/ 968686 w 4527226"/>
              <a:gd name="connsiteY6-3172" fmla="*/ 4682928 h 6046908"/>
              <a:gd name="connsiteX7-3173" fmla="*/ 961066 w 4527226"/>
              <a:gd name="connsiteY7-3174" fmla="*/ 4644828 h 6046908"/>
              <a:gd name="connsiteX8-3175" fmla="*/ 1342066 w 4527226"/>
              <a:gd name="connsiteY8-3176" fmla="*/ 4172388 h 6046908"/>
              <a:gd name="connsiteX9-3177" fmla="*/ 1258246 w 4527226"/>
              <a:gd name="connsiteY9-3178" fmla="*/ 4012368 h 6046908"/>
              <a:gd name="connsiteX10-3179" fmla="*/ 1204906 w 4527226"/>
              <a:gd name="connsiteY10-3180" fmla="*/ 3928548 h 6046908"/>
              <a:gd name="connsiteX11-3181" fmla="*/ 1174426 w 4527226"/>
              <a:gd name="connsiteY11-3182" fmla="*/ 3768528 h 6046908"/>
              <a:gd name="connsiteX12-3183" fmla="*/ 1151566 w 4527226"/>
              <a:gd name="connsiteY12-3184" fmla="*/ 3699948 h 6046908"/>
              <a:gd name="connsiteX13-3185" fmla="*/ 1143946 w 4527226"/>
              <a:gd name="connsiteY13-3186" fmla="*/ 3669468 h 6046908"/>
              <a:gd name="connsiteX14-3187" fmla="*/ 1067746 w 4527226"/>
              <a:gd name="connsiteY14-3188" fmla="*/ 3661848 h 6046908"/>
              <a:gd name="connsiteX15-3189" fmla="*/ 938206 w 4527226"/>
              <a:gd name="connsiteY15-3190" fmla="*/ 3669468 h 6046908"/>
              <a:gd name="connsiteX16-3191" fmla="*/ 831526 w 4527226"/>
              <a:gd name="connsiteY16-3192" fmla="*/ 3692328 h 6046908"/>
              <a:gd name="connsiteX17-3193" fmla="*/ 610546 w 4527226"/>
              <a:gd name="connsiteY17-3194" fmla="*/ 3738048 h 6046908"/>
              <a:gd name="connsiteX18-3195" fmla="*/ 389566 w 4527226"/>
              <a:gd name="connsiteY18-3196" fmla="*/ 3638988 h 6046908"/>
              <a:gd name="connsiteX19-3197" fmla="*/ 381946 w 4527226"/>
              <a:gd name="connsiteY19-3198" fmla="*/ 3326568 h 6046908"/>
              <a:gd name="connsiteX20-3199" fmla="*/ 420046 w 4527226"/>
              <a:gd name="connsiteY20-3200" fmla="*/ 3227508 h 6046908"/>
              <a:gd name="connsiteX21-3201" fmla="*/ 389566 w 4527226"/>
              <a:gd name="connsiteY21-3202" fmla="*/ 3166548 h 6046908"/>
              <a:gd name="connsiteX22-3203" fmla="*/ 351466 w 4527226"/>
              <a:gd name="connsiteY22-3204" fmla="*/ 3105588 h 6046908"/>
              <a:gd name="connsiteX23-3205" fmla="*/ 397186 w 4527226"/>
              <a:gd name="connsiteY23-3206" fmla="*/ 3021768 h 6046908"/>
              <a:gd name="connsiteX24-3207" fmla="*/ 488626 w 4527226"/>
              <a:gd name="connsiteY24-3208" fmla="*/ 2998908 h 6046908"/>
              <a:gd name="connsiteX25-3209" fmla="*/ 471956 w 4527226"/>
              <a:gd name="connsiteY25-3210" fmla="*/ 2942709 h 6046908"/>
              <a:gd name="connsiteX26-3211" fmla="*/ 435286 w 4527226"/>
              <a:gd name="connsiteY26-3212" fmla="*/ 2930328 h 6046908"/>
              <a:gd name="connsiteX27-3213" fmla="*/ 389566 w 4527226"/>
              <a:gd name="connsiteY27-3214" fmla="*/ 2930328 h 6046908"/>
              <a:gd name="connsiteX28-3215" fmla="*/ 314000 w 4527226"/>
              <a:gd name="connsiteY28-3216" fmla="*/ 2893495 h 6046908"/>
              <a:gd name="connsiteX29-3217" fmla="*/ 320986 w 4527226"/>
              <a:gd name="connsiteY29-3218" fmla="*/ 2846508 h 6046908"/>
              <a:gd name="connsiteX30-3219" fmla="*/ 328606 w 4527226"/>
              <a:gd name="connsiteY30-3220" fmla="*/ 2793168 h 6046908"/>
              <a:gd name="connsiteX31-3221" fmla="*/ 313366 w 4527226"/>
              <a:gd name="connsiteY31-3222" fmla="*/ 2732208 h 6046908"/>
              <a:gd name="connsiteX32-3223" fmla="*/ 267646 w 4527226"/>
              <a:gd name="connsiteY32-3224" fmla="*/ 2671248 h 6046908"/>
              <a:gd name="connsiteX33-3225" fmla="*/ 176206 w 4527226"/>
              <a:gd name="connsiteY33-3226" fmla="*/ 2656008 h 6046908"/>
              <a:gd name="connsiteX34-3227" fmla="*/ 54286 w 4527226"/>
              <a:gd name="connsiteY34-3228" fmla="*/ 2610288 h 6046908"/>
              <a:gd name="connsiteX35-3229" fmla="*/ 7931 w 4527226"/>
              <a:gd name="connsiteY35-3230" fmla="*/ 2563298 h 6046908"/>
              <a:gd name="connsiteX36-3231" fmla="*/ 8566 w 4527226"/>
              <a:gd name="connsiteY36-3232" fmla="*/ 2488368 h 6046908"/>
              <a:gd name="connsiteX37-3233" fmla="*/ 92386 w 4527226"/>
              <a:gd name="connsiteY37-3234" fmla="*/ 2335968 h 6046908"/>
              <a:gd name="connsiteX38-3235" fmla="*/ 221926 w 4527226"/>
              <a:gd name="connsiteY38-3236" fmla="*/ 2175948 h 6046908"/>
              <a:gd name="connsiteX39-3237" fmla="*/ 282886 w 4527226"/>
              <a:gd name="connsiteY39-3238" fmla="*/ 2084508 h 6046908"/>
              <a:gd name="connsiteX40-3239" fmla="*/ 328606 w 4527226"/>
              <a:gd name="connsiteY40-3240" fmla="*/ 1977828 h 6046908"/>
              <a:gd name="connsiteX41-3241" fmla="*/ 359086 w 4527226"/>
              <a:gd name="connsiteY41-3242" fmla="*/ 1871148 h 6046908"/>
              <a:gd name="connsiteX42-3243" fmla="*/ 374326 w 4527226"/>
              <a:gd name="connsiteY42-3244" fmla="*/ 1810188 h 6046908"/>
              <a:gd name="connsiteX43-3245" fmla="*/ 343846 w 4527226"/>
              <a:gd name="connsiteY43-3246" fmla="*/ 1756848 h 6046908"/>
              <a:gd name="connsiteX44-3247" fmla="*/ 328606 w 4527226"/>
              <a:gd name="connsiteY44-3248" fmla="*/ 1680648 h 6046908"/>
              <a:gd name="connsiteX45-3249" fmla="*/ 412426 w 4527226"/>
              <a:gd name="connsiteY45-3250" fmla="*/ 1474908 h 6046908"/>
              <a:gd name="connsiteX46-3251" fmla="*/ 442906 w 4527226"/>
              <a:gd name="connsiteY46-3252" fmla="*/ 1307268 h 6046908"/>
              <a:gd name="connsiteX47-3253" fmla="*/ 465766 w 4527226"/>
              <a:gd name="connsiteY47-3254" fmla="*/ 1192968 h 6046908"/>
              <a:gd name="connsiteX48-3255" fmla="*/ 503866 w 4527226"/>
              <a:gd name="connsiteY48-3256" fmla="*/ 1055808 h 6046908"/>
              <a:gd name="connsiteX49-3257" fmla="*/ 557206 w 4527226"/>
              <a:gd name="connsiteY49-3258" fmla="*/ 888168 h 6046908"/>
              <a:gd name="connsiteX50-3259" fmla="*/ 503866 w 4527226"/>
              <a:gd name="connsiteY50-3260" fmla="*/ 888168 h 6046908"/>
              <a:gd name="connsiteX51-3261" fmla="*/ 412426 w 4527226"/>
              <a:gd name="connsiteY51-3262" fmla="*/ 834828 h 6046908"/>
              <a:gd name="connsiteX52-3263" fmla="*/ 328606 w 4527226"/>
              <a:gd name="connsiteY52-3264" fmla="*/ 789108 h 6046908"/>
              <a:gd name="connsiteX53-3265" fmla="*/ 260026 w 4527226"/>
              <a:gd name="connsiteY53-3266" fmla="*/ 773868 h 6046908"/>
              <a:gd name="connsiteX54-3267" fmla="*/ 214306 w 4527226"/>
              <a:gd name="connsiteY54-3268" fmla="*/ 751008 h 6046908"/>
              <a:gd name="connsiteX55-3269" fmla="*/ 260026 w 4527226"/>
              <a:gd name="connsiteY55-3270" fmla="*/ 674808 h 6046908"/>
              <a:gd name="connsiteX56-3271" fmla="*/ 374326 w 4527226"/>
              <a:gd name="connsiteY56-3272" fmla="*/ 606228 h 6046908"/>
              <a:gd name="connsiteX57-3273" fmla="*/ 557206 w 4527226"/>
              <a:gd name="connsiteY57-3274" fmla="*/ 507168 h 6046908"/>
              <a:gd name="connsiteX58-3275" fmla="*/ 656266 w 4527226"/>
              <a:gd name="connsiteY58-3276" fmla="*/ 423348 h 6046908"/>
              <a:gd name="connsiteX59-3277" fmla="*/ 892486 w 4527226"/>
              <a:gd name="connsiteY59-3278" fmla="*/ 232848 h 6046908"/>
              <a:gd name="connsiteX60-3279" fmla="*/ 1174426 w 4527226"/>
              <a:gd name="connsiteY60-3280" fmla="*/ 80448 h 6046908"/>
              <a:gd name="connsiteX61-3281" fmla="*/ 1593526 w 4527226"/>
              <a:gd name="connsiteY61-3282" fmla="*/ 11868 h 6046908"/>
              <a:gd name="connsiteX62-3283" fmla="*/ 1944046 w 4527226"/>
              <a:gd name="connsiteY62-3284" fmla="*/ 4248 h 6046908"/>
              <a:gd name="connsiteX63-3285" fmla="*/ 2172646 w 4527226"/>
              <a:gd name="connsiteY63-3286" fmla="*/ 4248 h 6046908"/>
              <a:gd name="connsiteX64-3287" fmla="*/ 2393626 w 4527226"/>
              <a:gd name="connsiteY64-3288" fmla="*/ 57588 h 6046908"/>
              <a:gd name="connsiteX65-3289" fmla="*/ 2667946 w 4527226"/>
              <a:gd name="connsiteY65-3290" fmla="*/ 133788 h 6046908"/>
              <a:gd name="connsiteX66-3291" fmla="*/ 2820346 w 4527226"/>
              <a:gd name="connsiteY66-3292" fmla="*/ 202368 h 6046908"/>
              <a:gd name="connsiteX67-3293" fmla="*/ 3102286 w 4527226"/>
              <a:gd name="connsiteY67-3294" fmla="*/ 400488 h 6046908"/>
              <a:gd name="connsiteX68-3295" fmla="*/ 3285166 w 4527226"/>
              <a:gd name="connsiteY68-3296" fmla="*/ 651948 h 6046908"/>
              <a:gd name="connsiteX69-3297" fmla="*/ 3407086 w 4527226"/>
              <a:gd name="connsiteY69-3298" fmla="*/ 918648 h 6046908"/>
              <a:gd name="connsiteX70-3299" fmla="*/ 3475666 w 4527226"/>
              <a:gd name="connsiteY70-3300" fmla="*/ 1238688 h 6046908"/>
              <a:gd name="connsiteX71-3301" fmla="*/ 3506146 w 4527226"/>
              <a:gd name="connsiteY71-3302" fmla="*/ 1543488 h 6046908"/>
              <a:gd name="connsiteX72-3303" fmla="*/ 3506146 w 4527226"/>
              <a:gd name="connsiteY72-3304" fmla="*/ 1962588 h 6046908"/>
              <a:gd name="connsiteX73-3305" fmla="*/ 3338506 w 4527226"/>
              <a:gd name="connsiteY73-3306" fmla="*/ 2305488 h 6046908"/>
              <a:gd name="connsiteX74-3307" fmla="*/ 3254686 w 4527226"/>
              <a:gd name="connsiteY74-3308" fmla="*/ 2473128 h 6046908"/>
              <a:gd name="connsiteX75-3309" fmla="*/ 3132766 w 4527226"/>
              <a:gd name="connsiteY75-3310" fmla="*/ 2663628 h 6046908"/>
              <a:gd name="connsiteX76-3311" fmla="*/ 3071806 w 4527226"/>
              <a:gd name="connsiteY76-3312" fmla="*/ 2838888 h 6046908"/>
              <a:gd name="connsiteX77-3313" fmla="*/ 3064186 w 4527226"/>
              <a:gd name="connsiteY77-3314" fmla="*/ 2915088 h 6046908"/>
              <a:gd name="connsiteX78-3315" fmla="*/ 3018466 w 4527226"/>
              <a:gd name="connsiteY78-3316" fmla="*/ 3014148 h 6046908"/>
              <a:gd name="connsiteX79-3317" fmla="*/ 2980366 w 4527226"/>
              <a:gd name="connsiteY79-3318" fmla="*/ 3082728 h 6046908"/>
              <a:gd name="connsiteX80-3319" fmla="*/ 2957506 w 4527226"/>
              <a:gd name="connsiteY80-3320" fmla="*/ 3120828 h 6046908"/>
              <a:gd name="connsiteX81-3321" fmla="*/ 2957506 w 4527226"/>
              <a:gd name="connsiteY81-3322" fmla="*/ 3555168 h 6046908"/>
              <a:gd name="connsiteX82-3323" fmla="*/ 3010846 w 4527226"/>
              <a:gd name="connsiteY82-3324" fmla="*/ 3539928 h 6046908"/>
              <a:gd name="connsiteX83-3325" fmla="*/ 3109906 w 4527226"/>
              <a:gd name="connsiteY83-3326" fmla="*/ 3570408 h 6046908"/>
              <a:gd name="connsiteX84-3327" fmla="*/ 3140386 w 4527226"/>
              <a:gd name="connsiteY84-3328" fmla="*/ 3631368 h 6046908"/>
              <a:gd name="connsiteX85-3329" fmla="*/ 3117526 w 4527226"/>
              <a:gd name="connsiteY85-3330" fmla="*/ 3738048 h 6046908"/>
              <a:gd name="connsiteX86-3331" fmla="*/ 3125146 w 4527226"/>
              <a:gd name="connsiteY86-3332" fmla="*/ 4103808 h 6046908"/>
              <a:gd name="connsiteX87-3333" fmla="*/ 3163246 w 4527226"/>
              <a:gd name="connsiteY87-3334" fmla="*/ 4157148 h 6046908"/>
              <a:gd name="connsiteX88-3335" fmla="*/ 3201346 w 4527226"/>
              <a:gd name="connsiteY88-3336" fmla="*/ 4164768 h 6046908"/>
              <a:gd name="connsiteX89-3337" fmla="*/ 3231826 w 4527226"/>
              <a:gd name="connsiteY89-3338" fmla="*/ 4172388 h 6046908"/>
              <a:gd name="connsiteX90-3339" fmla="*/ 3285166 w 4527226"/>
              <a:gd name="connsiteY90-3340" fmla="*/ 4294308 h 6046908"/>
              <a:gd name="connsiteX91-3341" fmla="*/ 3300406 w 4527226"/>
              <a:gd name="connsiteY91-3342" fmla="*/ 4347648 h 6046908"/>
              <a:gd name="connsiteX92-3343" fmla="*/ 3330886 w 4527226"/>
              <a:gd name="connsiteY92-3344" fmla="*/ 4408608 h 6046908"/>
              <a:gd name="connsiteX93-3345" fmla="*/ 3551866 w 4527226"/>
              <a:gd name="connsiteY93-3346" fmla="*/ 4644828 h 6046908"/>
              <a:gd name="connsiteX94-3347" fmla="*/ 3887146 w 4527226"/>
              <a:gd name="connsiteY94-3348" fmla="*/ 5025828 h 6046908"/>
              <a:gd name="connsiteX95-3349" fmla="*/ 4100506 w 4527226"/>
              <a:gd name="connsiteY95-3350" fmla="*/ 5300148 h 6046908"/>
              <a:gd name="connsiteX96-3351" fmla="*/ 4367206 w 4527226"/>
              <a:gd name="connsiteY96-3352" fmla="*/ 5726868 h 6046908"/>
              <a:gd name="connsiteX97-3353" fmla="*/ 4527226 w 4527226"/>
              <a:gd name="connsiteY97-3354" fmla="*/ 6046908 h 6046908"/>
              <a:gd name="connsiteX0-3355" fmla="*/ 625786 w 4527226"/>
              <a:gd name="connsiteY0-3356" fmla="*/ 5178228 h 6046908"/>
              <a:gd name="connsiteX1-3357" fmla="*/ 701986 w 4527226"/>
              <a:gd name="connsiteY1-3358" fmla="*/ 5071548 h 6046908"/>
              <a:gd name="connsiteX2-3359" fmla="*/ 717226 w 4527226"/>
              <a:gd name="connsiteY2-3360" fmla="*/ 5063928 h 6046908"/>
              <a:gd name="connsiteX3-3361" fmla="*/ 709606 w 4527226"/>
              <a:gd name="connsiteY3-3362" fmla="*/ 5025828 h 6046908"/>
              <a:gd name="connsiteX4-3363" fmla="*/ 701986 w 4527226"/>
              <a:gd name="connsiteY4-3364" fmla="*/ 5002968 h 6046908"/>
              <a:gd name="connsiteX5-3365" fmla="*/ 968686 w 4527226"/>
              <a:gd name="connsiteY5-3366" fmla="*/ 4682928 h 6046908"/>
              <a:gd name="connsiteX6-3367" fmla="*/ 961066 w 4527226"/>
              <a:gd name="connsiteY6-3368" fmla="*/ 4644828 h 6046908"/>
              <a:gd name="connsiteX7-3369" fmla="*/ 1342066 w 4527226"/>
              <a:gd name="connsiteY7-3370" fmla="*/ 4172388 h 6046908"/>
              <a:gd name="connsiteX8-3371" fmla="*/ 1258246 w 4527226"/>
              <a:gd name="connsiteY8-3372" fmla="*/ 4012368 h 6046908"/>
              <a:gd name="connsiteX9-3373" fmla="*/ 1204906 w 4527226"/>
              <a:gd name="connsiteY9-3374" fmla="*/ 3928548 h 6046908"/>
              <a:gd name="connsiteX10-3375" fmla="*/ 1174426 w 4527226"/>
              <a:gd name="connsiteY10-3376" fmla="*/ 3768528 h 6046908"/>
              <a:gd name="connsiteX11-3377" fmla="*/ 1151566 w 4527226"/>
              <a:gd name="connsiteY11-3378" fmla="*/ 3699948 h 6046908"/>
              <a:gd name="connsiteX12-3379" fmla="*/ 1143946 w 4527226"/>
              <a:gd name="connsiteY12-3380" fmla="*/ 3669468 h 6046908"/>
              <a:gd name="connsiteX13-3381" fmla="*/ 1067746 w 4527226"/>
              <a:gd name="connsiteY13-3382" fmla="*/ 3661848 h 6046908"/>
              <a:gd name="connsiteX14-3383" fmla="*/ 938206 w 4527226"/>
              <a:gd name="connsiteY14-3384" fmla="*/ 3669468 h 6046908"/>
              <a:gd name="connsiteX15-3385" fmla="*/ 831526 w 4527226"/>
              <a:gd name="connsiteY15-3386" fmla="*/ 3692328 h 6046908"/>
              <a:gd name="connsiteX16-3387" fmla="*/ 610546 w 4527226"/>
              <a:gd name="connsiteY16-3388" fmla="*/ 3738048 h 6046908"/>
              <a:gd name="connsiteX17-3389" fmla="*/ 389566 w 4527226"/>
              <a:gd name="connsiteY17-3390" fmla="*/ 3638988 h 6046908"/>
              <a:gd name="connsiteX18-3391" fmla="*/ 381946 w 4527226"/>
              <a:gd name="connsiteY18-3392" fmla="*/ 3326568 h 6046908"/>
              <a:gd name="connsiteX19-3393" fmla="*/ 420046 w 4527226"/>
              <a:gd name="connsiteY19-3394" fmla="*/ 3227508 h 6046908"/>
              <a:gd name="connsiteX20-3395" fmla="*/ 389566 w 4527226"/>
              <a:gd name="connsiteY20-3396" fmla="*/ 3166548 h 6046908"/>
              <a:gd name="connsiteX21-3397" fmla="*/ 351466 w 4527226"/>
              <a:gd name="connsiteY21-3398" fmla="*/ 3105588 h 6046908"/>
              <a:gd name="connsiteX22-3399" fmla="*/ 397186 w 4527226"/>
              <a:gd name="connsiteY22-3400" fmla="*/ 3021768 h 6046908"/>
              <a:gd name="connsiteX23-3401" fmla="*/ 488626 w 4527226"/>
              <a:gd name="connsiteY23-3402" fmla="*/ 2998908 h 6046908"/>
              <a:gd name="connsiteX24-3403" fmla="*/ 471956 w 4527226"/>
              <a:gd name="connsiteY24-3404" fmla="*/ 2942709 h 6046908"/>
              <a:gd name="connsiteX25-3405" fmla="*/ 435286 w 4527226"/>
              <a:gd name="connsiteY25-3406" fmla="*/ 2930328 h 6046908"/>
              <a:gd name="connsiteX26-3407" fmla="*/ 389566 w 4527226"/>
              <a:gd name="connsiteY26-3408" fmla="*/ 2930328 h 6046908"/>
              <a:gd name="connsiteX27-3409" fmla="*/ 314000 w 4527226"/>
              <a:gd name="connsiteY27-3410" fmla="*/ 2893495 h 6046908"/>
              <a:gd name="connsiteX28-3411" fmla="*/ 320986 w 4527226"/>
              <a:gd name="connsiteY28-3412" fmla="*/ 2846508 h 6046908"/>
              <a:gd name="connsiteX29-3413" fmla="*/ 328606 w 4527226"/>
              <a:gd name="connsiteY29-3414" fmla="*/ 2793168 h 6046908"/>
              <a:gd name="connsiteX30-3415" fmla="*/ 313366 w 4527226"/>
              <a:gd name="connsiteY30-3416" fmla="*/ 2732208 h 6046908"/>
              <a:gd name="connsiteX31-3417" fmla="*/ 267646 w 4527226"/>
              <a:gd name="connsiteY31-3418" fmla="*/ 2671248 h 6046908"/>
              <a:gd name="connsiteX32-3419" fmla="*/ 176206 w 4527226"/>
              <a:gd name="connsiteY32-3420" fmla="*/ 2656008 h 6046908"/>
              <a:gd name="connsiteX33-3421" fmla="*/ 54286 w 4527226"/>
              <a:gd name="connsiteY33-3422" fmla="*/ 2610288 h 6046908"/>
              <a:gd name="connsiteX34-3423" fmla="*/ 7931 w 4527226"/>
              <a:gd name="connsiteY34-3424" fmla="*/ 2563298 h 6046908"/>
              <a:gd name="connsiteX35-3425" fmla="*/ 8566 w 4527226"/>
              <a:gd name="connsiteY35-3426" fmla="*/ 2488368 h 6046908"/>
              <a:gd name="connsiteX36-3427" fmla="*/ 92386 w 4527226"/>
              <a:gd name="connsiteY36-3428" fmla="*/ 2335968 h 6046908"/>
              <a:gd name="connsiteX37-3429" fmla="*/ 221926 w 4527226"/>
              <a:gd name="connsiteY37-3430" fmla="*/ 2175948 h 6046908"/>
              <a:gd name="connsiteX38-3431" fmla="*/ 282886 w 4527226"/>
              <a:gd name="connsiteY38-3432" fmla="*/ 2084508 h 6046908"/>
              <a:gd name="connsiteX39-3433" fmla="*/ 328606 w 4527226"/>
              <a:gd name="connsiteY39-3434" fmla="*/ 1977828 h 6046908"/>
              <a:gd name="connsiteX40-3435" fmla="*/ 359086 w 4527226"/>
              <a:gd name="connsiteY40-3436" fmla="*/ 1871148 h 6046908"/>
              <a:gd name="connsiteX41-3437" fmla="*/ 374326 w 4527226"/>
              <a:gd name="connsiteY41-3438" fmla="*/ 1810188 h 6046908"/>
              <a:gd name="connsiteX42-3439" fmla="*/ 343846 w 4527226"/>
              <a:gd name="connsiteY42-3440" fmla="*/ 1756848 h 6046908"/>
              <a:gd name="connsiteX43-3441" fmla="*/ 328606 w 4527226"/>
              <a:gd name="connsiteY43-3442" fmla="*/ 1680648 h 6046908"/>
              <a:gd name="connsiteX44-3443" fmla="*/ 412426 w 4527226"/>
              <a:gd name="connsiteY44-3444" fmla="*/ 1474908 h 6046908"/>
              <a:gd name="connsiteX45-3445" fmla="*/ 442906 w 4527226"/>
              <a:gd name="connsiteY45-3446" fmla="*/ 1307268 h 6046908"/>
              <a:gd name="connsiteX46-3447" fmla="*/ 465766 w 4527226"/>
              <a:gd name="connsiteY46-3448" fmla="*/ 1192968 h 6046908"/>
              <a:gd name="connsiteX47-3449" fmla="*/ 503866 w 4527226"/>
              <a:gd name="connsiteY47-3450" fmla="*/ 1055808 h 6046908"/>
              <a:gd name="connsiteX48-3451" fmla="*/ 557206 w 4527226"/>
              <a:gd name="connsiteY48-3452" fmla="*/ 888168 h 6046908"/>
              <a:gd name="connsiteX49-3453" fmla="*/ 503866 w 4527226"/>
              <a:gd name="connsiteY49-3454" fmla="*/ 888168 h 6046908"/>
              <a:gd name="connsiteX50-3455" fmla="*/ 412426 w 4527226"/>
              <a:gd name="connsiteY50-3456" fmla="*/ 834828 h 6046908"/>
              <a:gd name="connsiteX51-3457" fmla="*/ 328606 w 4527226"/>
              <a:gd name="connsiteY51-3458" fmla="*/ 789108 h 6046908"/>
              <a:gd name="connsiteX52-3459" fmla="*/ 260026 w 4527226"/>
              <a:gd name="connsiteY52-3460" fmla="*/ 773868 h 6046908"/>
              <a:gd name="connsiteX53-3461" fmla="*/ 214306 w 4527226"/>
              <a:gd name="connsiteY53-3462" fmla="*/ 751008 h 6046908"/>
              <a:gd name="connsiteX54-3463" fmla="*/ 260026 w 4527226"/>
              <a:gd name="connsiteY54-3464" fmla="*/ 674808 h 6046908"/>
              <a:gd name="connsiteX55-3465" fmla="*/ 374326 w 4527226"/>
              <a:gd name="connsiteY55-3466" fmla="*/ 606228 h 6046908"/>
              <a:gd name="connsiteX56-3467" fmla="*/ 557206 w 4527226"/>
              <a:gd name="connsiteY56-3468" fmla="*/ 507168 h 6046908"/>
              <a:gd name="connsiteX57-3469" fmla="*/ 656266 w 4527226"/>
              <a:gd name="connsiteY57-3470" fmla="*/ 423348 h 6046908"/>
              <a:gd name="connsiteX58-3471" fmla="*/ 892486 w 4527226"/>
              <a:gd name="connsiteY58-3472" fmla="*/ 232848 h 6046908"/>
              <a:gd name="connsiteX59-3473" fmla="*/ 1174426 w 4527226"/>
              <a:gd name="connsiteY59-3474" fmla="*/ 80448 h 6046908"/>
              <a:gd name="connsiteX60-3475" fmla="*/ 1593526 w 4527226"/>
              <a:gd name="connsiteY60-3476" fmla="*/ 11868 h 6046908"/>
              <a:gd name="connsiteX61-3477" fmla="*/ 1944046 w 4527226"/>
              <a:gd name="connsiteY61-3478" fmla="*/ 4248 h 6046908"/>
              <a:gd name="connsiteX62-3479" fmla="*/ 2172646 w 4527226"/>
              <a:gd name="connsiteY62-3480" fmla="*/ 4248 h 6046908"/>
              <a:gd name="connsiteX63-3481" fmla="*/ 2393626 w 4527226"/>
              <a:gd name="connsiteY63-3482" fmla="*/ 57588 h 6046908"/>
              <a:gd name="connsiteX64-3483" fmla="*/ 2667946 w 4527226"/>
              <a:gd name="connsiteY64-3484" fmla="*/ 133788 h 6046908"/>
              <a:gd name="connsiteX65-3485" fmla="*/ 2820346 w 4527226"/>
              <a:gd name="connsiteY65-3486" fmla="*/ 202368 h 6046908"/>
              <a:gd name="connsiteX66-3487" fmla="*/ 3102286 w 4527226"/>
              <a:gd name="connsiteY66-3488" fmla="*/ 400488 h 6046908"/>
              <a:gd name="connsiteX67-3489" fmla="*/ 3285166 w 4527226"/>
              <a:gd name="connsiteY67-3490" fmla="*/ 651948 h 6046908"/>
              <a:gd name="connsiteX68-3491" fmla="*/ 3407086 w 4527226"/>
              <a:gd name="connsiteY68-3492" fmla="*/ 918648 h 6046908"/>
              <a:gd name="connsiteX69-3493" fmla="*/ 3475666 w 4527226"/>
              <a:gd name="connsiteY69-3494" fmla="*/ 1238688 h 6046908"/>
              <a:gd name="connsiteX70-3495" fmla="*/ 3506146 w 4527226"/>
              <a:gd name="connsiteY70-3496" fmla="*/ 1543488 h 6046908"/>
              <a:gd name="connsiteX71-3497" fmla="*/ 3506146 w 4527226"/>
              <a:gd name="connsiteY71-3498" fmla="*/ 1962588 h 6046908"/>
              <a:gd name="connsiteX72-3499" fmla="*/ 3338506 w 4527226"/>
              <a:gd name="connsiteY72-3500" fmla="*/ 2305488 h 6046908"/>
              <a:gd name="connsiteX73-3501" fmla="*/ 3254686 w 4527226"/>
              <a:gd name="connsiteY73-3502" fmla="*/ 2473128 h 6046908"/>
              <a:gd name="connsiteX74-3503" fmla="*/ 3132766 w 4527226"/>
              <a:gd name="connsiteY74-3504" fmla="*/ 2663628 h 6046908"/>
              <a:gd name="connsiteX75-3505" fmla="*/ 3071806 w 4527226"/>
              <a:gd name="connsiteY75-3506" fmla="*/ 2838888 h 6046908"/>
              <a:gd name="connsiteX76-3507" fmla="*/ 3064186 w 4527226"/>
              <a:gd name="connsiteY76-3508" fmla="*/ 2915088 h 6046908"/>
              <a:gd name="connsiteX77-3509" fmla="*/ 3018466 w 4527226"/>
              <a:gd name="connsiteY77-3510" fmla="*/ 3014148 h 6046908"/>
              <a:gd name="connsiteX78-3511" fmla="*/ 2980366 w 4527226"/>
              <a:gd name="connsiteY78-3512" fmla="*/ 3082728 h 6046908"/>
              <a:gd name="connsiteX79-3513" fmla="*/ 2957506 w 4527226"/>
              <a:gd name="connsiteY79-3514" fmla="*/ 3120828 h 6046908"/>
              <a:gd name="connsiteX80-3515" fmla="*/ 2957506 w 4527226"/>
              <a:gd name="connsiteY80-3516" fmla="*/ 3555168 h 6046908"/>
              <a:gd name="connsiteX81-3517" fmla="*/ 3010846 w 4527226"/>
              <a:gd name="connsiteY81-3518" fmla="*/ 3539928 h 6046908"/>
              <a:gd name="connsiteX82-3519" fmla="*/ 3109906 w 4527226"/>
              <a:gd name="connsiteY82-3520" fmla="*/ 3570408 h 6046908"/>
              <a:gd name="connsiteX83-3521" fmla="*/ 3140386 w 4527226"/>
              <a:gd name="connsiteY83-3522" fmla="*/ 3631368 h 6046908"/>
              <a:gd name="connsiteX84-3523" fmla="*/ 3117526 w 4527226"/>
              <a:gd name="connsiteY84-3524" fmla="*/ 3738048 h 6046908"/>
              <a:gd name="connsiteX85-3525" fmla="*/ 3125146 w 4527226"/>
              <a:gd name="connsiteY85-3526" fmla="*/ 4103808 h 6046908"/>
              <a:gd name="connsiteX86-3527" fmla="*/ 3163246 w 4527226"/>
              <a:gd name="connsiteY86-3528" fmla="*/ 4157148 h 6046908"/>
              <a:gd name="connsiteX87-3529" fmla="*/ 3201346 w 4527226"/>
              <a:gd name="connsiteY87-3530" fmla="*/ 4164768 h 6046908"/>
              <a:gd name="connsiteX88-3531" fmla="*/ 3231826 w 4527226"/>
              <a:gd name="connsiteY88-3532" fmla="*/ 4172388 h 6046908"/>
              <a:gd name="connsiteX89-3533" fmla="*/ 3285166 w 4527226"/>
              <a:gd name="connsiteY89-3534" fmla="*/ 4294308 h 6046908"/>
              <a:gd name="connsiteX90-3535" fmla="*/ 3300406 w 4527226"/>
              <a:gd name="connsiteY90-3536" fmla="*/ 4347648 h 6046908"/>
              <a:gd name="connsiteX91-3537" fmla="*/ 3330886 w 4527226"/>
              <a:gd name="connsiteY91-3538" fmla="*/ 4408608 h 6046908"/>
              <a:gd name="connsiteX92-3539" fmla="*/ 3551866 w 4527226"/>
              <a:gd name="connsiteY92-3540" fmla="*/ 4644828 h 6046908"/>
              <a:gd name="connsiteX93-3541" fmla="*/ 3887146 w 4527226"/>
              <a:gd name="connsiteY93-3542" fmla="*/ 5025828 h 6046908"/>
              <a:gd name="connsiteX94-3543" fmla="*/ 4100506 w 4527226"/>
              <a:gd name="connsiteY94-3544" fmla="*/ 5300148 h 6046908"/>
              <a:gd name="connsiteX95-3545" fmla="*/ 4367206 w 4527226"/>
              <a:gd name="connsiteY95-3546" fmla="*/ 5726868 h 6046908"/>
              <a:gd name="connsiteX96-3547" fmla="*/ 4527226 w 4527226"/>
              <a:gd name="connsiteY96-3548" fmla="*/ 6046908 h 6046908"/>
              <a:gd name="connsiteX0-3549" fmla="*/ 701986 w 4527226"/>
              <a:gd name="connsiteY0-3550" fmla="*/ 5071548 h 6046908"/>
              <a:gd name="connsiteX1-3551" fmla="*/ 717226 w 4527226"/>
              <a:gd name="connsiteY1-3552" fmla="*/ 5063928 h 6046908"/>
              <a:gd name="connsiteX2-3553" fmla="*/ 709606 w 4527226"/>
              <a:gd name="connsiteY2-3554" fmla="*/ 5025828 h 6046908"/>
              <a:gd name="connsiteX3-3555" fmla="*/ 701986 w 4527226"/>
              <a:gd name="connsiteY3-3556" fmla="*/ 5002968 h 6046908"/>
              <a:gd name="connsiteX4-3557" fmla="*/ 968686 w 4527226"/>
              <a:gd name="connsiteY4-3558" fmla="*/ 4682928 h 6046908"/>
              <a:gd name="connsiteX5-3559" fmla="*/ 961066 w 4527226"/>
              <a:gd name="connsiteY5-3560" fmla="*/ 4644828 h 6046908"/>
              <a:gd name="connsiteX6-3561" fmla="*/ 1342066 w 4527226"/>
              <a:gd name="connsiteY6-3562" fmla="*/ 4172388 h 6046908"/>
              <a:gd name="connsiteX7-3563" fmla="*/ 1258246 w 4527226"/>
              <a:gd name="connsiteY7-3564" fmla="*/ 4012368 h 6046908"/>
              <a:gd name="connsiteX8-3565" fmla="*/ 1204906 w 4527226"/>
              <a:gd name="connsiteY8-3566" fmla="*/ 3928548 h 6046908"/>
              <a:gd name="connsiteX9-3567" fmla="*/ 1174426 w 4527226"/>
              <a:gd name="connsiteY9-3568" fmla="*/ 3768528 h 6046908"/>
              <a:gd name="connsiteX10-3569" fmla="*/ 1151566 w 4527226"/>
              <a:gd name="connsiteY10-3570" fmla="*/ 3699948 h 6046908"/>
              <a:gd name="connsiteX11-3571" fmla="*/ 1143946 w 4527226"/>
              <a:gd name="connsiteY11-3572" fmla="*/ 3669468 h 6046908"/>
              <a:gd name="connsiteX12-3573" fmla="*/ 1067746 w 4527226"/>
              <a:gd name="connsiteY12-3574" fmla="*/ 3661848 h 6046908"/>
              <a:gd name="connsiteX13-3575" fmla="*/ 938206 w 4527226"/>
              <a:gd name="connsiteY13-3576" fmla="*/ 3669468 h 6046908"/>
              <a:gd name="connsiteX14-3577" fmla="*/ 831526 w 4527226"/>
              <a:gd name="connsiteY14-3578" fmla="*/ 3692328 h 6046908"/>
              <a:gd name="connsiteX15-3579" fmla="*/ 610546 w 4527226"/>
              <a:gd name="connsiteY15-3580" fmla="*/ 3738048 h 6046908"/>
              <a:gd name="connsiteX16-3581" fmla="*/ 389566 w 4527226"/>
              <a:gd name="connsiteY16-3582" fmla="*/ 3638988 h 6046908"/>
              <a:gd name="connsiteX17-3583" fmla="*/ 381946 w 4527226"/>
              <a:gd name="connsiteY17-3584" fmla="*/ 3326568 h 6046908"/>
              <a:gd name="connsiteX18-3585" fmla="*/ 420046 w 4527226"/>
              <a:gd name="connsiteY18-3586" fmla="*/ 3227508 h 6046908"/>
              <a:gd name="connsiteX19-3587" fmla="*/ 389566 w 4527226"/>
              <a:gd name="connsiteY19-3588" fmla="*/ 3166548 h 6046908"/>
              <a:gd name="connsiteX20-3589" fmla="*/ 351466 w 4527226"/>
              <a:gd name="connsiteY20-3590" fmla="*/ 3105588 h 6046908"/>
              <a:gd name="connsiteX21-3591" fmla="*/ 397186 w 4527226"/>
              <a:gd name="connsiteY21-3592" fmla="*/ 3021768 h 6046908"/>
              <a:gd name="connsiteX22-3593" fmla="*/ 488626 w 4527226"/>
              <a:gd name="connsiteY22-3594" fmla="*/ 2998908 h 6046908"/>
              <a:gd name="connsiteX23-3595" fmla="*/ 471956 w 4527226"/>
              <a:gd name="connsiteY23-3596" fmla="*/ 2942709 h 6046908"/>
              <a:gd name="connsiteX24-3597" fmla="*/ 435286 w 4527226"/>
              <a:gd name="connsiteY24-3598" fmla="*/ 2930328 h 6046908"/>
              <a:gd name="connsiteX25-3599" fmla="*/ 389566 w 4527226"/>
              <a:gd name="connsiteY25-3600" fmla="*/ 2930328 h 6046908"/>
              <a:gd name="connsiteX26-3601" fmla="*/ 314000 w 4527226"/>
              <a:gd name="connsiteY26-3602" fmla="*/ 2893495 h 6046908"/>
              <a:gd name="connsiteX27-3603" fmla="*/ 320986 w 4527226"/>
              <a:gd name="connsiteY27-3604" fmla="*/ 2846508 h 6046908"/>
              <a:gd name="connsiteX28-3605" fmla="*/ 328606 w 4527226"/>
              <a:gd name="connsiteY28-3606" fmla="*/ 2793168 h 6046908"/>
              <a:gd name="connsiteX29-3607" fmla="*/ 313366 w 4527226"/>
              <a:gd name="connsiteY29-3608" fmla="*/ 2732208 h 6046908"/>
              <a:gd name="connsiteX30-3609" fmla="*/ 267646 w 4527226"/>
              <a:gd name="connsiteY30-3610" fmla="*/ 2671248 h 6046908"/>
              <a:gd name="connsiteX31-3611" fmla="*/ 176206 w 4527226"/>
              <a:gd name="connsiteY31-3612" fmla="*/ 2656008 h 6046908"/>
              <a:gd name="connsiteX32-3613" fmla="*/ 54286 w 4527226"/>
              <a:gd name="connsiteY32-3614" fmla="*/ 2610288 h 6046908"/>
              <a:gd name="connsiteX33-3615" fmla="*/ 7931 w 4527226"/>
              <a:gd name="connsiteY33-3616" fmla="*/ 2563298 h 6046908"/>
              <a:gd name="connsiteX34-3617" fmla="*/ 8566 w 4527226"/>
              <a:gd name="connsiteY34-3618" fmla="*/ 2488368 h 6046908"/>
              <a:gd name="connsiteX35-3619" fmla="*/ 92386 w 4527226"/>
              <a:gd name="connsiteY35-3620" fmla="*/ 2335968 h 6046908"/>
              <a:gd name="connsiteX36-3621" fmla="*/ 221926 w 4527226"/>
              <a:gd name="connsiteY36-3622" fmla="*/ 2175948 h 6046908"/>
              <a:gd name="connsiteX37-3623" fmla="*/ 282886 w 4527226"/>
              <a:gd name="connsiteY37-3624" fmla="*/ 2084508 h 6046908"/>
              <a:gd name="connsiteX38-3625" fmla="*/ 328606 w 4527226"/>
              <a:gd name="connsiteY38-3626" fmla="*/ 1977828 h 6046908"/>
              <a:gd name="connsiteX39-3627" fmla="*/ 359086 w 4527226"/>
              <a:gd name="connsiteY39-3628" fmla="*/ 1871148 h 6046908"/>
              <a:gd name="connsiteX40-3629" fmla="*/ 374326 w 4527226"/>
              <a:gd name="connsiteY40-3630" fmla="*/ 1810188 h 6046908"/>
              <a:gd name="connsiteX41-3631" fmla="*/ 343846 w 4527226"/>
              <a:gd name="connsiteY41-3632" fmla="*/ 1756848 h 6046908"/>
              <a:gd name="connsiteX42-3633" fmla="*/ 328606 w 4527226"/>
              <a:gd name="connsiteY42-3634" fmla="*/ 1680648 h 6046908"/>
              <a:gd name="connsiteX43-3635" fmla="*/ 412426 w 4527226"/>
              <a:gd name="connsiteY43-3636" fmla="*/ 1474908 h 6046908"/>
              <a:gd name="connsiteX44-3637" fmla="*/ 442906 w 4527226"/>
              <a:gd name="connsiteY44-3638" fmla="*/ 1307268 h 6046908"/>
              <a:gd name="connsiteX45-3639" fmla="*/ 465766 w 4527226"/>
              <a:gd name="connsiteY45-3640" fmla="*/ 1192968 h 6046908"/>
              <a:gd name="connsiteX46-3641" fmla="*/ 503866 w 4527226"/>
              <a:gd name="connsiteY46-3642" fmla="*/ 1055808 h 6046908"/>
              <a:gd name="connsiteX47-3643" fmla="*/ 557206 w 4527226"/>
              <a:gd name="connsiteY47-3644" fmla="*/ 888168 h 6046908"/>
              <a:gd name="connsiteX48-3645" fmla="*/ 503866 w 4527226"/>
              <a:gd name="connsiteY48-3646" fmla="*/ 888168 h 6046908"/>
              <a:gd name="connsiteX49-3647" fmla="*/ 412426 w 4527226"/>
              <a:gd name="connsiteY49-3648" fmla="*/ 834828 h 6046908"/>
              <a:gd name="connsiteX50-3649" fmla="*/ 328606 w 4527226"/>
              <a:gd name="connsiteY50-3650" fmla="*/ 789108 h 6046908"/>
              <a:gd name="connsiteX51-3651" fmla="*/ 260026 w 4527226"/>
              <a:gd name="connsiteY51-3652" fmla="*/ 773868 h 6046908"/>
              <a:gd name="connsiteX52-3653" fmla="*/ 214306 w 4527226"/>
              <a:gd name="connsiteY52-3654" fmla="*/ 751008 h 6046908"/>
              <a:gd name="connsiteX53-3655" fmla="*/ 260026 w 4527226"/>
              <a:gd name="connsiteY53-3656" fmla="*/ 674808 h 6046908"/>
              <a:gd name="connsiteX54-3657" fmla="*/ 374326 w 4527226"/>
              <a:gd name="connsiteY54-3658" fmla="*/ 606228 h 6046908"/>
              <a:gd name="connsiteX55-3659" fmla="*/ 557206 w 4527226"/>
              <a:gd name="connsiteY55-3660" fmla="*/ 507168 h 6046908"/>
              <a:gd name="connsiteX56-3661" fmla="*/ 656266 w 4527226"/>
              <a:gd name="connsiteY56-3662" fmla="*/ 423348 h 6046908"/>
              <a:gd name="connsiteX57-3663" fmla="*/ 892486 w 4527226"/>
              <a:gd name="connsiteY57-3664" fmla="*/ 232848 h 6046908"/>
              <a:gd name="connsiteX58-3665" fmla="*/ 1174426 w 4527226"/>
              <a:gd name="connsiteY58-3666" fmla="*/ 80448 h 6046908"/>
              <a:gd name="connsiteX59-3667" fmla="*/ 1593526 w 4527226"/>
              <a:gd name="connsiteY59-3668" fmla="*/ 11868 h 6046908"/>
              <a:gd name="connsiteX60-3669" fmla="*/ 1944046 w 4527226"/>
              <a:gd name="connsiteY60-3670" fmla="*/ 4248 h 6046908"/>
              <a:gd name="connsiteX61-3671" fmla="*/ 2172646 w 4527226"/>
              <a:gd name="connsiteY61-3672" fmla="*/ 4248 h 6046908"/>
              <a:gd name="connsiteX62-3673" fmla="*/ 2393626 w 4527226"/>
              <a:gd name="connsiteY62-3674" fmla="*/ 57588 h 6046908"/>
              <a:gd name="connsiteX63-3675" fmla="*/ 2667946 w 4527226"/>
              <a:gd name="connsiteY63-3676" fmla="*/ 133788 h 6046908"/>
              <a:gd name="connsiteX64-3677" fmla="*/ 2820346 w 4527226"/>
              <a:gd name="connsiteY64-3678" fmla="*/ 202368 h 6046908"/>
              <a:gd name="connsiteX65-3679" fmla="*/ 3102286 w 4527226"/>
              <a:gd name="connsiteY65-3680" fmla="*/ 400488 h 6046908"/>
              <a:gd name="connsiteX66-3681" fmla="*/ 3285166 w 4527226"/>
              <a:gd name="connsiteY66-3682" fmla="*/ 651948 h 6046908"/>
              <a:gd name="connsiteX67-3683" fmla="*/ 3407086 w 4527226"/>
              <a:gd name="connsiteY67-3684" fmla="*/ 918648 h 6046908"/>
              <a:gd name="connsiteX68-3685" fmla="*/ 3475666 w 4527226"/>
              <a:gd name="connsiteY68-3686" fmla="*/ 1238688 h 6046908"/>
              <a:gd name="connsiteX69-3687" fmla="*/ 3506146 w 4527226"/>
              <a:gd name="connsiteY69-3688" fmla="*/ 1543488 h 6046908"/>
              <a:gd name="connsiteX70-3689" fmla="*/ 3506146 w 4527226"/>
              <a:gd name="connsiteY70-3690" fmla="*/ 1962588 h 6046908"/>
              <a:gd name="connsiteX71-3691" fmla="*/ 3338506 w 4527226"/>
              <a:gd name="connsiteY71-3692" fmla="*/ 2305488 h 6046908"/>
              <a:gd name="connsiteX72-3693" fmla="*/ 3254686 w 4527226"/>
              <a:gd name="connsiteY72-3694" fmla="*/ 2473128 h 6046908"/>
              <a:gd name="connsiteX73-3695" fmla="*/ 3132766 w 4527226"/>
              <a:gd name="connsiteY73-3696" fmla="*/ 2663628 h 6046908"/>
              <a:gd name="connsiteX74-3697" fmla="*/ 3071806 w 4527226"/>
              <a:gd name="connsiteY74-3698" fmla="*/ 2838888 h 6046908"/>
              <a:gd name="connsiteX75-3699" fmla="*/ 3064186 w 4527226"/>
              <a:gd name="connsiteY75-3700" fmla="*/ 2915088 h 6046908"/>
              <a:gd name="connsiteX76-3701" fmla="*/ 3018466 w 4527226"/>
              <a:gd name="connsiteY76-3702" fmla="*/ 3014148 h 6046908"/>
              <a:gd name="connsiteX77-3703" fmla="*/ 2980366 w 4527226"/>
              <a:gd name="connsiteY77-3704" fmla="*/ 3082728 h 6046908"/>
              <a:gd name="connsiteX78-3705" fmla="*/ 2957506 w 4527226"/>
              <a:gd name="connsiteY78-3706" fmla="*/ 3120828 h 6046908"/>
              <a:gd name="connsiteX79-3707" fmla="*/ 2957506 w 4527226"/>
              <a:gd name="connsiteY79-3708" fmla="*/ 3555168 h 6046908"/>
              <a:gd name="connsiteX80-3709" fmla="*/ 3010846 w 4527226"/>
              <a:gd name="connsiteY80-3710" fmla="*/ 3539928 h 6046908"/>
              <a:gd name="connsiteX81-3711" fmla="*/ 3109906 w 4527226"/>
              <a:gd name="connsiteY81-3712" fmla="*/ 3570408 h 6046908"/>
              <a:gd name="connsiteX82-3713" fmla="*/ 3140386 w 4527226"/>
              <a:gd name="connsiteY82-3714" fmla="*/ 3631368 h 6046908"/>
              <a:gd name="connsiteX83-3715" fmla="*/ 3117526 w 4527226"/>
              <a:gd name="connsiteY83-3716" fmla="*/ 3738048 h 6046908"/>
              <a:gd name="connsiteX84-3717" fmla="*/ 3125146 w 4527226"/>
              <a:gd name="connsiteY84-3718" fmla="*/ 4103808 h 6046908"/>
              <a:gd name="connsiteX85-3719" fmla="*/ 3163246 w 4527226"/>
              <a:gd name="connsiteY85-3720" fmla="*/ 4157148 h 6046908"/>
              <a:gd name="connsiteX86-3721" fmla="*/ 3201346 w 4527226"/>
              <a:gd name="connsiteY86-3722" fmla="*/ 4164768 h 6046908"/>
              <a:gd name="connsiteX87-3723" fmla="*/ 3231826 w 4527226"/>
              <a:gd name="connsiteY87-3724" fmla="*/ 4172388 h 6046908"/>
              <a:gd name="connsiteX88-3725" fmla="*/ 3285166 w 4527226"/>
              <a:gd name="connsiteY88-3726" fmla="*/ 4294308 h 6046908"/>
              <a:gd name="connsiteX89-3727" fmla="*/ 3300406 w 4527226"/>
              <a:gd name="connsiteY89-3728" fmla="*/ 4347648 h 6046908"/>
              <a:gd name="connsiteX90-3729" fmla="*/ 3330886 w 4527226"/>
              <a:gd name="connsiteY90-3730" fmla="*/ 4408608 h 6046908"/>
              <a:gd name="connsiteX91-3731" fmla="*/ 3551866 w 4527226"/>
              <a:gd name="connsiteY91-3732" fmla="*/ 4644828 h 6046908"/>
              <a:gd name="connsiteX92-3733" fmla="*/ 3887146 w 4527226"/>
              <a:gd name="connsiteY92-3734" fmla="*/ 5025828 h 6046908"/>
              <a:gd name="connsiteX93-3735" fmla="*/ 4100506 w 4527226"/>
              <a:gd name="connsiteY93-3736" fmla="*/ 5300148 h 6046908"/>
              <a:gd name="connsiteX94-3737" fmla="*/ 4367206 w 4527226"/>
              <a:gd name="connsiteY94-3738" fmla="*/ 5726868 h 6046908"/>
              <a:gd name="connsiteX95-3739" fmla="*/ 4527226 w 4527226"/>
              <a:gd name="connsiteY95-3740" fmla="*/ 6046908 h 6046908"/>
              <a:gd name="connsiteX0-3741" fmla="*/ 717226 w 4527226"/>
              <a:gd name="connsiteY0-3742" fmla="*/ 5063928 h 6046908"/>
              <a:gd name="connsiteX1-3743" fmla="*/ 709606 w 4527226"/>
              <a:gd name="connsiteY1-3744" fmla="*/ 5025828 h 6046908"/>
              <a:gd name="connsiteX2-3745" fmla="*/ 701986 w 4527226"/>
              <a:gd name="connsiteY2-3746" fmla="*/ 5002968 h 6046908"/>
              <a:gd name="connsiteX3-3747" fmla="*/ 968686 w 4527226"/>
              <a:gd name="connsiteY3-3748" fmla="*/ 4682928 h 6046908"/>
              <a:gd name="connsiteX4-3749" fmla="*/ 961066 w 4527226"/>
              <a:gd name="connsiteY4-3750" fmla="*/ 4644828 h 6046908"/>
              <a:gd name="connsiteX5-3751" fmla="*/ 1342066 w 4527226"/>
              <a:gd name="connsiteY5-3752" fmla="*/ 4172388 h 6046908"/>
              <a:gd name="connsiteX6-3753" fmla="*/ 1258246 w 4527226"/>
              <a:gd name="connsiteY6-3754" fmla="*/ 4012368 h 6046908"/>
              <a:gd name="connsiteX7-3755" fmla="*/ 1204906 w 4527226"/>
              <a:gd name="connsiteY7-3756" fmla="*/ 3928548 h 6046908"/>
              <a:gd name="connsiteX8-3757" fmla="*/ 1174426 w 4527226"/>
              <a:gd name="connsiteY8-3758" fmla="*/ 3768528 h 6046908"/>
              <a:gd name="connsiteX9-3759" fmla="*/ 1151566 w 4527226"/>
              <a:gd name="connsiteY9-3760" fmla="*/ 3699948 h 6046908"/>
              <a:gd name="connsiteX10-3761" fmla="*/ 1143946 w 4527226"/>
              <a:gd name="connsiteY10-3762" fmla="*/ 3669468 h 6046908"/>
              <a:gd name="connsiteX11-3763" fmla="*/ 1067746 w 4527226"/>
              <a:gd name="connsiteY11-3764" fmla="*/ 3661848 h 6046908"/>
              <a:gd name="connsiteX12-3765" fmla="*/ 938206 w 4527226"/>
              <a:gd name="connsiteY12-3766" fmla="*/ 3669468 h 6046908"/>
              <a:gd name="connsiteX13-3767" fmla="*/ 831526 w 4527226"/>
              <a:gd name="connsiteY13-3768" fmla="*/ 3692328 h 6046908"/>
              <a:gd name="connsiteX14-3769" fmla="*/ 610546 w 4527226"/>
              <a:gd name="connsiteY14-3770" fmla="*/ 3738048 h 6046908"/>
              <a:gd name="connsiteX15-3771" fmla="*/ 389566 w 4527226"/>
              <a:gd name="connsiteY15-3772" fmla="*/ 3638988 h 6046908"/>
              <a:gd name="connsiteX16-3773" fmla="*/ 381946 w 4527226"/>
              <a:gd name="connsiteY16-3774" fmla="*/ 3326568 h 6046908"/>
              <a:gd name="connsiteX17-3775" fmla="*/ 420046 w 4527226"/>
              <a:gd name="connsiteY17-3776" fmla="*/ 3227508 h 6046908"/>
              <a:gd name="connsiteX18-3777" fmla="*/ 389566 w 4527226"/>
              <a:gd name="connsiteY18-3778" fmla="*/ 3166548 h 6046908"/>
              <a:gd name="connsiteX19-3779" fmla="*/ 351466 w 4527226"/>
              <a:gd name="connsiteY19-3780" fmla="*/ 3105588 h 6046908"/>
              <a:gd name="connsiteX20-3781" fmla="*/ 397186 w 4527226"/>
              <a:gd name="connsiteY20-3782" fmla="*/ 3021768 h 6046908"/>
              <a:gd name="connsiteX21-3783" fmla="*/ 488626 w 4527226"/>
              <a:gd name="connsiteY21-3784" fmla="*/ 2998908 h 6046908"/>
              <a:gd name="connsiteX22-3785" fmla="*/ 471956 w 4527226"/>
              <a:gd name="connsiteY22-3786" fmla="*/ 2942709 h 6046908"/>
              <a:gd name="connsiteX23-3787" fmla="*/ 435286 w 4527226"/>
              <a:gd name="connsiteY23-3788" fmla="*/ 2930328 h 6046908"/>
              <a:gd name="connsiteX24-3789" fmla="*/ 389566 w 4527226"/>
              <a:gd name="connsiteY24-3790" fmla="*/ 2930328 h 6046908"/>
              <a:gd name="connsiteX25-3791" fmla="*/ 314000 w 4527226"/>
              <a:gd name="connsiteY25-3792" fmla="*/ 2893495 h 6046908"/>
              <a:gd name="connsiteX26-3793" fmla="*/ 320986 w 4527226"/>
              <a:gd name="connsiteY26-3794" fmla="*/ 2846508 h 6046908"/>
              <a:gd name="connsiteX27-3795" fmla="*/ 328606 w 4527226"/>
              <a:gd name="connsiteY27-3796" fmla="*/ 2793168 h 6046908"/>
              <a:gd name="connsiteX28-3797" fmla="*/ 313366 w 4527226"/>
              <a:gd name="connsiteY28-3798" fmla="*/ 2732208 h 6046908"/>
              <a:gd name="connsiteX29-3799" fmla="*/ 267646 w 4527226"/>
              <a:gd name="connsiteY29-3800" fmla="*/ 2671248 h 6046908"/>
              <a:gd name="connsiteX30-3801" fmla="*/ 176206 w 4527226"/>
              <a:gd name="connsiteY30-3802" fmla="*/ 2656008 h 6046908"/>
              <a:gd name="connsiteX31-3803" fmla="*/ 54286 w 4527226"/>
              <a:gd name="connsiteY31-3804" fmla="*/ 2610288 h 6046908"/>
              <a:gd name="connsiteX32-3805" fmla="*/ 7931 w 4527226"/>
              <a:gd name="connsiteY32-3806" fmla="*/ 2563298 h 6046908"/>
              <a:gd name="connsiteX33-3807" fmla="*/ 8566 w 4527226"/>
              <a:gd name="connsiteY33-3808" fmla="*/ 2488368 h 6046908"/>
              <a:gd name="connsiteX34-3809" fmla="*/ 92386 w 4527226"/>
              <a:gd name="connsiteY34-3810" fmla="*/ 2335968 h 6046908"/>
              <a:gd name="connsiteX35-3811" fmla="*/ 221926 w 4527226"/>
              <a:gd name="connsiteY35-3812" fmla="*/ 2175948 h 6046908"/>
              <a:gd name="connsiteX36-3813" fmla="*/ 282886 w 4527226"/>
              <a:gd name="connsiteY36-3814" fmla="*/ 2084508 h 6046908"/>
              <a:gd name="connsiteX37-3815" fmla="*/ 328606 w 4527226"/>
              <a:gd name="connsiteY37-3816" fmla="*/ 1977828 h 6046908"/>
              <a:gd name="connsiteX38-3817" fmla="*/ 359086 w 4527226"/>
              <a:gd name="connsiteY38-3818" fmla="*/ 1871148 h 6046908"/>
              <a:gd name="connsiteX39-3819" fmla="*/ 374326 w 4527226"/>
              <a:gd name="connsiteY39-3820" fmla="*/ 1810188 h 6046908"/>
              <a:gd name="connsiteX40-3821" fmla="*/ 343846 w 4527226"/>
              <a:gd name="connsiteY40-3822" fmla="*/ 1756848 h 6046908"/>
              <a:gd name="connsiteX41-3823" fmla="*/ 328606 w 4527226"/>
              <a:gd name="connsiteY41-3824" fmla="*/ 1680648 h 6046908"/>
              <a:gd name="connsiteX42-3825" fmla="*/ 412426 w 4527226"/>
              <a:gd name="connsiteY42-3826" fmla="*/ 1474908 h 6046908"/>
              <a:gd name="connsiteX43-3827" fmla="*/ 442906 w 4527226"/>
              <a:gd name="connsiteY43-3828" fmla="*/ 1307268 h 6046908"/>
              <a:gd name="connsiteX44-3829" fmla="*/ 465766 w 4527226"/>
              <a:gd name="connsiteY44-3830" fmla="*/ 1192968 h 6046908"/>
              <a:gd name="connsiteX45-3831" fmla="*/ 503866 w 4527226"/>
              <a:gd name="connsiteY45-3832" fmla="*/ 1055808 h 6046908"/>
              <a:gd name="connsiteX46-3833" fmla="*/ 557206 w 4527226"/>
              <a:gd name="connsiteY46-3834" fmla="*/ 888168 h 6046908"/>
              <a:gd name="connsiteX47-3835" fmla="*/ 503866 w 4527226"/>
              <a:gd name="connsiteY47-3836" fmla="*/ 888168 h 6046908"/>
              <a:gd name="connsiteX48-3837" fmla="*/ 412426 w 4527226"/>
              <a:gd name="connsiteY48-3838" fmla="*/ 834828 h 6046908"/>
              <a:gd name="connsiteX49-3839" fmla="*/ 328606 w 4527226"/>
              <a:gd name="connsiteY49-3840" fmla="*/ 789108 h 6046908"/>
              <a:gd name="connsiteX50-3841" fmla="*/ 260026 w 4527226"/>
              <a:gd name="connsiteY50-3842" fmla="*/ 773868 h 6046908"/>
              <a:gd name="connsiteX51-3843" fmla="*/ 214306 w 4527226"/>
              <a:gd name="connsiteY51-3844" fmla="*/ 751008 h 6046908"/>
              <a:gd name="connsiteX52-3845" fmla="*/ 260026 w 4527226"/>
              <a:gd name="connsiteY52-3846" fmla="*/ 674808 h 6046908"/>
              <a:gd name="connsiteX53-3847" fmla="*/ 374326 w 4527226"/>
              <a:gd name="connsiteY53-3848" fmla="*/ 606228 h 6046908"/>
              <a:gd name="connsiteX54-3849" fmla="*/ 557206 w 4527226"/>
              <a:gd name="connsiteY54-3850" fmla="*/ 507168 h 6046908"/>
              <a:gd name="connsiteX55-3851" fmla="*/ 656266 w 4527226"/>
              <a:gd name="connsiteY55-3852" fmla="*/ 423348 h 6046908"/>
              <a:gd name="connsiteX56-3853" fmla="*/ 892486 w 4527226"/>
              <a:gd name="connsiteY56-3854" fmla="*/ 232848 h 6046908"/>
              <a:gd name="connsiteX57-3855" fmla="*/ 1174426 w 4527226"/>
              <a:gd name="connsiteY57-3856" fmla="*/ 80448 h 6046908"/>
              <a:gd name="connsiteX58-3857" fmla="*/ 1593526 w 4527226"/>
              <a:gd name="connsiteY58-3858" fmla="*/ 11868 h 6046908"/>
              <a:gd name="connsiteX59-3859" fmla="*/ 1944046 w 4527226"/>
              <a:gd name="connsiteY59-3860" fmla="*/ 4248 h 6046908"/>
              <a:gd name="connsiteX60-3861" fmla="*/ 2172646 w 4527226"/>
              <a:gd name="connsiteY60-3862" fmla="*/ 4248 h 6046908"/>
              <a:gd name="connsiteX61-3863" fmla="*/ 2393626 w 4527226"/>
              <a:gd name="connsiteY61-3864" fmla="*/ 57588 h 6046908"/>
              <a:gd name="connsiteX62-3865" fmla="*/ 2667946 w 4527226"/>
              <a:gd name="connsiteY62-3866" fmla="*/ 133788 h 6046908"/>
              <a:gd name="connsiteX63-3867" fmla="*/ 2820346 w 4527226"/>
              <a:gd name="connsiteY63-3868" fmla="*/ 202368 h 6046908"/>
              <a:gd name="connsiteX64-3869" fmla="*/ 3102286 w 4527226"/>
              <a:gd name="connsiteY64-3870" fmla="*/ 400488 h 6046908"/>
              <a:gd name="connsiteX65-3871" fmla="*/ 3285166 w 4527226"/>
              <a:gd name="connsiteY65-3872" fmla="*/ 651948 h 6046908"/>
              <a:gd name="connsiteX66-3873" fmla="*/ 3407086 w 4527226"/>
              <a:gd name="connsiteY66-3874" fmla="*/ 918648 h 6046908"/>
              <a:gd name="connsiteX67-3875" fmla="*/ 3475666 w 4527226"/>
              <a:gd name="connsiteY67-3876" fmla="*/ 1238688 h 6046908"/>
              <a:gd name="connsiteX68-3877" fmla="*/ 3506146 w 4527226"/>
              <a:gd name="connsiteY68-3878" fmla="*/ 1543488 h 6046908"/>
              <a:gd name="connsiteX69-3879" fmla="*/ 3506146 w 4527226"/>
              <a:gd name="connsiteY69-3880" fmla="*/ 1962588 h 6046908"/>
              <a:gd name="connsiteX70-3881" fmla="*/ 3338506 w 4527226"/>
              <a:gd name="connsiteY70-3882" fmla="*/ 2305488 h 6046908"/>
              <a:gd name="connsiteX71-3883" fmla="*/ 3254686 w 4527226"/>
              <a:gd name="connsiteY71-3884" fmla="*/ 2473128 h 6046908"/>
              <a:gd name="connsiteX72-3885" fmla="*/ 3132766 w 4527226"/>
              <a:gd name="connsiteY72-3886" fmla="*/ 2663628 h 6046908"/>
              <a:gd name="connsiteX73-3887" fmla="*/ 3071806 w 4527226"/>
              <a:gd name="connsiteY73-3888" fmla="*/ 2838888 h 6046908"/>
              <a:gd name="connsiteX74-3889" fmla="*/ 3064186 w 4527226"/>
              <a:gd name="connsiteY74-3890" fmla="*/ 2915088 h 6046908"/>
              <a:gd name="connsiteX75-3891" fmla="*/ 3018466 w 4527226"/>
              <a:gd name="connsiteY75-3892" fmla="*/ 3014148 h 6046908"/>
              <a:gd name="connsiteX76-3893" fmla="*/ 2980366 w 4527226"/>
              <a:gd name="connsiteY76-3894" fmla="*/ 3082728 h 6046908"/>
              <a:gd name="connsiteX77-3895" fmla="*/ 2957506 w 4527226"/>
              <a:gd name="connsiteY77-3896" fmla="*/ 3120828 h 6046908"/>
              <a:gd name="connsiteX78-3897" fmla="*/ 2957506 w 4527226"/>
              <a:gd name="connsiteY78-3898" fmla="*/ 3555168 h 6046908"/>
              <a:gd name="connsiteX79-3899" fmla="*/ 3010846 w 4527226"/>
              <a:gd name="connsiteY79-3900" fmla="*/ 3539928 h 6046908"/>
              <a:gd name="connsiteX80-3901" fmla="*/ 3109906 w 4527226"/>
              <a:gd name="connsiteY80-3902" fmla="*/ 3570408 h 6046908"/>
              <a:gd name="connsiteX81-3903" fmla="*/ 3140386 w 4527226"/>
              <a:gd name="connsiteY81-3904" fmla="*/ 3631368 h 6046908"/>
              <a:gd name="connsiteX82-3905" fmla="*/ 3117526 w 4527226"/>
              <a:gd name="connsiteY82-3906" fmla="*/ 3738048 h 6046908"/>
              <a:gd name="connsiteX83-3907" fmla="*/ 3125146 w 4527226"/>
              <a:gd name="connsiteY83-3908" fmla="*/ 4103808 h 6046908"/>
              <a:gd name="connsiteX84-3909" fmla="*/ 3163246 w 4527226"/>
              <a:gd name="connsiteY84-3910" fmla="*/ 4157148 h 6046908"/>
              <a:gd name="connsiteX85-3911" fmla="*/ 3201346 w 4527226"/>
              <a:gd name="connsiteY85-3912" fmla="*/ 4164768 h 6046908"/>
              <a:gd name="connsiteX86-3913" fmla="*/ 3231826 w 4527226"/>
              <a:gd name="connsiteY86-3914" fmla="*/ 4172388 h 6046908"/>
              <a:gd name="connsiteX87-3915" fmla="*/ 3285166 w 4527226"/>
              <a:gd name="connsiteY87-3916" fmla="*/ 4294308 h 6046908"/>
              <a:gd name="connsiteX88-3917" fmla="*/ 3300406 w 4527226"/>
              <a:gd name="connsiteY88-3918" fmla="*/ 4347648 h 6046908"/>
              <a:gd name="connsiteX89-3919" fmla="*/ 3330886 w 4527226"/>
              <a:gd name="connsiteY89-3920" fmla="*/ 4408608 h 6046908"/>
              <a:gd name="connsiteX90-3921" fmla="*/ 3551866 w 4527226"/>
              <a:gd name="connsiteY90-3922" fmla="*/ 4644828 h 6046908"/>
              <a:gd name="connsiteX91-3923" fmla="*/ 3887146 w 4527226"/>
              <a:gd name="connsiteY91-3924" fmla="*/ 5025828 h 6046908"/>
              <a:gd name="connsiteX92-3925" fmla="*/ 4100506 w 4527226"/>
              <a:gd name="connsiteY92-3926" fmla="*/ 5300148 h 6046908"/>
              <a:gd name="connsiteX93-3927" fmla="*/ 4367206 w 4527226"/>
              <a:gd name="connsiteY93-3928" fmla="*/ 5726868 h 6046908"/>
              <a:gd name="connsiteX94-3929" fmla="*/ 4527226 w 4527226"/>
              <a:gd name="connsiteY94-3930" fmla="*/ 6046908 h 6046908"/>
              <a:gd name="connsiteX0-3931" fmla="*/ 709606 w 4527226"/>
              <a:gd name="connsiteY0-3932" fmla="*/ 5025828 h 6046908"/>
              <a:gd name="connsiteX1-3933" fmla="*/ 701986 w 4527226"/>
              <a:gd name="connsiteY1-3934" fmla="*/ 5002968 h 6046908"/>
              <a:gd name="connsiteX2-3935" fmla="*/ 968686 w 4527226"/>
              <a:gd name="connsiteY2-3936" fmla="*/ 4682928 h 6046908"/>
              <a:gd name="connsiteX3-3937" fmla="*/ 961066 w 4527226"/>
              <a:gd name="connsiteY3-3938" fmla="*/ 4644828 h 6046908"/>
              <a:gd name="connsiteX4-3939" fmla="*/ 1342066 w 4527226"/>
              <a:gd name="connsiteY4-3940" fmla="*/ 4172388 h 6046908"/>
              <a:gd name="connsiteX5-3941" fmla="*/ 1258246 w 4527226"/>
              <a:gd name="connsiteY5-3942" fmla="*/ 4012368 h 6046908"/>
              <a:gd name="connsiteX6-3943" fmla="*/ 1204906 w 4527226"/>
              <a:gd name="connsiteY6-3944" fmla="*/ 3928548 h 6046908"/>
              <a:gd name="connsiteX7-3945" fmla="*/ 1174426 w 4527226"/>
              <a:gd name="connsiteY7-3946" fmla="*/ 3768528 h 6046908"/>
              <a:gd name="connsiteX8-3947" fmla="*/ 1151566 w 4527226"/>
              <a:gd name="connsiteY8-3948" fmla="*/ 3699948 h 6046908"/>
              <a:gd name="connsiteX9-3949" fmla="*/ 1143946 w 4527226"/>
              <a:gd name="connsiteY9-3950" fmla="*/ 3669468 h 6046908"/>
              <a:gd name="connsiteX10-3951" fmla="*/ 1067746 w 4527226"/>
              <a:gd name="connsiteY10-3952" fmla="*/ 3661848 h 6046908"/>
              <a:gd name="connsiteX11-3953" fmla="*/ 938206 w 4527226"/>
              <a:gd name="connsiteY11-3954" fmla="*/ 3669468 h 6046908"/>
              <a:gd name="connsiteX12-3955" fmla="*/ 831526 w 4527226"/>
              <a:gd name="connsiteY12-3956" fmla="*/ 3692328 h 6046908"/>
              <a:gd name="connsiteX13-3957" fmla="*/ 610546 w 4527226"/>
              <a:gd name="connsiteY13-3958" fmla="*/ 3738048 h 6046908"/>
              <a:gd name="connsiteX14-3959" fmla="*/ 389566 w 4527226"/>
              <a:gd name="connsiteY14-3960" fmla="*/ 3638988 h 6046908"/>
              <a:gd name="connsiteX15-3961" fmla="*/ 381946 w 4527226"/>
              <a:gd name="connsiteY15-3962" fmla="*/ 3326568 h 6046908"/>
              <a:gd name="connsiteX16-3963" fmla="*/ 420046 w 4527226"/>
              <a:gd name="connsiteY16-3964" fmla="*/ 3227508 h 6046908"/>
              <a:gd name="connsiteX17-3965" fmla="*/ 389566 w 4527226"/>
              <a:gd name="connsiteY17-3966" fmla="*/ 3166548 h 6046908"/>
              <a:gd name="connsiteX18-3967" fmla="*/ 351466 w 4527226"/>
              <a:gd name="connsiteY18-3968" fmla="*/ 3105588 h 6046908"/>
              <a:gd name="connsiteX19-3969" fmla="*/ 397186 w 4527226"/>
              <a:gd name="connsiteY19-3970" fmla="*/ 3021768 h 6046908"/>
              <a:gd name="connsiteX20-3971" fmla="*/ 488626 w 4527226"/>
              <a:gd name="connsiteY20-3972" fmla="*/ 2998908 h 6046908"/>
              <a:gd name="connsiteX21-3973" fmla="*/ 471956 w 4527226"/>
              <a:gd name="connsiteY21-3974" fmla="*/ 2942709 h 6046908"/>
              <a:gd name="connsiteX22-3975" fmla="*/ 435286 w 4527226"/>
              <a:gd name="connsiteY22-3976" fmla="*/ 2930328 h 6046908"/>
              <a:gd name="connsiteX23-3977" fmla="*/ 389566 w 4527226"/>
              <a:gd name="connsiteY23-3978" fmla="*/ 2930328 h 6046908"/>
              <a:gd name="connsiteX24-3979" fmla="*/ 314000 w 4527226"/>
              <a:gd name="connsiteY24-3980" fmla="*/ 2893495 h 6046908"/>
              <a:gd name="connsiteX25-3981" fmla="*/ 320986 w 4527226"/>
              <a:gd name="connsiteY25-3982" fmla="*/ 2846508 h 6046908"/>
              <a:gd name="connsiteX26-3983" fmla="*/ 328606 w 4527226"/>
              <a:gd name="connsiteY26-3984" fmla="*/ 2793168 h 6046908"/>
              <a:gd name="connsiteX27-3985" fmla="*/ 313366 w 4527226"/>
              <a:gd name="connsiteY27-3986" fmla="*/ 2732208 h 6046908"/>
              <a:gd name="connsiteX28-3987" fmla="*/ 267646 w 4527226"/>
              <a:gd name="connsiteY28-3988" fmla="*/ 2671248 h 6046908"/>
              <a:gd name="connsiteX29-3989" fmla="*/ 176206 w 4527226"/>
              <a:gd name="connsiteY29-3990" fmla="*/ 2656008 h 6046908"/>
              <a:gd name="connsiteX30-3991" fmla="*/ 54286 w 4527226"/>
              <a:gd name="connsiteY30-3992" fmla="*/ 2610288 h 6046908"/>
              <a:gd name="connsiteX31-3993" fmla="*/ 7931 w 4527226"/>
              <a:gd name="connsiteY31-3994" fmla="*/ 2563298 h 6046908"/>
              <a:gd name="connsiteX32-3995" fmla="*/ 8566 w 4527226"/>
              <a:gd name="connsiteY32-3996" fmla="*/ 2488368 h 6046908"/>
              <a:gd name="connsiteX33-3997" fmla="*/ 92386 w 4527226"/>
              <a:gd name="connsiteY33-3998" fmla="*/ 2335968 h 6046908"/>
              <a:gd name="connsiteX34-3999" fmla="*/ 221926 w 4527226"/>
              <a:gd name="connsiteY34-4000" fmla="*/ 2175948 h 6046908"/>
              <a:gd name="connsiteX35-4001" fmla="*/ 282886 w 4527226"/>
              <a:gd name="connsiteY35-4002" fmla="*/ 2084508 h 6046908"/>
              <a:gd name="connsiteX36-4003" fmla="*/ 328606 w 4527226"/>
              <a:gd name="connsiteY36-4004" fmla="*/ 1977828 h 6046908"/>
              <a:gd name="connsiteX37-4005" fmla="*/ 359086 w 4527226"/>
              <a:gd name="connsiteY37-4006" fmla="*/ 1871148 h 6046908"/>
              <a:gd name="connsiteX38-4007" fmla="*/ 374326 w 4527226"/>
              <a:gd name="connsiteY38-4008" fmla="*/ 1810188 h 6046908"/>
              <a:gd name="connsiteX39-4009" fmla="*/ 343846 w 4527226"/>
              <a:gd name="connsiteY39-4010" fmla="*/ 1756848 h 6046908"/>
              <a:gd name="connsiteX40-4011" fmla="*/ 328606 w 4527226"/>
              <a:gd name="connsiteY40-4012" fmla="*/ 1680648 h 6046908"/>
              <a:gd name="connsiteX41-4013" fmla="*/ 412426 w 4527226"/>
              <a:gd name="connsiteY41-4014" fmla="*/ 1474908 h 6046908"/>
              <a:gd name="connsiteX42-4015" fmla="*/ 442906 w 4527226"/>
              <a:gd name="connsiteY42-4016" fmla="*/ 1307268 h 6046908"/>
              <a:gd name="connsiteX43-4017" fmla="*/ 465766 w 4527226"/>
              <a:gd name="connsiteY43-4018" fmla="*/ 1192968 h 6046908"/>
              <a:gd name="connsiteX44-4019" fmla="*/ 503866 w 4527226"/>
              <a:gd name="connsiteY44-4020" fmla="*/ 1055808 h 6046908"/>
              <a:gd name="connsiteX45-4021" fmla="*/ 557206 w 4527226"/>
              <a:gd name="connsiteY45-4022" fmla="*/ 888168 h 6046908"/>
              <a:gd name="connsiteX46-4023" fmla="*/ 503866 w 4527226"/>
              <a:gd name="connsiteY46-4024" fmla="*/ 888168 h 6046908"/>
              <a:gd name="connsiteX47-4025" fmla="*/ 412426 w 4527226"/>
              <a:gd name="connsiteY47-4026" fmla="*/ 834828 h 6046908"/>
              <a:gd name="connsiteX48-4027" fmla="*/ 328606 w 4527226"/>
              <a:gd name="connsiteY48-4028" fmla="*/ 789108 h 6046908"/>
              <a:gd name="connsiteX49-4029" fmla="*/ 260026 w 4527226"/>
              <a:gd name="connsiteY49-4030" fmla="*/ 773868 h 6046908"/>
              <a:gd name="connsiteX50-4031" fmla="*/ 214306 w 4527226"/>
              <a:gd name="connsiteY50-4032" fmla="*/ 751008 h 6046908"/>
              <a:gd name="connsiteX51-4033" fmla="*/ 260026 w 4527226"/>
              <a:gd name="connsiteY51-4034" fmla="*/ 674808 h 6046908"/>
              <a:gd name="connsiteX52-4035" fmla="*/ 374326 w 4527226"/>
              <a:gd name="connsiteY52-4036" fmla="*/ 606228 h 6046908"/>
              <a:gd name="connsiteX53-4037" fmla="*/ 557206 w 4527226"/>
              <a:gd name="connsiteY53-4038" fmla="*/ 507168 h 6046908"/>
              <a:gd name="connsiteX54-4039" fmla="*/ 656266 w 4527226"/>
              <a:gd name="connsiteY54-4040" fmla="*/ 423348 h 6046908"/>
              <a:gd name="connsiteX55-4041" fmla="*/ 892486 w 4527226"/>
              <a:gd name="connsiteY55-4042" fmla="*/ 232848 h 6046908"/>
              <a:gd name="connsiteX56-4043" fmla="*/ 1174426 w 4527226"/>
              <a:gd name="connsiteY56-4044" fmla="*/ 80448 h 6046908"/>
              <a:gd name="connsiteX57-4045" fmla="*/ 1593526 w 4527226"/>
              <a:gd name="connsiteY57-4046" fmla="*/ 11868 h 6046908"/>
              <a:gd name="connsiteX58-4047" fmla="*/ 1944046 w 4527226"/>
              <a:gd name="connsiteY58-4048" fmla="*/ 4248 h 6046908"/>
              <a:gd name="connsiteX59-4049" fmla="*/ 2172646 w 4527226"/>
              <a:gd name="connsiteY59-4050" fmla="*/ 4248 h 6046908"/>
              <a:gd name="connsiteX60-4051" fmla="*/ 2393626 w 4527226"/>
              <a:gd name="connsiteY60-4052" fmla="*/ 57588 h 6046908"/>
              <a:gd name="connsiteX61-4053" fmla="*/ 2667946 w 4527226"/>
              <a:gd name="connsiteY61-4054" fmla="*/ 133788 h 6046908"/>
              <a:gd name="connsiteX62-4055" fmla="*/ 2820346 w 4527226"/>
              <a:gd name="connsiteY62-4056" fmla="*/ 202368 h 6046908"/>
              <a:gd name="connsiteX63-4057" fmla="*/ 3102286 w 4527226"/>
              <a:gd name="connsiteY63-4058" fmla="*/ 400488 h 6046908"/>
              <a:gd name="connsiteX64-4059" fmla="*/ 3285166 w 4527226"/>
              <a:gd name="connsiteY64-4060" fmla="*/ 651948 h 6046908"/>
              <a:gd name="connsiteX65-4061" fmla="*/ 3407086 w 4527226"/>
              <a:gd name="connsiteY65-4062" fmla="*/ 918648 h 6046908"/>
              <a:gd name="connsiteX66-4063" fmla="*/ 3475666 w 4527226"/>
              <a:gd name="connsiteY66-4064" fmla="*/ 1238688 h 6046908"/>
              <a:gd name="connsiteX67-4065" fmla="*/ 3506146 w 4527226"/>
              <a:gd name="connsiteY67-4066" fmla="*/ 1543488 h 6046908"/>
              <a:gd name="connsiteX68-4067" fmla="*/ 3506146 w 4527226"/>
              <a:gd name="connsiteY68-4068" fmla="*/ 1962588 h 6046908"/>
              <a:gd name="connsiteX69-4069" fmla="*/ 3338506 w 4527226"/>
              <a:gd name="connsiteY69-4070" fmla="*/ 2305488 h 6046908"/>
              <a:gd name="connsiteX70-4071" fmla="*/ 3254686 w 4527226"/>
              <a:gd name="connsiteY70-4072" fmla="*/ 2473128 h 6046908"/>
              <a:gd name="connsiteX71-4073" fmla="*/ 3132766 w 4527226"/>
              <a:gd name="connsiteY71-4074" fmla="*/ 2663628 h 6046908"/>
              <a:gd name="connsiteX72-4075" fmla="*/ 3071806 w 4527226"/>
              <a:gd name="connsiteY72-4076" fmla="*/ 2838888 h 6046908"/>
              <a:gd name="connsiteX73-4077" fmla="*/ 3064186 w 4527226"/>
              <a:gd name="connsiteY73-4078" fmla="*/ 2915088 h 6046908"/>
              <a:gd name="connsiteX74-4079" fmla="*/ 3018466 w 4527226"/>
              <a:gd name="connsiteY74-4080" fmla="*/ 3014148 h 6046908"/>
              <a:gd name="connsiteX75-4081" fmla="*/ 2980366 w 4527226"/>
              <a:gd name="connsiteY75-4082" fmla="*/ 3082728 h 6046908"/>
              <a:gd name="connsiteX76-4083" fmla="*/ 2957506 w 4527226"/>
              <a:gd name="connsiteY76-4084" fmla="*/ 3120828 h 6046908"/>
              <a:gd name="connsiteX77-4085" fmla="*/ 2957506 w 4527226"/>
              <a:gd name="connsiteY77-4086" fmla="*/ 3555168 h 6046908"/>
              <a:gd name="connsiteX78-4087" fmla="*/ 3010846 w 4527226"/>
              <a:gd name="connsiteY78-4088" fmla="*/ 3539928 h 6046908"/>
              <a:gd name="connsiteX79-4089" fmla="*/ 3109906 w 4527226"/>
              <a:gd name="connsiteY79-4090" fmla="*/ 3570408 h 6046908"/>
              <a:gd name="connsiteX80-4091" fmla="*/ 3140386 w 4527226"/>
              <a:gd name="connsiteY80-4092" fmla="*/ 3631368 h 6046908"/>
              <a:gd name="connsiteX81-4093" fmla="*/ 3117526 w 4527226"/>
              <a:gd name="connsiteY81-4094" fmla="*/ 3738048 h 6046908"/>
              <a:gd name="connsiteX82-4095" fmla="*/ 3125146 w 4527226"/>
              <a:gd name="connsiteY82-4096" fmla="*/ 4103808 h 6046908"/>
              <a:gd name="connsiteX83-4097" fmla="*/ 3163246 w 4527226"/>
              <a:gd name="connsiteY83-4098" fmla="*/ 4157148 h 6046908"/>
              <a:gd name="connsiteX84-4099" fmla="*/ 3201346 w 4527226"/>
              <a:gd name="connsiteY84-4100" fmla="*/ 4164768 h 6046908"/>
              <a:gd name="connsiteX85-4101" fmla="*/ 3231826 w 4527226"/>
              <a:gd name="connsiteY85-4102" fmla="*/ 4172388 h 6046908"/>
              <a:gd name="connsiteX86-4103" fmla="*/ 3285166 w 4527226"/>
              <a:gd name="connsiteY86-4104" fmla="*/ 4294308 h 6046908"/>
              <a:gd name="connsiteX87-4105" fmla="*/ 3300406 w 4527226"/>
              <a:gd name="connsiteY87-4106" fmla="*/ 4347648 h 6046908"/>
              <a:gd name="connsiteX88-4107" fmla="*/ 3330886 w 4527226"/>
              <a:gd name="connsiteY88-4108" fmla="*/ 4408608 h 6046908"/>
              <a:gd name="connsiteX89-4109" fmla="*/ 3551866 w 4527226"/>
              <a:gd name="connsiteY89-4110" fmla="*/ 4644828 h 6046908"/>
              <a:gd name="connsiteX90-4111" fmla="*/ 3887146 w 4527226"/>
              <a:gd name="connsiteY90-4112" fmla="*/ 5025828 h 6046908"/>
              <a:gd name="connsiteX91-4113" fmla="*/ 4100506 w 4527226"/>
              <a:gd name="connsiteY91-4114" fmla="*/ 5300148 h 6046908"/>
              <a:gd name="connsiteX92-4115" fmla="*/ 4367206 w 4527226"/>
              <a:gd name="connsiteY92-4116" fmla="*/ 5726868 h 6046908"/>
              <a:gd name="connsiteX93-4117" fmla="*/ 4527226 w 4527226"/>
              <a:gd name="connsiteY93-4118" fmla="*/ 6046908 h 6046908"/>
              <a:gd name="connsiteX0-4119" fmla="*/ 701986 w 4527226"/>
              <a:gd name="connsiteY0-4120" fmla="*/ 5002968 h 6046908"/>
              <a:gd name="connsiteX1-4121" fmla="*/ 968686 w 4527226"/>
              <a:gd name="connsiteY1-4122" fmla="*/ 4682928 h 6046908"/>
              <a:gd name="connsiteX2-4123" fmla="*/ 961066 w 4527226"/>
              <a:gd name="connsiteY2-4124" fmla="*/ 4644828 h 6046908"/>
              <a:gd name="connsiteX3-4125" fmla="*/ 1342066 w 4527226"/>
              <a:gd name="connsiteY3-4126" fmla="*/ 4172388 h 6046908"/>
              <a:gd name="connsiteX4-4127" fmla="*/ 1258246 w 4527226"/>
              <a:gd name="connsiteY4-4128" fmla="*/ 4012368 h 6046908"/>
              <a:gd name="connsiteX5-4129" fmla="*/ 1204906 w 4527226"/>
              <a:gd name="connsiteY5-4130" fmla="*/ 3928548 h 6046908"/>
              <a:gd name="connsiteX6-4131" fmla="*/ 1174426 w 4527226"/>
              <a:gd name="connsiteY6-4132" fmla="*/ 3768528 h 6046908"/>
              <a:gd name="connsiteX7-4133" fmla="*/ 1151566 w 4527226"/>
              <a:gd name="connsiteY7-4134" fmla="*/ 3699948 h 6046908"/>
              <a:gd name="connsiteX8-4135" fmla="*/ 1143946 w 4527226"/>
              <a:gd name="connsiteY8-4136" fmla="*/ 3669468 h 6046908"/>
              <a:gd name="connsiteX9-4137" fmla="*/ 1067746 w 4527226"/>
              <a:gd name="connsiteY9-4138" fmla="*/ 3661848 h 6046908"/>
              <a:gd name="connsiteX10-4139" fmla="*/ 938206 w 4527226"/>
              <a:gd name="connsiteY10-4140" fmla="*/ 3669468 h 6046908"/>
              <a:gd name="connsiteX11-4141" fmla="*/ 831526 w 4527226"/>
              <a:gd name="connsiteY11-4142" fmla="*/ 3692328 h 6046908"/>
              <a:gd name="connsiteX12-4143" fmla="*/ 610546 w 4527226"/>
              <a:gd name="connsiteY12-4144" fmla="*/ 3738048 h 6046908"/>
              <a:gd name="connsiteX13-4145" fmla="*/ 389566 w 4527226"/>
              <a:gd name="connsiteY13-4146" fmla="*/ 3638988 h 6046908"/>
              <a:gd name="connsiteX14-4147" fmla="*/ 381946 w 4527226"/>
              <a:gd name="connsiteY14-4148" fmla="*/ 3326568 h 6046908"/>
              <a:gd name="connsiteX15-4149" fmla="*/ 420046 w 4527226"/>
              <a:gd name="connsiteY15-4150" fmla="*/ 3227508 h 6046908"/>
              <a:gd name="connsiteX16-4151" fmla="*/ 389566 w 4527226"/>
              <a:gd name="connsiteY16-4152" fmla="*/ 3166548 h 6046908"/>
              <a:gd name="connsiteX17-4153" fmla="*/ 351466 w 4527226"/>
              <a:gd name="connsiteY17-4154" fmla="*/ 3105588 h 6046908"/>
              <a:gd name="connsiteX18-4155" fmla="*/ 397186 w 4527226"/>
              <a:gd name="connsiteY18-4156" fmla="*/ 3021768 h 6046908"/>
              <a:gd name="connsiteX19-4157" fmla="*/ 488626 w 4527226"/>
              <a:gd name="connsiteY19-4158" fmla="*/ 2998908 h 6046908"/>
              <a:gd name="connsiteX20-4159" fmla="*/ 471956 w 4527226"/>
              <a:gd name="connsiteY20-4160" fmla="*/ 2942709 h 6046908"/>
              <a:gd name="connsiteX21-4161" fmla="*/ 435286 w 4527226"/>
              <a:gd name="connsiteY21-4162" fmla="*/ 2930328 h 6046908"/>
              <a:gd name="connsiteX22-4163" fmla="*/ 389566 w 4527226"/>
              <a:gd name="connsiteY22-4164" fmla="*/ 2930328 h 6046908"/>
              <a:gd name="connsiteX23-4165" fmla="*/ 314000 w 4527226"/>
              <a:gd name="connsiteY23-4166" fmla="*/ 2893495 h 6046908"/>
              <a:gd name="connsiteX24-4167" fmla="*/ 320986 w 4527226"/>
              <a:gd name="connsiteY24-4168" fmla="*/ 2846508 h 6046908"/>
              <a:gd name="connsiteX25-4169" fmla="*/ 328606 w 4527226"/>
              <a:gd name="connsiteY25-4170" fmla="*/ 2793168 h 6046908"/>
              <a:gd name="connsiteX26-4171" fmla="*/ 313366 w 4527226"/>
              <a:gd name="connsiteY26-4172" fmla="*/ 2732208 h 6046908"/>
              <a:gd name="connsiteX27-4173" fmla="*/ 267646 w 4527226"/>
              <a:gd name="connsiteY27-4174" fmla="*/ 2671248 h 6046908"/>
              <a:gd name="connsiteX28-4175" fmla="*/ 176206 w 4527226"/>
              <a:gd name="connsiteY28-4176" fmla="*/ 2656008 h 6046908"/>
              <a:gd name="connsiteX29-4177" fmla="*/ 54286 w 4527226"/>
              <a:gd name="connsiteY29-4178" fmla="*/ 2610288 h 6046908"/>
              <a:gd name="connsiteX30-4179" fmla="*/ 7931 w 4527226"/>
              <a:gd name="connsiteY30-4180" fmla="*/ 2563298 h 6046908"/>
              <a:gd name="connsiteX31-4181" fmla="*/ 8566 w 4527226"/>
              <a:gd name="connsiteY31-4182" fmla="*/ 2488368 h 6046908"/>
              <a:gd name="connsiteX32-4183" fmla="*/ 92386 w 4527226"/>
              <a:gd name="connsiteY32-4184" fmla="*/ 2335968 h 6046908"/>
              <a:gd name="connsiteX33-4185" fmla="*/ 221926 w 4527226"/>
              <a:gd name="connsiteY33-4186" fmla="*/ 2175948 h 6046908"/>
              <a:gd name="connsiteX34-4187" fmla="*/ 282886 w 4527226"/>
              <a:gd name="connsiteY34-4188" fmla="*/ 2084508 h 6046908"/>
              <a:gd name="connsiteX35-4189" fmla="*/ 328606 w 4527226"/>
              <a:gd name="connsiteY35-4190" fmla="*/ 1977828 h 6046908"/>
              <a:gd name="connsiteX36-4191" fmla="*/ 359086 w 4527226"/>
              <a:gd name="connsiteY36-4192" fmla="*/ 1871148 h 6046908"/>
              <a:gd name="connsiteX37-4193" fmla="*/ 374326 w 4527226"/>
              <a:gd name="connsiteY37-4194" fmla="*/ 1810188 h 6046908"/>
              <a:gd name="connsiteX38-4195" fmla="*/ 343846 w 4527226"/>
              <a:gd name="connsiteY38-4196" fmla="*/ 1756848 h 6046908"/>
              <a:gd name="connsiteX39-4197" fmla="*/ 328606 w 4527226"/>
              <a:gd name="connsiteY39-4198" fmla="*/ 1680648 h 6046908"/>
              <a:gd name="connsiteX40-4199" fmla="*/ 412426 w 4527226"/>
              <a:gd name="connsiteY40-4200" fmla="*/ 1474908 h 6046908"/>
              <a:gd name="connsiteX41-4201" fmla="*/ 442906 w 4527226"/>
              <a:gd name="connsiteY41-4202" fmla="*/ 1307268 h 6046908"/>
              <a:gd name="connsiteX42-4203" fmla="*/ 465766 w 4527226"/>
              <a:gd name="connsiteY42-4204" fmla="*/ 1192968 h 6046908"/>
              <a:gd name="connsiteX43-4205" fmla="*/ 503866 w 4527226"/>
              <a:gd name="connsiteY43-4206" fmla="*/ 1055808 h 6046908"/>
              <a:gd name="connsiteX44-4207" fmla="*/ 557206 w 4527226"/>
              <a:gd name="connsiteY44-4208" fmla="*/ 888168 h 6046908"/>
              <a:gd name="connsiteX45-4209" fmla="*/ 503866 w 4527226"/>
              <a:gd name="connsiteY45-4210" fmla="*/ 888168 h 6046908"/>
              <a:gd name="connsiteX46-4211" fmla="*/ 412426 w 4527226"/>
              <a:gd name="connsiteY46-4212" fmla="*/ 834828 h 6046908"/>
              <a:gd name="connsiteX47-4213" fmla="*/ 328606 w 4527226"/>
              <a:gd name="connsiteY47-4214" fmla="*/ 789108 h 6046908"/>
              <a:gd name="connsiteX48-4215" fmla="*/ 260026 w 4527226"/>
              <a:gd name="connsiteY48-4216" fmla="*/ 773868 h 6046908"/>
              <a:gd name="connsiteX49-4217" fmla="*/ 214306 w 4527226"/>
              <a:gd name="connsiteY49-4218" fmla="*/ 751008 h 6046908"/>
              <a:gd name="connsiteX50-4219" fmla="*/ 260026 w 4527226"/>
              <a:gd name="connsiteY50-4220" fmla="*/ 674808 h 6046908"/>
              <a:gd name="connsiteX51-4221" fmla="*/ 374326 w 4527226"/>
              <a:gd name="connsiteY51-4222" fmla="*/ 606228 h 6046908"/>
              <a:gd name="connsiteX52-4223" fmla="*/ 557206 w 4527226"/>
              <a:gd name="connsiteY52-4224" fmla="*/ 507168 h 6046908"/>
              <a:gd name="connsiteX53-4225" fmla="*/ 656266 w 4527226"/>
              <a:gd name="connsiteY53-4226" fmla="*/ 423348 h 6046908"/>
              <a:gd name="connsiteX54-4227" fmla="*/ 892486 w 4527226"/>
              <a:gd name="connsiteY54-4228" fmla="*/ 232848 h 6046908"/>
              <a:gd name="connsiteX55-4229" fmla="*/ 1174426 w 4527226"/>
              <a:gd name="connsiteY55-4230" fmla="*/ 80448 h 6046908"/>
              <a:gd name="connsiteX56-4231" fmla="*/ 1593526 w 4527226"/>
              <a:gd name="connsiteY56-4232" fmla="*/ 11868 h 6046908"/>
              <a:gd name="connsiteX57-4233" fmla="*/ 1944046 w 4527226"/>
              <a:gd name="connsiteY57-4234" fmla="*/ 4248 h 6046908"/>
              <a:gd name="connsiteX58-4235" fmla="*/ 2172646 w 4527226"/>
              <a:gd name="connsiteY58-4236" fmla="*/ 4248 h 6046908"/>
              <a:gd name="connsiteX59-4237" fmla="*/ 2393626 w 4527226"/>
              <a:gd name="connsiteY59-4238" fmla="*/ 57588 h 6046908"/>
              <a:gd name="connsiteX60-4239" fmla="*/ 2667946 w 4527226"/>
              <a:gd name="connsiteY60-4240" fmla="*/ 133788 h 6046908"/>
              <a:gd name="connsiteX61-4241" fmla="*/ 2820346 w 4527226"/>
              <a:gd name="connsiteY61-4242" fmla="*/ 202368 h 6046908"/>
              <a:gd name="connsiteX62-4243" fmla="*/ 3102286 w 4527226"/>
              <a:gd name="connsiteY62-4244" fmla="*/ 400488 h 6046908"/>
              <a:gd name="connsiteX63-4245" fmla="*/ 3285166 w 4527226"/>
              <a:gd name="connsiteY63-4246" fmla="*/ 651948 h 6046908"/>
              <a:gd name="connsiteX64-4247" fmla="*/ 3407086 w 4527226"/>
              <a:gd name="connsiteY64-4248" fmla="*/ 918648 h 6046908"/>
              <a:gd name="connsiteX65-4249" fmla="*/ 3475666 w 4527226"/>
              <a:gd name="connsiteY65-4250" fmla="*/ 1238688 h 6046908"/>
              <a:gd name="connsiteX66-4251" fmla="*/ 3506146 w 4527226"/>
              <a:gd name="connsiteY66-4252" fmla="*/ 1543488 h 6046908"/>
              <a:gd name="connsiteX67-4253" fmla="*/ 3506146 w 4527226"/>
              <a:gd name="connsiteY67-4254" fmla="*/ 1962588 h 6046908"/>
              <a:gd name="connsiteX68-4255" fmla="*/ 3338506 w 4527226"/>
              <a:gd name="connsiteY68-4256" fmla="*/ 2305488 h 6046908"/>
              <a:gd name="connsiteX69-4257" fmla="*/ 3254686 w 4527226"/>
              <a:gd name="connsiteY69-4258" fmla="*/ 2473128 h 6046908"/>
              <a:gd name="connsiteX70-4259" fmla="*/ 3132766 w 4527226"/>
              <a:gd name="connsiteY70-4260" fmla="*/ 2663628 h 6046908"/>
              <a:gd name="connsiteX71-4261" fmla="*/ 3071806 w 4527226"/>
              <a:gd name="connsiteY71-4262" fmla="*/ 2838888 h 6046908"/>
              <a:gd name="connsiteX72-4263" fmla="*/ 3064186 w 4527226"/>
              <a:gd name="connsiteY72-4264" fmla="*/ 2915088 h 6046908"/>
              <a:gd name="connsiteX73-4265" fmla="*/ 3018466 w 4527226"/>
              <a:gd name="connsiteY73-4266" fmla="*/ 3014148 h 6046908"/>
              <a:gd name="connsiteX74-4267" fmla="*/ 2980366 w 4527226"/>
              <a:gd name="connsiteY74-4268" fmla="*/ 3082728 h 6046908"/>
              <a:gd name="connsiteX75-4269" fmla="*/ 2957506 w 4527226"/>
              <a:gd name="connsiteY75-4270" fmla="*/ 3120828 h 6046908"/>
              <a:gd name="connsiteX76-4271" fmla="*/ 2957506 w 4527226"/>
              <a:gd name="connsiteY76-4272" fmla="*/ 3555168 h 6046908"/>
              <a:gd name="connsiteX77-4273" fmla="*/ 3010846 w 4527226"/>
              <a:gd name="connsiteY77-4274" fmla="*/ 3539928 h 6046908"/>
              <a:gd name="connsiteX78-4275" fmla="*/ 3109906 w 4527226"/>
              <a:gd name="connsiteY78-4276" fmla="*/ 3570408 h 6046908"/>
              <a:gd name="connsiteX79-4277" fmla="*/ 3140386 w 4527226"/>
              <a:gd name="connsiteY79-4278" fmla="*/ 3631368 h 6046908"/>
              <a:gd name="connsiteX80-4279" fmla="*/ 3117526 w 4527226"/>
              <a:gd name="connsiteY80-4280" fmla="*/ 3738048 h 6046908"/>
              <a:gd name="connsiteX81-4281" fmla="*/ 3125146 w 4527226"/>
              <a:gd name="connsiteY81-4282" fmla="*/ 4103808 h 6046908"/>
              <a:gd name="connsiteX82-4283" fmla="*/ 3163246 w 4527226"/>
              <a:gd name="connsiteY82-4284" fmla="*/ 4157148 h 6046908"/>
              <a:gd name="connsiteX83-4285" fmla="*/ 3201346 w 4527226"/>
              <a:gd name="connsiteY83-4286" fmla="*/ 4164768 h 6046908"/>
              <a:gd name="connsiteX84-4287" fmla="*/ 3231826 w 4527226"/>
              <a:gd name="connsiteY84-4288" fmla="*/ 4172388 h 6046908"/>
              <a:gd name="connsiteX85-4289" fmla="*/ 3285166 w 4527226"/>
              <a:gd name="connsiteY85-4290" fmla="*/ 4294308 h 6046908"/>
              <a:gd name="connsiteX86-4291" fmla="*/ 3300406 w 4527226"/>
              <a:gd name="connsiteY86-4292" fmla="*/ 4347648 h 6046908"/>
              <a:gd name="connsiteX87-4293" fmla="*/ 3330886 w 4527226"/>
              <a:gd name="connsiteY87-4294" fmla="*/ 4408608 h 6046908"/>
              <a:gd name="connsiteX88-4295" fmla="*/ 3551866 w 4527226"/>
              <a:gd name="connsiteY88-4296" fmla="*/ 4644828 h 6046908"/>
              <a:gd name="connsiteX89-4297" fmla="*/ 3887146 w 4527226"/>
              <a:gd name="connsiteY89-4298" fmla="*/ 5025828 h 6046908"/>
              <a:gd name="connsiteX90-4299" fmla="*/ 4100506 w 4527226"/>
              <a:gd name="connsiteY90-4300" fmla="*/ 5300148 h 6046908"/>
              <a:gd name="connsiteX91-4301" fmla="*/ 4367206 w 4527226"/>
              <a:gd name="connsiteY91-4302" fmla="*/ 5726868 h 6046908"/>
              <a:gd name="connsiteX92-4303" fmla="*/ 4527226 w 4527226"/>
              <a:gd name="connsiteY92-4304" fmla="*/ 6046908 h 6046908"/>
              <a:gd name="connsiteX0-4305" fmla="*/ 701986 w 4527226"/>
              <a:gd name="connsiteY0-4306" fmla="*/ 5002968 h 6046908"/>
              <a:gd name="connsiteX1-4307" fmla="*/ 961066 w 4527226"/>
              <a:gd name="connsiteY1-4308" fmla="*/ 4644828 h 6046908"/>
              <a:gd name="connsiteX2-4309" fmla="*/ 1342066 w 4527226"/>
              <a:gd name="connsiteY2-4310" fmla="*/ 4172388 h 6046908"/>
              <a:gd name="connsiteX3-4311" fmla="*/ 1258246 w 4527226"/>
              <a:gd name="connsiteY3-4312" fmla="*/ 4012368 h 6046908"/>
              <a:gd name="connsiteX4-4313" fmla="*/ 1204906 w 4527226"/>
              <a:gd name="connsiteY4-4314" fmla="*/ 3928548 h 6046908"/>
              <a:gd name="connsiteX5-4315" fmla="*/ 1174426 w 4527226"/>
              <a:gd name="connsiteY5-4316" fmla="*/ 3768528 h 6046908"/>
              <a:gd name="connsiteX6-4317" fmla="*/ 1151566 w 4527226"/>
              <a:gd name="connsiteY6-4318" fmla="*/ 3699948 h 6046908"/>
              <a:gd name="connsiteX7-4319" fmla="*/ 1143946 w 4527226"/>
              <a:gd name="connsiteY7-4320" fmla="*/ 3669468 h 6046908"/>
              <a:gd name="connsiteX8-4321" fmla="*/ 1067746 w 4527226"/>
              <a:gd name="connsiteY8-4322" fmla="*/ 3661848 h 6046908"/>
              <a:gd name="connsiteX9-4323" fmla="*/ 938206 w 4527226"/>
              <a:gd name="connsiteY9-4324" fmla="*/ 3669468 h 6046908"/>
              <a:gd name="connsiteX10-4325" fmla="*/ 831526 w 4527226"/>
              <a:gd name="connsiteY10-4326" fmla="*/ 3692328 h 6046908"/>
              <a:gd name="connsiteX11-4327" fmla="*/ 610546 w 4527226"/>
              <a:gd name="connsiteY11-4328" fmla="*/ 3738048 h 6046908"/>
              <a:gd name="connsiteX12-4329" fmla="*/ 389566 w 4527226"/>
              <a:gd name="connsiteY12-4330" fmla="*/ 3638988 h 6046908"/>
              <a:gd name="connsiteX13-4331" fmla="*/ 381946 w 4527226"/>
              <a:gd name="connsiteY13-4332" fmla="*/ 3326568 h 6046908"/>
              <a:gd name="connsiteX14-4333" fmla="*/ 420046 w 4527226"/>
              <a:gd name="connsiteY14-4334" fmla="*/ 3227508 h 6046908"/>
              <a:gd name="connsiteX15-4335" fmla="*/ 389566 w 4527226"/>
              <a:gd name="connsiteY15-4336" fmla="*/ 3166548 h 6046908"/>
              <a:gd name="connsiteX16-4337" fmla="*/ 351466 w 4527226"/>
              <a:gd name="connsiteY16-4338" fmla="*/ 3105588 h 6046908"/>
              <a:gd name="connsiteX17-4339" fmla="*/ 397186 w 4527226"/>
              <a:gd name="connsiteY17-4340" fmla="*/ 3021768 h 6046908"/>
              <a:gd name="connsiteX18-4341" fmla="*/ 488626 w 4527226"/>
              <a:gd name="connsiteY18-4342" fmla="*/ 2998908 h 6046908"/>
              <a:gd name="connsiteX19-4343" fmla="*/ 471956 w 4527226"/>
              <a:gd name="connsiteY19-4344" fmla="*/ 2942709 h 6046908"/>
              <a:gd name="connsiteX20-4345" fmla="*/ 435286 w 4527226"/>
              <a:gd name="connsiteY20-4346" fmla="*/ 2930328 h 6046908"/>
              <a:gd name="connsiteX21-4347" fmla="*/ 389566 w 4527226"/>
              <a:gd name="connsiteY21-4348" fmla="*/ 2930328 h 6046908"/>
              <a:gd name="connsiteX22-4349" fmla="*/ 314000 w 4527226"/>
              <a:gd name="connsiteY22-4350" fmla="*/ 2893495 h 6046908"/>
              <a:gd name="connsiteX23-4351" fmla="*/ 320986 w 4527226"/>
              <a:gd name="connsiteY23-4352" fmla="*/ 2846508 h 6046908"/>
              <a:gd name="connsiteX24-4353" fmla="*/ 328606 w 4527226"/>
              <a:gd name="connsiteY24-4354" fmla="*/ 2793168 h 6046908"/>
              <a:gd name="connsiteX25-4355" fmla="*/ 313366 w 4527226"/>
              <a:gd name="connsiteY25-4356" fmla="*/ 2732208 h 6046908"/>
              <a:gd name="connsiteX26-4357" fmla="*/ 267646 w 4527226"/>
              <a:gd name="connsiteY26-4358" fmla="*/ 2671248 h 6046908"/>
              <a:gd name="connsiteX27-4359" fmla="*/ 176206 w 4527226"/>
              <a:gd name="connsiteY27-4360" fmla="*/ 2656008 h 6046908"/>
              <a:gd name="connsiteX28-4361" fmla="*/ 54286 w 4527226"/>
              <a:gd name="connsiteY28-4362" fmla="*/ 2610288 h 6046908"/>
              <a:gd name="connsiteX29-4363" fmla="*/ 7931 w 4527226"/>
              <a:gd name="connsiteY29-4364" fmla="*/ 2563298 h 6046908"/>
              <a:gd name="connsiteX30-4365" fmla="*/ 8566 w 4527226"/>
              <a:gd name="connsiteY30-4366" fmla="*/ 2488368 h 6046908"/>
              <a:gd name="connsiteX31-4367" fmla="*/ 92386 w 4527226"/>
              <a:gd name="connsiteY31-4368" fmla="*/ 2335968 h 6046908"/>
              <a:gd name="connsiteX32-4369" fmla="*/ 221926 w 4527226"/>
              <a:gd name="connsiteY32-4370" fmla="*/ 2175948 h 6046908"/>
              <a:gd name="connsiteX33-4371" fmla="*/ 282886 w 4527226"/>
              <a:gd name="connsiteY33-4372" fmla="*/ 2084508 h 6046908"/>
              <a:gd name="connsiteX34-4373" fmla="*/ 328606 w 4527226"/>
              <a:gd name="connsiteY34-4374" fmla="*/ 1977828 h 6046908"/>
              <a:gd name="connsiteX35-4375" fmla="*/ 359086 w 4527226"/>
              <a:gd name="connsiteY35-4376" fmla="*/ 1871148 h 6046908"/>
              <a:gd name="connsiteX36-4377" fmla="*/ 374326 w 4527226"/>
              <a:gd name="connsiteY36-4378" fmla="*/ 1810188 h 6046908"/>
              <a:gd name="connsiteX37-4379" fmla="*/ 343846 w 4527226"/>
              <a:gd name="connsiteY37-4380" fmla="*/ 1756848 h 6046908"/>
              <a:gd name="connsiteX38-4381" fmla="*/ 328606 w 4527226"/>
              <a:gd name="connsiteY38-4382" fmla="*/ 1680648 h 6046908"/>
              <a:gd name="connsiteX39-4383" fmla="*/ 412426 w 4527226"/>
              <a:gd name="connsiteY39-4384" fmla="*/ 1474908 h 6046908"/>
              <a:gd name="connsiteX40-4385" fmla="*/ 442906 w 4527226"/>
              <a:gd name="connsiteY40-4386" fmla="*/ 1307268 h 6046908"/>
              <a:gd name="connsiteX41-4387" fmla="*/ 465766 w 4527226"/>
              <a:gd name="connsiteY41-4388" fmla="*/ 1192968 h 6046908"/>
              <a:gd name="connsiteX42-4389" fmla="*/ 503866 w 4527226"/>
              <a:gd name="connsiteY42-4390" fmla="*/ 1055808 h 6046908"/>
              <a:gd name="connsiteX43-4391" fmla="*/ 557206 w 4527226"/>
              <a:gd name="connsiteY43-4392" fmla="*/ 888168 h 6046908"/>
              <a:gd name="connsiteX44-4393" fmla="*/ 503866 w 4527226"/>
              <a:gd name="connsiteY44-4394" fmla="*/ 888168 h 6046908"/>
              <a:gd name="connsiteX45-4395" fmla="*/ 412426 w 4527226"/>
              <a:gd name="connsiteY45-4396" fmla="*/ 834828 h 6046908"/>
              <a:gd name="connsiteX46-4397" fmla="*/ 328606 w 4527226"/>
              <a:gd name="connsiteY46-4398" fmla="*/ 789108 h 6046908"/>
              <a:gd name="connsiteX47-4399" fmla="*/ 260026 w 4527226"/>
              <a:gd name="connsiteY47-4400" fmla="*/ 773868 h 6046908"/>
              <a:gd name="connsiteX48-4401" fmla="*/ 214306 w 4527226"/>
              <a:gd name="connsiteY48-4402" fmla="*/ 751008 h 6046908"/>
              <a:gd name="connsiteX49-4403" fmla="*/ 260026 w 4527226"/>
              <a:gd name="connsiteY49-4404" fmla="*/ 674808 h 6046908"/>
              <a:gd name="connsiteX50-4405" fmla="*/ 374326 w 4527226"/>
              <a:gd name="connsiteY50-4406" fmla="*/ 606228 h 6046908"/>
              <a:gd name="connsiteX51-4407" fmla="*/ 557206 w 4527226"/>
              <a:gd name="connsiteY51-4408" fmla="*/ 507168 h 6046908"/>
              <a:gd name="connsiteX52-4409" fmla="*/ 656266 w 4527226"/>
              <a:gd name="connsiteY52-4410" fmla="*/ 423348 h 6046908"/>
              <a:gd name="connsiteX53-4411" fmla="*/ 892486 w 4527226"/>
              <a:gd name="connsiteY53-4412" fmla="*/ 232848 h 6046908"/>
              <a:gd name="connsiteX54-4413" fmla="*/ 1174426 w 4527226"/>
              <a:gd name="connsiteY54-4414" fmla="*/ 80448 h 6046908"/>
              <a:gd name="connsiteX55-4415" fmla="*/ 1593526 w 4527226"/>
              <a:gd name="connsiteY55-4416" fmla="*/ 11868 h 6046908"/>
              <a:gd name="connsiteX56-4417" fmla="*/ 1944046 w 4527226"/>
              <a:gd name="connsiteY56-4418" fmla="*/ 4248 h 6046908"/>
              <a:gd name="connsiteX57-4419" fmla="*/ 2172646 w 4527226"/>
              <a:gd name="connsiteY57-4420" fmla="*/ 4248 h 6046908"/>
              <a:gd name="connsiteX58-4421" fmla="*/ 2393626 w 4527226"/>
              <a:gd name="connsiteY58-4422" fmla="*/ 57588 h 6046908"/>
              <a:gd name="connsiteX59-4423" fmla="*/ 2667946 w 4527226"/>
              <a:gd name="connsiteY59-4424" fmla="*/ 133788 h 6046908"/>
              <a:gd name="connsiteX60-4425" fmla="*/ 2820346 w 4527226"/>
              <a:gd name="connsiteY60-4426" fmla="*/ 202368 h 6046908"/>
              <a:gd name="connsiteX61-4427" fmla="*/ 3102286 w 4527226"/>
              <a:gd name="connsiteY61-4428" fmla="*/ 400488 h 6046908"/>
              <a:gd name="connsiteX62-4429" fmla="*/ 3285166 w 4527226"/>
              <a:gd name="connsiteY62-4430" fmla="*/ 651948 h 6046908"/>
              <a:gd name="connsiteX63-4431" fmla="*/ 3407086 w 4527226"/>
              <a:gd name="connsiteY63-4432" fmla="*/ 918648 h 6046908"/>
              <a:gd name="connsiteX64-4433" fmla="*/ 3475666 w 4527226"/>
              <a:gd name="connsiteY64-4434" fmla="*/ 1238688 h 6046908"/>
              <a:gd name="connsiteX65-4435" fmla="*/ 3506146 w 4527226"/>
              <a:gd name="connsiteY65-4436" fmla="*/ 1543488 h 6046908"/>
              <a:gd name="connsiteX66-4437" fmla="*/ 3506146 w 4527226"/>
              <a:gd name="connsiteY66-4438" fmla="*/ 1962588 h 6046908"/>
              <a:gd name="connsiteX67-4439" fmla="*/ 3338506 w 4527226"/>
              <a:gd name="connsiteY67-4440" fmla="*/ 2305488 h 6046908"/>
              <a:gd name="connsiteX68-4441" fmla="*/ 3254686 w 4527226"/>
              <a:gd name="connsiteY68-4442" fmla="*/ 2473128 h 6046908"/>
              <a:gd name="connsiteX69-4443" fmla="*/ 3132766 w 4527226"/>
              <a:gd name="connsiteY69-4444" fmla="*/ 2663628 h 6046908"/>
              <a:gd name="connsiteX70-4445" fmla="*/ 3071806 w 4527226"/>
              <a:gd name="connsiteY70-4446" fmla="*/ 2838888 h 6046908"/>
              <a:gd name="connsiteX71-4447" fmla="*/ 3064186 w 4527226"/>
              <a:gd name="connsiteY71-4448" fmla="*/ 2915088 h 6046908"/>
              <a:gd name="connsiteX72-4449" fmla="*/ 3018466 w 4527226"/>
              <a:gd name="connsiteY72-4450" fmla="*/ 3014148 h 6046908"/>
              <a:gd name="connsiteX73-4451" fmla="*/ 2980366 w 4527226"/>
              <a:gd name="connsiteY73-4452" fmla="*/ 3082728 h 6046908"/>
              <a:gd name="connsiteX74-4453" fmla="*/ 2957506 w 4527226"/>
              <a:gd name="connsiteY74-4454" fmla="*/ 3120828 h 6046908"/>
              <a:gd name="connsiteX75-4455" fmla="*/ 2957506 w 4527226"/>
              <a:gd name="connsiteY75-4456" fmla="*/ 3555168 h 6046908"/>
              <a:gd name="connsiteX76-4457" fmla="*/ 3010846 w 4527226"/>
              <a:gd name="connsiteY76-4458" fmla="*/ 3539928 h 6046908"/>
              <a:gd name="connsiteX77-4459" fmla="*/ 3109906 w 4527226"/>
              <a:gd name="connsiteY77-4460" fmla="*/ 3570408 h 6046908"/>
              <a:gd name="connsiteX78-4461" fmla="*/ 3140386 w 4527226"/>
              <a:gd name="connsiteY78-4462" fmla="*/ 3631368 h 6046908"/>
              <a:gd name="connsiteX79-4463" fmla="*/ 3117526 w 4527226"/>
              <a:gd name="connsiteY79-4464" fmla="*/ 3738048 h 6046908"/>
              <a:gd name="connsiteX80-4465" fmla="*/ 3125146 w 4527226"/>
              <a:gd name="connsiteY80-4466" fmla="*/ 4103808 h 6046908"/>
              <a:gd name="connsiteX81-4467" fmla="*/ 3163246 w 4527226"/>
              <a:gd name="connsiteY81-4468" fmla="*/ 4157148 h 6046908"/>
              <a:gd name="connsiteX82-4469" fmla="*/ 3201346 w 4527226"/>
              <a:gd name="connsiteY82-4470" fmla="*/ 4164768 h 6046908"/>
              <a:gd name="connsiteX83-4471" fmla="*/ 3231826 w 4527226"/>
              <a:gd name="connsiteY83-4472" fmla="*/ 4172388 h 6046908"/>
              <a:gd name="connsiteX84-4473" fmla="*/ 3285166 w 4527226"/>
              <a:gd name="connsiteY84-4474" fmla="*/ 4294308 h 6046908"/>
              <a:gd name="connsiteX85-4475" fmla="*/ 3300406 w 4527226"/>
              <a:gd name="connsiteY85-4476" fmla="*/ 4347648 h 6046908"/>
              <a:gd name="connsiteX86-4477" fmla="*/ 3330886 w 4527226"/>
              <a:gd name="connsiteY86-4478" fmla="*/ 4408608 h 6046908"/>
              <a:gd name="connsiteX87-4479" fmla="*/ 3551866 w 4527226"/>
              <a:gd name="connsiteY87-4480" fmla="*/ 4644828 h 6046908"/>
              <a:gd name="connsiteX88-4481" fmla="*/ 3887146 w 4527226"/>
              <a:gd name="connsiteY88-4482" fmla="*/ 5025828 h 6046908"/>
              <a:gd name="connsiteX89-4483" fmla="*/ 4100506 w 4527226"/>
              <a:gd name="connsiteY89-4484" fmla="*/ 5300148 h 6046908"/>
              <a:gd name="connsiteX90-4485" fmla="*/ 4367206 w 4527226"/>
              <a:gd name="connsiteY90-4486" fmla="*/ 5726868 h 6046908"/>
              <a:gd name="connsiteX91-4487" fmla="*/ 4527226 w 4527226"/>
              <a:gd name="connsiteY91-4488" fmla="*/ 6046908 h 6046908"/>
              <a:gd name="connsiteX0-4489" fmla="*/ 707488 w 4527226"/>
              <a:gd name="connsiteY0-4490" fmla="*/ 5008470 h 6046908"/>
              <a:gd name="connsiteX1-4491" fmla="*/ 961066 w 4527226"/>
              <a:gd name="connsiteY1-4492" fmla="*/ 4644828 h 6046908"/>
              <a:gd name="connsiteX2-4493" fmla="*/ 1342066 w 4527226"/>
              <a:gd name="connsiteY2-4494" fmla="*/ 4172388 h 6046908"/>
              <a:gd name="connsiteX3-4495" fmla="*/ 1258246 w 4527226"/>
              <a:gd name="connsiteY3-4496" fmla="*/ 4012368 h 6046908"/>
              <a:gd name="connsiteX4-4497" fmla="*/ 1204906 w 4527226"/>
              <a:gd name="connsiteY4-4498" fmla="*/ 3928548 h 6046908"/>
              <a:gd name="connsiteX5-4499" fmla="*/ 1174426 w 4527226"/>
              <a:gd name="connsiteY5-4500" fmla="*/ 3768528 h 6046908"/>
              <a:gd name="connsiteX6-4501" fmla="*/ 1151566 w 4527226"/>
              <a:gd name="connsiteY6-4502" fmla="*/ 3699948 h 6046908"/>
              <a:gd name="connsiteX7-4503" fmla="*/ 1143946 w 4527226"/>
              <a:gd name="connsiteY7-4504" fmla="*/ 3669468 h 6046908"/>
              <a:gd name="connsiteX8-4505" fmla="*/ 1067746 w 4527226"/>
              <a:gd name="connsiteY8-4506" fmla="*/ 3661848 h 6046908"/>
              <a:gd name="connsiteX9-4507" fmla="*/ 938206 w 4527226"/>
              <a:gd name="connsiteY9-4508" fmla="*/ 3669468 h 6046908"/>
              <a:gd name="connsiteX10-4509" fmla="*/ 831526 w 4527226"/>
              <a:gd name="connsiteY10-4510" fmla="*/ 3692328 h 6046908"/>
              <a:gd name="connsiteX11-4511" fmla="*/ 610546 w 4527226"/>
              <a:gd name="connsiteY11-4512" fmla="*/ 3738048 h 6046908"/>
              <a:gd name="connsiteX12-4513" fmla="*/ 389566 w 4527226"/>
              <a:gd name="connsiteY12-4514" fmla="*/ 3638988 h 6046908"/>
              <a:gd name="connsiteX13-4515" fmla="*/ 381946 w 4527226"/>
              <a:gd name="connsiteY13-4516" fmla="*/ 3326568 h 6046908"/>
              <a:gd name="connsiteX14-4517" fmla="*/ 420046 w 4527226"/>
              <a:gd name="connsiteY14-4518" fmla="*/ 3227508 h 6046908"/>
              <a:gd name="connsiteX15-4519" fmla="*/ 389566 w 4527226"/>
              <a:gd name="connsiteY15-4520" fmla="*/ 3166548 h 6046908"/>
              <a:gd name="connsiteX16-4521" fmla="*/ 351466 w 4527226"/>
              <a:gd name="connsiteY16-4522" fmla="*/ 3105588 h 6046908"/>
              <a:gd name="connsiteX17-4523" fmla="*/ 397186 w 4527226"/>
              <a:gd name="connsiteY17-4524" fmla="*/ 3021768 h 6046908"/>
              <a:gd name="connsiteX18-4525" fmla="*/ 488626 w 4527226"/>
              <a:gd name="connsiteY18-4526" fmla="*/ 2998908 h 6046908"/>
              <a:gd name="connsiteX19-4527" fmla="*/ 471956 w 4527226"/>
              <a:gd name="connsiteY19-4528" fmla="*/ 2942709 h 6046908"/>
              <a:gd name="connsiteX20-4529" fmla="*/ 435286 w 4527226"/>
              <a:gd name="connsiteY20-4530" fmla="*/ 2930328 h 6046908"/>
              <a:gd name="connsiteX21-4531" fmla="*/ 389566 w 4527226"/>
              <a:gd name="connsiteY21-4532" fmla="*/ 2930328 h 6046908"/>
              <a:gd name="connsiteX22-4533" fmla="*/ 314000 w 4527226"/>
              <a:gd name="connsiteY22-4534" fmla="*/ 2893495 h 6046908"/>
              <a:gd name="connsiteX23-4535" fmla="*/ 320986 w 4527226"/>
              <a:gd name="connsiteY23-4536" fmla="*/ 2846508 h 6046908"/>
              <a:gd name="connsiteX24-4537" fmla="*/ 328606 w 4527226"/>
              <a:gd name="connsiteY24-4538" fmla="*/ 2793168 h 6046908"/>
              <a:gd name="connsiteX25-4539" fmla="*/ 313366 w 4527226"/>
              <a:gd name="connsiteY25-4540" fmla="*/ 2732208 h 6046908"/>
              <a:gd name="connsiteX26-4541" fmla="*/ 267646 w 4527226"/>
              <a:gd name="connsiteY26-4542" fmla="*/ 2671248 h 6046908"/>
              <a:gd name="connsiteX27-4543" fmla="*/ 176206 w 4527226"/>
              <a:gd name="connsiteY27-4544" fmla="*/ 2656008 h 6046908"/>
              <a:gd name="connsiteX28-4545" fmla="*/ 54286 w 4527226"/>
              <a:gd name="connsiteY28-4546" fmla="*/ 2610288 h 6046908"/>
              <a:gd name="connsiteX29-4547" fmla="*/ 7931 w 4527226"/>
              <a:gd name="connsiteY29-4548" fmla="*/ 2563298 h 6046908"/>
              <a:gd name="connsiteX30-4549" fmla="*/ 8566 w 4527226"/>
              <a:gd name="connsiteY30-4550" fmla="*/ 2488368 h 6046908"/>
              <a:gd name="connsiteX31-4551" fmla="*/ 92386 w 4527226"/>
              <a:gd name="connsiteY31-4552" fmla="*/ 2335968 h 6046908"/>
              <a:gd name="connsiteX32-4553" fmla="*/ 221926 w 4527226"/>
              <a:gd name="connsiteY32-4554" fmla="*/ 2175948 h 6046908"/>
              <a:gd name="connsiteX33-4555" fmla="*/ 282886 w 4527226"/>
              <a:gd name="connsiteY33-4556" fmla="*/ 2084508 h 6046908"/>
              <a:gd name="connsiteX34-4557" fmla="*/ 328606 w 4527226"/>
              <a:gd name="connsiteY34-4558" fmla="*/ 1977828 h 6046908"/>
              <a:gd name="connsiteX35-4559" fmla="*/ 359086 w 4527226"/>
              <a:gd name="connsiteY35-4560" fmla="*/ 1871148 h 6046908"/>
              <a:gd name="connsiteX36-4561" fmla="*/ 374326 w 4527226"/>
              <a:gd name="connsiteY36-4562" fmla="*/ 1810188 h 6046908"/>
              <a:gd name="connsiteX37-4563" fmla="*/ 343846 w 4527226"/>
              <a:gd name="connsiteY37-4564" fmla="*/ 1756848 h 6046908"/>
              <a:gd name="connsiteX38-4565" fmla="*/ 328606 w 4527226"/>
              <a:gd name="connsiteY38-4566" fmla="*/ 1680648 h 6046908"/>
              <a:gd name="connsiteX39-4567" fmla="*/ 412426 w 4527226"/>
              <a:gd name="connsiteY39-4568" fmla="*/ 1474908 h 6046908"/>
              <a:gd name="connsiteX40-4569" fmla="*/ 442906 w 4527226"/>
              <a:gd name="connsiteY40-4570" fmla="*/ 1307268 h 6046908"/>
              <a:gd name="connsiteX41-4571" fmla="*/ 465766 w 4527226"/>
              <a:gd name="connsiteY41-4572" fmla="*/ 1192968 h 6046908"/>
              <a:gd name="connsiteX42-4573" fmla="*/ 503866 w 4527226"/>
              <a:gd name="connsiteY42-4574" fmla="*/ 1055808 h 6046908"/>
              <a:gd name="connsiteX43-4575" fmla="*/ 557206 w 4527226"/>
              <a:gd name="connsiteY43-4576" fmla="*/ 888168 h 6046908"/>
              <a:gd name="connsiteX44-4577" fmla="*/ 503866 w 4527226"/>
              <a:gd name="connsiteY44-4578" fmla="*/ 888168 h 6046908"/>
              <a:gd name="connsiteX45-4579" fmla="*/ 412426 w 4527226"/>
              <a:gd name="connsiteY45-4580" fmla="*/ 834828 h 6046908"/>
              <a:gd name="connsiteX46-4581" fmla="*/ 328606 w 4527226"/>
              <a:gd name="connsiteY46-4582" fmla="*/ 789108 h 6046908"/>
              <a:gd name="connsiteX47-4583" fmla="*/ 260026 w 4527226"/>
              <a:gd name="connsiteY47-4584" fmla="*/ 773868 h 6046908"/>
              <a:gd name="connsiteX48-4585" fmla="*/ 214306 w 4527226"/>
              <a:gd name="connsiteY48-4586" fmla="*/ 751008 h 6046908"/>
              <a:gd name="connsiteX49-4587" fmla="*/ 260026 w 4527226"/>
              <a:gd name="connsiteY49-4588" fmla="*/ 674808 h 6046908"/>
              <a:gd name="connsiteX50-4589" fmla="*/ 374326 w 4527226"/>
              <a:gd name="connsiteY50-4590" fmla="*/ 606228 h 6046908"/>
              <a:gd name="connsiteX51-4591" fmla="*/ 557206 w 4527226"/>
              <a:gd name="connsiteY51-4592" fmla="*/ 507168 h 6046908"/>
              <a:gd name="connsiteX52-4593" fmla="*/ 656266 w 4527226"/>
              <a:gd name="connsiteY52-4594" fmla="*/ 423348 h 6046908"/>
              <a:gd name="connsiteX53-4595" fmla="*/ 892486 w 4527226"/>
              <a:gd name="connsiteY53-4596" fmla="*/ 232848 h 6046908"/>
              <a:gd name="connsiteX54-4597" fmla="*/ 1174426 w 4527226"/>
              <a:gd name="connsiteY54-4598" fmla="*/ 80448 h 6046908"/>
              <a:gd name="connsiteX55-4599" fmla="*/ 1593526 w 4527226"/>
              <a:gd name="connsiteY55-4600" fmla="*/ 11868 h 6046908"/>
              <a:gd name="connsiteX56-4601" fmla="*/ 1944046 w 4527226"/>
              <a:gd name="connsiteY56-4602" fmla="*/ 4248 h 6046908"/>
              <a:gd name="connsiteX57-4603" fmla="*/ 2172646 w 4527226"/>
              <a:gd name="connsiteY57-4604" fmla="*/ 4248 h 6046908"/>
              <a:gd name="connsiteX58-4605" fmla="*/ 2393626 w 4527226"/>
              <a:gd name="connsiteY58-4606" fmla="*/ 57588 h 6046908"/>
              <a:gd name="connsiteX59-4607" fmla="*/ 2667946 w 4527226"/>
              <a:gd name="connsiteY59-4608" fmla="*/ 133788 h 6046908"/>
              <a:gd name="connsiteX60-4609" fmla="*/ 2820346 w 4527226"/>
              <a:gd name="connsiteY60-4610" fmla="*/ 202368 h 6046908"/>
              <a:gd name="connsiteX61-4611" fmla="*/ 3102286 w 4527226"/>
              <a:gd name="connsiteY61-4612" fmla="*/ 400488 h 6046908"/>
              <a:gd name="connsiteX62-4613" fmla="*/ 3285166 w 4527226"/>
              <a:gd name="connsiteY62-4614" fmla="*/ 651948 h 6046908"/>
              <a:gd name="connsiteX63-4615" fmla="*/ 3407086 w 4527226"/>
              <a:gd name="connsiteY63-4616" fmla="*/ 918648 h 6046908"/>
              <a:gd name="connsiteX64-4617" fmla="*/ 3475666 w 4527226"/>
              <a:gd name="connsiteY64-4618" fmla="*/ 1238688 h 6046908"/>
              <a:gd name="connsiteX65-4619" fmla="*/ 3506146 w 4527226"/>
              <a:gd name="connsiteY65-4620" fmla="*/ 1543488 h 6046908"/>
              <a:gd name="connsiteX66-4621" fmla="*/ 3506146 w 4527226"/>
              <a:gd name="connsiteY66-4622" fmla="*/ 1962588 h 6046908"/>
              <a:gd name="connsiteX67-4623" fmla="*/ 3338506 w 4527226"/>
              <a:gd name="connsiteY67-4624" fmla="*/ 2305488 h 6046908"/>
              <a:gd name="connsiteX68-4625" fmla="*/ 3254686 w 4527226"/>
              <a:gd name="connsiteY68-4626" fmla="*/ 2473128 h 6046908"/>
              <a:gd name="connsiteX69-4627" fmla="*/ 3132766 w 4527226"/>
              <a:gd name="connsiteY69-4628" fmla="*/ 2663628 h 6046908"/>
              <a:gd name="connsiteX70-4629" fmla="*/ 3071806 w 4527226"/>
              <a:gd name="connsiteY70-4630" fmla="*/ 2838888 h 6046908"/>
              <a:gd name="connsiteX71-4631" fmla="*/ 3064186 w 4527226"/>
              <a:gd name="connsiteY71-4632" fmla="*/ 2915088 h 6046908"/>
              <a:gd name="connsiteX72-4633" fmla="*/ 3018466 w 4527226"/>
              <a:gd name="connsiteY72-4634" fmla="*/ 3014148 h 6046908"/>
              <a:gd name="connsiteX73-4635" fmla="*/ 2980366 w 4527226"/>
              <a:gd name="connsiteY73-4636" fmla="*/ 3082728 h 6046908"/>
              <a:gd name="connsiteX74-4637" fmla="*/ 2957506 w 4527226"/>
              <a:gd name="connsiteY74-4638" fmla="*/ 3120828 h 6046908"/>
              <a:gd name="connsiteX75-4639" fmla="*/ 2957506 w 4527226"/>
              <a:gd name="connsiteY75-4640" fmla="*/ 3555168 h 6046908"/>
              <a:gd name="connsiteX76-4641" fmla="*/ 3010846 w 4527226"/>
              <a:gd name="connsiteY76-4642" fmla="*/ 3539928 h 6046908"/>
              <a:gd name="connsiteX77-4643" fmla="*/ 3109906 w 4527226"/>
              <a:gd name="connsiteY77-4644" fmla="*/ 3570408 h 6046908"/>
              <a:gd name="connsiteX78-4645" fmla="*/ 3140386 w 4527226"/>
              <a:gd name="connsiteY78-4646" fmla="*/ 3631368 h 6046908"/>
              <a:gd name="connsiteX79-4647" fmla="*/ 3117526 w 4527226"/>
              <a:gd name="connsiteY79-4648" fmla="*/ 3738048 h 6046908"/>
              <a:gd name="connsiteX80-4649" fmla="*/ 3125146 w 4527226"/>
              <a:gd name="connsiteY80-4650" fmla="*/ 4103808 h 6046908"/>
              <a:gd name="connsiteX81-4651" fmla="*/ 3163246 w 4527226"/>
              <a:gd name="connsiteY81-4652" fmla="*/ 4157148 h 6046908"/>
              <a:gd name="connsiteX82-4653" fmla="*/ 3201346 w 4527226"/>
              <a:gd name="connsiteY82-4654" fmla="*/ 4164768 h 6046908"/>
              <a:gd name="connsiteX83-4655" fmla="*/ 3231826 w 4527226"/>
              <a:gd name="connsiteY83-4656" fmla="*/ 4172388 h 6046908"/>
              <a:gd name="connsiteX84-4657" fmla="*/ 3285166 w 4527226"/>
              <a:gd name="connsiteY84-4658" fmla="*/ 4294308 h 6046908"/>
              <a:gd name="connsiteX85-4659" fmla="*/ 3300406 w 4527226"/>
              <a:gd name="connsiteY85-4660" fmla="*/ 4347648 h 6046908"/>
              <a:gd name="connsiteX86-4661" fmla="*/ 3330886 w 4527226"/>
              <a:gd name="connsiteY86-4662" fmla="*/ 4408608 h 6046908"/>
              <a:gd name="connsiteX87-4663" fmla="*/ 3551866 w 4527226"/>
              <a:gd name="connsiteY87-4664" fmla="*/ 4644828 h 6046908"/>
              <a:gd name="connsiteX88-4665" fmla="*/ 3887146 w 4527226"/>
              <a:gd name="connsiteY88-4666" fmla="*/ 5025828 h 6046908"/>
              <a:gd name="connsiteX89-4667" fmla="*/ 4100506 w 4527226"/>
              <a:gd name="connsiteY89-4668" fmla="*/ 5300148 h 6046908"/>
              <a:gd name="connsiteX90-4669" fmla="*/ 4367206 w 4527226"/>
              <a:gd name="connsiteY90-4670" fmla="*/ 5726868 h 6046908"/>
              <a:gd name="connsiteX91-4671" fmla="*/ 4527226 w 4527226"/>
              <a:gd name="connsiteY91-4672" fmla="*/ 6046908 h 6046908"/>
              <a:gd name="connsiteX0-4673" fmla="*/ 707488 w 4367206"/>
              <a:gd name="connsiteY0-4674" fmla="*/ 5008470 h 5726868"/>
              <a:gd name="connsiteX1-4675" fmla="*/ 961066 w 4367206"/>
              <a:gd name="connsiteY1-4676" fmla="*/ 4644828 h 5726868"/>
              <a:gd name="connsiteX2-4677" fmla="*/ 1342066 w 4367206"/>
              <a:gd name="connsiteY2-4678" fmla="*/ 4172388 h 5726868"/>
              <a:gd name="connsiteX3-4679" fmla="*/ 1258246 w 4367206"/>
              <a:gd name="connsiteY3-4680" fmla="*/ 4012368 h 5726868"/>
              <a:gd name="connsiteX4-4681" fmla="*/ 1204906 w 4367206"/>
              <a:gd name="connsiteY4-4682" fmla="*/ 3928548 h 5726868"/>
              <a:gd name="connsiteX5-4683" fmla="*/ 1174426 w 4367206"/>
              <a:gd name="connsiteY5-4684" fmla="*/ 3768528 h 5726868"/>
              <a:gd name="connsiteX6-4685" fmla="*/ 1151566 w 4367206"/>
              <a:gd name="connsiteY6-4686" fmla="*/ 3699948 h 5726868"/>
              <a:gd name="connsiteX7-4687" fmla="*/ 1143946 w 4367206"/>
              <a:gd name="connsiteY7-4688" fmla="*/ 3669468 h 5726868"/>
              <a:gd name="connsiteX8-4689" fmla="*/ 1067746 w 4367206"/>
              <a:gd name="connsiteY8-4690" fmla="*/ 3661848 h 5726868"/>
              <a:gd name="connsiteX9-4691" fmla="*/ 938206 w 4367206"/>
              <a:gd name="connsiteY9-4692" fmla="*/ 3669468 h 5726868"/>
              <a:gd name="connsiteX10-4693" fmla="*/ 831526 w 4367206"/>
              <a:gd name="connsiteY10-4694" fmla="*/ 3692328 h 5726868"/>
              <a:gd name="connsiteX11-4695" fmla="*/ 610546 w 4367206"/>
              <a:gd name="connsiteY11-4696" fmla="*/ 3738048 h 5726868"/>
              <a:gd name="connsiteX12-4697" fmla="*/ 389566 w 4367206"/>
              <a:gd name="connsiteY12-4698" fmla="*/ 3638988 h 5726868"/>
              <a:gd name="connsiteX13-4699" fmla="*/ 381946 w 4367206"/>
              <a:gd name="connsiteY13-4700" fmla="*/ 3326568 h 5726868"/>
              <a:gd name="connsiteX14-4701" fmla="*/ 420046 w 4367206"/>
              <a:gd name="connsiteY14-4702" fmla="*/ 3227508 h 5726868"/>
              <a:gd name="connsiteX15-4703" fmla="*/ 389566 w 4367206"/>
              <a:gd name="connsiteY15-4704" fmla="*/ 3166548 h 5726868"/>
              <a:gd name="connsiteX16-4705" fmla="*/ 351466 w 4367206"/>
              <a:gd name="connsiteY16-4706" fmla="*/ 3105588 h 5726868"/>
              <a:gd name="connsiteX17-4707" fmla="*/ 397186 w 4367206"/>
              <a:gd name="connsiteY17-4708" fmla="*/ 3021768 h 5726868"/>
              <a:gd name="connsiteX18-4709" fmla="*/ 488626 w 4367206"/>
              <a:gd name="connsiteY18-4710" fmla="*/ 2998908 h 5726868"/>
              <a:gd name="connsiteX19-4711" fmla="*/ 471956 w 4367206"/>
              <a:gd name="connsiteY19-4712" fmla="*/ 2942709 h 5726868"/>
              <a:gd name="connsiteX20-4713" fmla="*/ 435286 w 4367206"/>
              <a:gd name="connsiteY20-4714" fmla="*/ 2930328 h 5726868"/>
              <a:gd name="connsiteX21-4715" fmla="*/ 389566 w 4367206"/>
              <a:gd name="connsiteY21-4716" fmla="*/ 2930328 h 5726868"/>
              <a:gd name="connsiteX22-4717" fmla="*/ 314000 w 4367206"/>
              <a:gd name="connsiteY22-4718" fmla="*/ 2893495 h 5726868"/>
              <a:gd name="connsiteX23-4719" fmla="*/ 320986 w 4367206"/>
              <a:gd name="connsiteY23-4720" fmla="*/ 2846508 h 5726868"/>
              <a:gd name="connsiteX24-4721" fmla="*/ 328606 w 4367206"/>
              <a:gd name="connsiteY24-4722" fmla="*/ 2793168 h 5726868"/>
              <a:gd name="connsiteX25-4723" fmla="*/ 313366 w 4367206"/>
              <a:gd name="connsiteY25-4724" fmla="*/ 2732208 h 5726868"/>
              <a:gd name="connsiteX26-4725" fmla="*/ 267646 w 4367206"/>
              <a:gd name="connsiteY26-4726" fmla="*/ 2671248 h 5726868"/>
              <a:gd name="connsiteX27-4727" fmla="*/ 176206 w 4367206"/>
              <a:gd name="connsiteY27-4728" fmla="*/ 2656008 h 5726868"/>
              <a:gd name="connsiteX28-4729" fmla="*/ 54286 w 4367206"/>
              <a:gd name="connsiteY28-4730" fmla="*/ 2610288 h 5726868"/>
              <a:gd name="connsiteX29-4731" fmla="*/ 7931 w 4367206"/>
              <a:gd name="connsiteY29-4732" fmla="*/ 2563298 h 5726868"/>
              <a:gd name="connsiteX30-4733" fmla="*/ 8566 w 4367206"/>
              <a:gd name="connsiteY30-4734" fmla="*/ 2488368 h 5726868"/>
              <a:gd name="connsiteX31-4735" fmla="*/ 92386 w 4367206"/>
              <a:gd name="connsiteY31-4736" fmla="*/ 2335968 h 5726868"/>
              <a:gd name="connsiteX32-4737" fmla="*/ 221926 w 4367206"/>
              <a:gd name="connsiteY32-4738" fmla="*/ 2175948 h 5726868"/>
              <a:gd name="connsiteX33-4739" fmla="*/ 282886 w 4367206"/>
              <a:gd name="connsiteY33-4740" fmla="*/ 2084508 h 5726868"/>
              <a:gd name="connsiteX34-4741" fmla="*/ 328606 w 4367206"/>
              <a:gd name="connsiteY34-4742" fmla="*/ 1977828 h 5726868"/>
              <a:gd name="connsiteX35-4743" fmla="*/ 359086 w 4367206"/>
              <a:gd name="connsiteY35-4744" fmla="*/ 1871148 h 5726868"/>
              <a:gd name="connsiteX36-4745" fmla="*/ 374326 w 4367206"/>
              <a:gd name="connsiteY36-4746" fmla="*/ 1810188 h 5726868"/>
              <a:gd name="connsiteX37-4747" fmla="*/ 343846 w 4367206"/>
              <a:gd name="connsiteY37-4748" fmla="*/ 1756848 h 5726868"/>
              <a:gd name="connsiteX38-4749" fmla="*/ 328606 w 4367206"/>
              <a:gd name="connsiteY38-4750" fmla="*/ 1680648 h 5726868"/>
              <a:gd name="connsiteX39-4751" fmla="*/ 412426 w 4367206"/>
              <a:gd name="connsiteY39-4752" fmla="*/ 1474908 h 5726868"/>
              <a:gd name="connsiteX40-4753" fmla="*/ 442906 w 4367206"/>
              <a:gd name="connsiteY40-4754" fmla="*/ 1307268 h 5726868"/>
              <a:gd name="connsiteX41-4755" fmla="*/ 465766 w 4367206"/>
              <a:gd name="connsiteY41-4756" fmla="*/ 1192968 h 5726868"/>
              <a:gd name="connsiteX42-4757" fmla="*/ 503866 w 4367206"/>
              <a:gd name="connsiteY42-4758" fmla="*/ 1055808 h 5726868"/>
              <a:gd name="connsiteX43-4759" fmla="*/ 557206 w 4367206"/>
              <a:gd name="connsiteY43-4760" fmla="*/ 888168 h 5726868"/>
              <a:gd name="connsiteX44-4761" fmla="*/ 503866 w 4367206"/>
              <a:gd name="connsiteY44-4762" fmla="*/ 888168 h 5726868"/>
              <a:gd name="connsiteX45-4763" fmla="*/ 412426 w 4367206"/>
              <a:gd name="connsiteY45-4764" fmla="*/ 834828 h 5726868"/>
              <a:gd name="connsiteX46-4765" fmla="*/ 328606 w 4367206"/>
              <a:gd name="connsiteY46-4766" fmla="*/ 789108 h 5726868"/>
              <a:gd name="connsiteX47-4767" fmla="*/ 260026 w 4367206"/>
              <a:gd name="connsiteY47-4768" fmla="*/ 773868 h 5726868"/>
              <a:gd name="connsiteX48-4769" fmla="*/ 214306 w 4367206"/>
              <a:gd name="connsiteY48-4770" fmla="*/ 751008 h 5726868"/>
              <a:gd name="connsiteX49-4771" fmla="*/ 260026 w 4367206"/>
              <a:gd name="connsiteY49-4772" fmla="*/ 674808 h 5726868"/>
              <a:gd name="connsiteX50-4773" fmla="*/ 374326 w 4367206"/>
              <a:gd name="connsiteY50-4774" fmla="*/ 606228 h 5726868"/>
              <a:gd name="connsiteX51-4775" fmla="*/ 557206 w 4367206"/>
              <a:gd name="connsiteY51-4776" fmla="*/ 507168 h 5726868"/>
              <a:gd name="connsiteX52-4777" fmla="*/ 656266 w 4367206"/>
              <a:gd name="connsiteY52-4778" fmla="*/ 423348 h 5726868"/>
              <a:gd name="connsiteX53-4779" fmla="*/ 892486 w 4367206"/>
              <a:gd name="connsiteY53-4780" fmla="*/ 232848 h 5726868"/>
              <a:gd name="connsiteX54-4781" fmla="*/ 1174426 w 4367206"/>
              <a:gd name="connsiteY54-4782" fmla="*/ 80448 h 5726868"/>
              <a:gd name="connsiteX55-4783" fmla="*/ 1593526 w 4367206"/>
              <a:gd name="connsiteY55-4784" fmla="*/ 11868 h 5726868"/>
              <a:gd name="connsiteX56-4785" fmla="*/ 1944046 w 4367206"/>
              <a:gd name="connsiteY56-4786" fmla="*/ 4248 h 5726868"/>
              <a:gd name="connsiteX57-4787" fmla="*/ 2172646 w 4367206"/>
              <a:gd name="connsiteY57-4788" fmla="*/ 4248 h 5726868"/>
              <a:gd name="connsiteX58-4789" fmla="*/ 2393626 w 4367206"/>
              <a:gd name="connsiteY58-4790" fmla="*/ 57588 h 5726868"/>
              <a:gd name="connsiteX59-4791" fmla="*/ 2667946 w 4367206"/>
              <a:gd name="connsiteY59-4792" fmla="*/ 133788 h 5726868"/>
              <a:gd name="connsiteX60-4793" fmla="*/ 2820346 w 4367206"/>
              <a:gd name="connsiteY60-4794" fmla="*/ 202368 h 5726868"/>
              <a:gd name="connsiteX61-4795" fmla="*/ 3102286 w 4367206"/>
              <a:gd name="connsiteY61-4796" fmla="*/ 400488 h 5726868"/>
              <a:gd name="connsiteX62-4797" fmla="*/ 3285166 w 4367206"/>
              <a:gd name="connsiteY62-4798" fmla="*/ 651948 h 5726868"/>
              <a:gd name="connsiteX63-4799" fmla="*/ 3407086 w 4367206"/>
              <a:gd name="connsiteY63-4800" fmla="*/ 918648 h 5726868"/>
              <a:gd name="connsiteX64-4801" fmla="*/ 3475666 w 4367206"/>
              <a:gd name="connsiteY64-4802" fmla="*/ 1238688 h 5726868"/>
              <a:gd name="connsiteX65-4803" fmla="*/ 3506146 w 4367206"/>
              <a:gd name="connsiteY65-4804" fmla="*/ 1543488 h 5726868"/>
              <a:gd name="connsiteX66-4805" fmla="*/ 3506146 w 4367206"/>
              <a:gd name="connsiteY66-4806" fmla="*/ 1962588 h 5726868"/>
              <a:gd name="connsiteX67-4807" fmla="*/ 3338506 w 4367206"/>
              <a:gd name="connsiteY67-4808" fmla="*/ 2305488 h 5726868"/>
              <a:gd name="connsiteX68-4809" fmla="*/ 3254686 w 4367206"/>
              <a:gd name="connsiteY68-4810" fmla="*/ 2473128 h 5726868"/>
              <a:gd name="connsiteX69-4811" fmla="*/ 3132766 w 4367206"/>
              <a:gd name="connsiteY69-4812" fmla="*/ 2663628 h 5726868"/>
              <a:gd name="connsiteX70-4813" fmla="*/ 3071806 w 4367206"/>
              <a:gd name="connsiteY70-4814" fmla="*/ 2838888 h 5726868"/>
              <a:gd name="connsiteX71-4815" fmla="*/ 3064186 w 4367206"/>
              <a:gd name="connsiteY71-4816" fmla="*/ 2915088 h 5726868"/>
              <a:gd name="connsiteX72-4817" fmla="*/ 3018466 w 4367206"/>
              <a:gd name="connsiteY72-4818" fmla="*/ 3014148 h 5726868"/>
              <a:gd name="connsiteX73-4819" fmla="*/ 2980366 w 4367206"/>
              <a:gd name="connsiteY73-4820" fmla="*/ 3082728 h 5726868"/>
              <a:gd name="connsiteX74-4821" fmla="*/ 2957506 w 4367206"/>
              <a:gd name="connsiteY74-4822" fmla="*/ 3120828 h 5726868"/>
              <a:gd name="connsiteX75-4823" fmla="*/ 2957506 w 4367206"/>
              <a:gd name="connsiteY75-4824" fmla="*/ 3555168 h 5726868"/>
              <a:gd name="connsiteX76-4825" fmla="*/ 3010846 w 4367206"/>
              <a:gd name="connsiteY76-4826" fmla="*/ 3539928 h 5726868"/>
              <a:gd name="connsiteX77-4827" fmla="*/ 3109906 w 4367206"/>
              <a:gd name="connsiteY77-4828" fmla="*/ 3570408 h 5726868"/>
              <a:gd name="connsiteX78-4829" fmla="*/ 3140386 w 4367206"/>
              <a:gd name="connsiteY78-4830" fmla="*/ 3631368 h 5726868"/>
              <a:gd name="connsiteX79-4831" fmla="*/ 3117526 w 4367206"/>
              <a:gd name="connsiteY79-4832" fmla="*/ 3738048 h 5726868"/>
              <a:gd name="connsiteX80-4833" fmla="*/ 3125146 w 4367206"/>
              <a:gd name="connsiteY80-4834" fmla="*/ 4103808 h 5726868"/>
              <a:gd name="connsiteX81-4835" fmla="*/ 3163246 w 4367206"/>
              <a:gd name="connsiteY81-4836" fmla="*/ 4157148 h 5726868"/>
              <a:gd name="connsiteX82-4837" fmla="*/ 3201346 w 4367206"/>
              <a:gd name="connsiteY82-4838" fmla="*/ 4164768 h 5726868"/>
              <a:gd name="connsiteX83-4839" fmla="*/ 3231826 w 4367206"/>
              <a:gd name="connsiteY83-4840" fmla="*/ 4172388 h 5726868"/>
              <a:gd name="connsiteX84-4841" fmla="*/ 3285166 w 4367206"/>
              <a:gd name="connsiteY84-4842" fmla="*/ 4294308 h 5726868"/>
              <a:gd name="connsiteX85-4843" fmla="*/ 3300406 w 4367206"/>
              <a:gd name="connsiteY85-4844" fmla="*/ 4347648 h 5726868"/>
              <a:gd name="connsiteX86-4845" fmla="*/ 3330886 w 4367206"/>
              <a:gd name="connsiteY86-4846" fmla="*/ 4408608 h 5726868"/>
              <a:gd name="connsiteX87-4847" fmla="*/ 3551866 w 4367206"/>
              <a:gd name="connsiteY87-4848" fmla="*/ 4644828 h 5726868"/>
              <a:gd name="connsiteX88-4849" fmla="*/ 3887146 w 4367206"/>
              <a:gd name="connsiteY88-4850" fmla="*/ 5025828 h 5726868"/>
              <a:gd name="connsiteX89-4851" fmla="*/ 4100506 w 4367206"/>
              <a:gd name="connsiteY89-4852" fmla="*/ 5300148 h 5726868"/>
              <a:gd name="connsiteX90-4853" fmla="*/ 4367206 w 4367206"/>
              <a:gd name="connsiteY90-4854" fmla="*/ 5726868 h 5726868"/>
              <a:gd name="connsiteX0-4855" fmla="*/ 707488 w 4100506"/>
              <a:gd name="connsiteY0-4856" fmla="*/ 5008470 h 5300148"/>
              <a:gd name="connsiteX1-4857" fmla="*/ 961066 w 4100506"/>
              <a:gd name="connsiteY1-4858" fmla="*/ 4644828 h 5300148"/>
              <a:gd name="connsiteX2-4859" fmla="*/ 1342066 w 4100506"/>
              <a:gd name="connsiteY2-4860" fmla="*/ 4172388 h 5300148"/>
              <a:gd name="connsiteX3-4861" fmla="*/ 1258246 w 4100506"/>
              <a:gd name="connsiteY3-4862" fmla="*/ 4012368 h 5300148"/>
              <a:gd name="connsiteX4-4863" fmla="*/ 1204906 w 4100506"/>
              <a:gd name="connsiteY4-4864" fmla="*/ 3928548 h 5300148"/>
              <a:gd name="connsiteX5-4865" fmla="*/ 1174426 w 4100506"/>
              <a:gd name="connsiteY5-4866" fmla="*/ 3768528 h 5300148"/>
              <a:gd name="connsiteX6-4867" fmla="*/ 1151566 w 4100506"/>
              <a:gd name="connsiteY6-4868" fmla="*/ 3699948 h 5300148"/>
              <a:gd name="connsiteX7-4869" fmla="*/ 1143946 w 4100506"/>
              <a:gd name="connsiteY7-4870" fmla="*/ 3669468 h 5300148"/>
              <a:gd name="connsiteX8-4871" fmla="*/ 1067746 w 4100506"/>
              <a:gd name="connsiteY8-4872" fmla="*/ 3661848 h 5300148"/>
              <a:gd name="connsiteX9-4873" fmla="*/ 938206 w 4100506"/>
              <a:gd name="connsiteY9-4874" fmla="*/ 3669468 h 5300148"/>
              <a:gd name="connsiteX10-4875" fmla="*/ 831526 w 4100506"/>
              <a:gd name="connsiteY10-4876" fmla="*/ 3692328 h 5300148"/>
              <a:gd name="connsiteX11-4877" fmla="*/ 610546 w 4100506"/>
              <a:gd name="connsiteY11-4878" fmla="*/ 3738048 h 5300148"/>
              <a:gd name="connsiteX12-4879" fmla="*/ 389566 w 4100506"/>
              <a:gd name="connsiteY12-4880" fmla="*/ 3638988 h 5300148"/>
              <a:gd name="connsiteX13-4881" fmla="*/ 381946 w 4100506"/>
              <a:gd name="connsiteY13-4882" fmla="*/ 3326568 h 5300148"/>
              <a:gd name="connsiteX14-4883" fmla="*/ 420046 w 4100506"/>
              <a:gd name="connsiteY14-4884" fmla="*/ 3227508 h 5300148"/>
              <a:gd name="connsiteX15-4885" fmla="*/ 389566 w 4100506"/>
              <a:gd name="connsiteY15-4886" fmla="*/ 3166548 h 5300148"/>
              <a:gd name="connsiteX16-4887" fmla="*/ 351466 w 4100506"/>
              <a:gd name="connsiteY16-4888" fmla="*/ 3105588 h 5300148"/>
              <a:gd name="connsiteX17-4889" fmla="*/ 397186 w 4100506"/>
              <a:gd name="connsiteY17-4890" fmla="*/ 3021768 h 5300148"/>
              <a:gd name="connsiteX18-4891" fmla="*/ 488626 w 4100506"/>
              <a:gd name="connsiteY18-4892" fmla="*/ 2998908 h 5300148"/>
              <a:gd name="connsiteX19-4893" fmla="*/ 471956 w 4100506"/>
              <a:gd name="connsiteY19-4894" fmla="*/ 2942709 h 5300148"/>
              <a:gd name="connsiteX20-4895" fmla="*/ 435286 w 4100506"/>
              <a:gd name="connsiteY20-4896" fmla="*/ 2930328 h 5300148"/>
              <a:gd name="connsiteX21-4897" fmla="*/ 389566 w 4100506"/>
              <a:gd name="connsiteY21-4898" fmla="*/ 2930328 h 5300148"/>
              <a:gd name="connsiteX22-4899" fmla="*/ 314000 w 4100506"/>
              <a:gd name="connsiteY22-4900" fmla="*/ 2893495 h 5300148"/>
              <a:gd name="connsiteX23-4901" fmla="*/ 320986 w 4100506"/>
              <a:gd name="connsiteY23-4902" fmla="*/ 2846508 h 5300148"/>
              <a:gd name="connsiteX24-4903" fmla="*/ 328606 w 4100506"/>
              <a:gd name="connsiteY24-4904" fmla="*/ 2793168 h 5300148"/>
              <a:gd name="connsiteX25-4905" fmla="*/ 313366 w 4100506"/>
              <a:gd name="connsiteY25-4906" fmla="*/ 2732208 h 5300148"/>
              <a:gd name="connsiteX26-4907" fmla="*/ 267646 w 4100506"/>
              <a:gd name="connsiteY26-4908" fmla="*/ 2671248 h 5300148"/>
              <a:gd name="connsiteX27-4909" fmla="*/ 176206 w 4100506"/>
              <a:gd name="connsiteY27-4910" fmla="*/ 2656008 h 5300148"/>
              <a:gd name="connsiteX28-4911" fmla="*/ 54286 w 4100506"/>
              <a:gd name="connsiteY28-4912" fmla="*/ 2610288 h 5300148"/>
              <a:gd name="connsiteX29-4913" fmla="*/ 7931 w 4100506"/>
              <a:gd name="connsiteY29-4914" fmla="*/ 2563298 h 5300148"/>
              <a:gd name="connsiteX30-4915" fmla="*/ 8566 w 4100506"/>
              <a:gd name="connsiteY30-4916" fmla="*/ 2488368 h 5300148"/>
              <a:gd name="connsiteX31-4917" fmla="*/ 92386 w 4100506"/>
              <a:gd name="connsiteY31-4918" fmla="*/ 2335968 h 5300148"/>
              <a:gd name="connsiteX32-4919" fmla="*/ 221926 w 4100506"/>
              <a:gd name="connsiteY32-4920" fmla="*/ 2175948 h 5300148"/>
              <a:gd name="connsiteX33-4921" fmla="*/ 282886 w 4100506"/>
              <a:gd name="connsiteY33-4922" fmla="*/ 2084508 h 5300148"/>
              <a:gd name="connsiteX34-4923" fmla="*/ 328606 w 4100506"/>
              <a:gd name="connsiteY34-4924" fmla="*/ 1977828 h 5300148"/>
              <a:gd name="connsiteX35-4925" fmla="*/ 359086 w 4100506"/>
              <a:gd name="connsiteY35-4926" fmla="*/ 1871148 h 5300148"/>
              <a:gd name="connsiteX36-4927" fmla="*/ 374326 w 4100506"/>
              <a:gd name="connsiteY36-4928" fmla="*/ 1810188 h 5300148"/>
              <a:gd name="connsiteX37-4929" fmla="*/ 343846 w 4100506"/>
              <a:gd name="connsiteY37-4930" fmla="*/ 1756848 h 5300148"/>
              <a:gd name="connsiteX38-4931" fmla="*/ 328606 w 4100506"/>
              <a:gd name="connsiteY38-4932" fmla="*/ 1680648 h 5300148"/>
              <a:gd name="connsiteX39-4933" fmla="*/ 412426 w 4100506"/>
              <a:gd name="connsiteY39-4934" fmla="*/ 1474908 h 5300148"/>
              <a:gd name="connsiteX40-4935" fmla="*/ 442906 w 4100506"/>
              <a:gd name="connsiteY40-4936" fmla="*/ 1307268 h 5300148"/>
              <a:gd name="connsiteX41-4937" fmla="*/ 465766 w 4100506"/>
              <a:gd name="connsiteY41-4938" fmla="*/ 1192968 h 5300148"/>
              <a:gd name="connsiteX42-4939" fmla="*/ 503866 w 4100506"/>
              <a:gd name="connsiteY42-4940" fmla="*/ 1055808 h 5300148"/>
              <a:gd name="connsiteX43-4941" fmla="*/ 557206 w 4100506"/>
              <a:gd name="connsiteY43-4942" fmla="*/ 888168 h 5300148"/>
              <a:gd name="connsiteX44-4943" fmla="*/ 503866 w 4100506"/>
              <a:gd name="connsiteY44-4944" fmla="*/ 888168 h 5300148"/>
              <a:gd name="connsiteX45-4945" fmla="*/ 412426 w 4100506"/>
              <a:gd name="connsiteY45-4946" fmla="*/ 834828 h 5300148"/>
              <a:gd name="connsiteX46-4947" fmla="*/ 328606 w 4100506"/>
              <a:gd name="connsiteY46-4948" fmla="*/ 789108 h 5300148"/>
              <a:gd name="connsiteX47-4949" fmla="*/ 260026 w 4100506"/>
              <a:gd name="connsiteY47-4950" fmla="*/ 773868 h 5300148"/>
              <a:gd name="connsiteX48-4951" fmla="*/ 214306 w 4100506"/>
              <a:gd name="connsiteY48-4952" fmla="*/ 751008 h 5300148"/>
              <a:gd name="connsiteX49-4953" fmla="*/ 260026 w 4100506"/>
              <a:gd name="connsiteY49-4954" fmla="*/ 674808 h 5300148"/>
              <a:gd name="connsiteX50-4955" fmla="*/ 374326 w 4100506"/>
              <a:gd name="connsiteY50-4956" fmla="*/ 606228 h 5300148"/>
              <a:gd name="connsiteX51-4957" fmla="*/ 557206 w 4100506"/>
              <a:gd name="connsiteY51-4958" fmla="*/ 507168 h 5300148"/>
              <a:gd name="connsiteX52-4959" fmla="*/ 656266 w 4100506"/>
              <a:gd name="connsiteY52-4960" fmla="*/ 423348 h 5300148"/>
              <a:gd name="connsiteX53-4961" fmla="*/ 892486 w 4100506"/>
              <a:gd name="connsiteY53-4962" fmla="*/ 232848 h 5300148"/>
              <a:gd name="connsiteX54-4963" fmla="*/ 1174426 w 4100506"/>
              <a:gd name="connsiteY54-4964" fmla="*/ 80448 h 5300148"/>
              <a:gd name="connsiteX55-4965" fmla="*/ 1593526 w 4100506"/>
              <a:gd name="connsiteY55-4966" fmla="*/ 11868 h 5300148"/>
              <a:gd name="connsiteX56-4967" fmla="*/ 1944046 w 4100506"/>
              <a:gd name="connsiteY56-4968" fmla="*/ 4248 h 5300148"/>
              <a:gd name="connsiteX57-4969" fmla="*/ 2172646 w 4100506"/>
              <a:gd name="connsiteY57-4970" fmla="*/ 4248 h 5300148"/>
              <a:gd name="connsiteX58-4971" fmla="*/ 2393626 w 4100506"/>
              <a:gd name="connsiteY58-4972" fmla="*/ 57588 h 5300148"/>
              <a:gd name="connsiteX59-4973" fmla="*/ 2667946 w 4100506"/>
              <a:gd name="connsiteY59-4974" fmla="*/ 133788 h 5300148"/>
              <a:gd name="connsiteX60-4975" fmla="*/ 2820346 w 4100506"/>
              <a:gd name="connsiteY60-4976" fmla="*/ 202368 h 5300148"/>
              <a:gd name="connsiteX61-4977" fmla="*/ 3102286 w 4100506"/>
              <a:gd name="connsiteY61-4978" fmla="*/ 400488 h 5300148"/>
              <a:gd name="connsiteX62-4979" fmla="*/ 3285166 w 4100506"/>
              <a:gd name="connsiteY62-4980" fmla="*/ 651948 h 5300148"/>
              <a:gd name="connsiteX63-4981" fmla="*/ 3407086 w 4100506"/>
              <a:gd name="connsiteY63-4982" fmla="*/ 918648 h 5300148"/>
              <a:gd name="connsiteX64-4983" fmla="*/ 3475666 w 4100506"/>
              <a:gd name="connsiteY64-4984" fmla="*/ 1238688 h 5300148"/>
              <a:gd name="connsiteX65-4985" fmla="*/ 3506146 w 4100506"/>
              <a:gd name="connsiteY65-4986" fmla="*/ 1543488 h 5300148"/>
              <a:gd name="connsiteX66-4987" fmla="*/ 3506146 w 4100506"/>
              <a:gd name="connsiteY66-4988" fmla="*/ 1962588 h 5300148"/>
              <a:gd name="connsiteX67-4989" fmla="*/ 3338506 w 4100506"/>
              <a:gd name="connsiteY67-4990" fmla="*/ 2305488 h 5300148"/>
              <a:gd name="connsiteX68-4991" fmla="*/ 3254686 w 4100506"/>
              <a:gd name="connsiteY68-4992" fmla="*/ 2473128 h 5300148"/>
              <a:gd name="connsiteX69-4993" fmla="*/ 3132766 w 4100506"/>
              <a:gd name="connsiteY69-4994" fmla="*/ 2663628 h 5300148"/>
              <a:gd name="connsiteX70-4995" fmla="*/ 3071806 w 4100506"/>
              <a:gd name="connsiteY70-4996" fmla="*/ 2838888 h 5300148"/>
              <a:gd name="connsiteX71-4997" fmla="*/ 3064186 w 4100506"/>
              <a:gd name="connsiteY71-4998" fmla="*/ 2915088 h 5300148"/>
              <a:gd name="connsiteX72-4999" fmla="*/ 3018466 w 4100506"/>
              <a:gd name="connsiteY72-5000" fmla="*/ 3014148 h 5300148"/>
              <a:gd name="connsiteX73-5001" fmla="*/ 2980366 w 4100506"/>
              <a:gd name="connsiteY73-5002" fmla="*/ 3082728 h 5300148"/>
              <a:gd name="connsiteX74-5003" fmla="*/ 2957506 w 4100506"/>
              <a:gd name="connsiteY74-5004" fmla="*/ 3120828 h 5300148"/>
              <a:gd name="connsiteX75-5005" fmla="*/ 2957506 w 4100506"/>
              <a:gd name="connsiteY75-5006" fmla="*/ 3555168 h 5300148"/>
              <a:gd name="connsiteX76-5007" fmla="*/ 3010846 w 4100506"/>
              <a:gd name="connsiteY76-5008" fmla="*/ 3539928 h 5300148"/>
              <a:gd name="connsiteX77-5009" fmla="*/ 3109906 w 4100506"/>
              <a:gd name="connsiteY77-5010" fmla="*/ 3570408 h 5300148"/>
              <a:gd name="connsiteX78-5011" fmla="*/ 3140386 w 4100506"/>
              <a:gd name="connsiteY78-5012" fmla="*/ 3631368 h 5300148"/>
              <a:gd name="connsiteX79-5013" fmla="*/ 3117526 w 4100506"/>
              <a:gd name="connsiteY79-5014" fmla="*/ 3738048 h 5300148"/>
              <a:gd name="connsiteX80-5015" fmla="*/ 3125146 w 4100506"/>
              <a:gd name="connsiteY80-5016" fmla="*/ 4103808 h 5300148"/>
              <a:gd name="connsiteX81-5017" fmla="*/ 3163246 w 4100506"/>
              <a:gd name="connsiteY81-5018" fmla="*/ 4157148 h 5300148"/>
              <a:gd name="connsiteX82-5019" fmla="*/ 3201346 w 4100506"/>
              <a:gd name="connsiteY82-5020" fmla="*/ 4164768 h 5300148"/>
              <a:gd name="connsiteX83-5021" fmla="*/ 3231826 w 4100506"/>
              <a:gd name="connsiteY83-5022" fmla="*/ 4172388 h 5300148"/>
              <a:gd name="connsiteX84-5023" fmla="*/ 3285166 w 4100506"/>
              <a:gd name="connsiteY84-5024" fmla="*/ 4294308 h 5300148"/>
              <a:gd name="connsiteX85-5025" fmla="*/ 3300406 w 4100506"/>
              <a:gd name="connsiteY85-5026" fmla="*/ 4347648 h 5300148"/>
              <a:gd name="connsiteX86-5027" fmla="*/ 3330886 w 4100506"/>
              <a:gd name="connsiteY86-5028" fmla="*/ 4408608 h 5300148"/>
              <a:gd name="connsiteX87-5029" fmla="*/ 3551866 w 4100506"/>
              <a:gd name="connsiteY87-5030" fmla="*/ 4644828 h 5300148"/>
              <a:gd name="connsiteX88-5031" fmla="*/ 3887146 w 4100506"/>
              <a:gd name="connsiteY88-5032" fmla="*/ 5025828 h 5300148"/>
              <a:gd name="connsiteX89-5033" fmla="*/ 4100506 w 4100506"/>
              <a:gd name="connsiteY89-5034" fmla="*/ 5300148 h 5300148"/>
              <a:gd name="connsiteX0-5035" fmla="*/ 707488 w 3887146"/>
              <a:gd name="connsiteY0-5036" fmla="*/ 5008470 h 5025828"/>
              <a:gd name="connsiteX1-5037" fmla="*/ 961066 w 3887146"/>
              <a:gd name="connsiteY1-5038" fmla="*/ 4644828 h 5025828"/>
              <a:gd name="connsiteX2-5039" fmla="*/ 1342066 w 3887146"/>
              <a:gd name="connsiteY2-5040" fmla="*/ 4172388 h 5025828"/>
              <a:gd name="connsiteX3-5041" fmla="*/ 1258246 w 3887146"/>
              <a:gd name="connsiteY3-5042" fmla="*/ 4012368 h 5025828"/>
              <a:gd name="connsiteX4-5043" fmla="*/ 1204906 w 3887146"/>
              <a:gd name="connsiteY4-5044" fmla="*/ 3928548 h 5025828"/>
              <a:gd name="connsiteX5-5045" fmla="*/ 1174426 w 3887146"/>
              <a:gd name="connsiteY5-5046" fmla="*/ 3768528 h 5025828"/>
              <a:gd name="connsiteX6-5047" fmla="*/ 1151566 w 3887146"/>
              <a:gd name="connsiteY6-5048" fmla="*/ 3699948 h 5025828"/>
              <a:gd name="connsiteX7-5049" fmla="*/ 1143946 w 3887146"/>
              <a:gd name="connsiteY7-5050" fmla="*/ 3669468 h 5025828"/>
              <a:gd name="connsiteX8-5051" fmla="*/ 1067746 w 3887146"/>
              <a:gd name="connsiteY8-5052" fmla="*/ 3661848 h 5025828"/>
              <a:gd name="connsiteX9-5053" fmla="*/ 938206 w 3887146"/>
              <a:gd name="connsiteY9-5054" fmla="*/ 3669468 h 5025828"/>
              <a:gd name="connsiteX10-5055" fmla="*/ 831526 w 3887146"/>
              <a:gd name="connsiteY10-5056" fmla="*/ 3692328 h 5025828"/>
              <a:gd name="connsiteX11-5057" fmla="*/ 610546 w 3887146"/>
              <a:gd name="connsiteY11-5058" fmla="*/ 3738048 h 5025828"/>
              <a:gd name="connsiteX12-5059" fmla="*/ 389566 w 3887146"/>
              <a:gd name="connsiteY12-5060" fmla="*/ 3638988 h 5025828"/>
              <a:gd name="connsiteX13-5061" fmla="*/ 381946 w 3887146"/>
              <a:gd name="connsiteY13-5062" fmla="*/ 3326568 h 5025828"/>
              <a:gd name="connsiteX14-5063" fmla="*/ 420046 w 3887146"/>
              <a:gd name="connsiteY14-5064" fmla="*/ 3227508 h 5025828"/>
              <a:gd name="connsiteX15-5065" fmla="*/ 389566 w 3887146"/>
              <a:gd name="connsiteY15-5066" fmla="*/ 3166548 h 5025828"/>
              <a:gd name="connsiteX16-5067" fmla="*/ 351466 w 3887146"/>
              <a:gd name="connsiteY16-5068" fmla="*/ 3105588 h 5025828"/>
              <a:gd name="connsiteX17-5069" fmla="*/ 397186 w 3887146"/>
              <a:gd name="connsiteY17-5070" fmla="*/ 3021768 h 5025828"/>
              <a:gd name="connsiteX18-5071" fmla="*/ 488626 w 3887146"/>
              <a:gd name="connsiteY18-5072" fmla="*/ 2998908 h 5025828"/>
              <a:gd name="connsiteX19-5073" fmla="*/ 471956 w 3887146"/>
              <a:gd name="connsiteY19-5074" fmla="*/ 2942709 h 5025828"/>
              <a:gd name="connsiteX20-5075" fmla="*/ 435286 w 3887146"/>
              <a:gd name="connsiteY20-5076" fmla="*/ 2930328 h 5025828"/>
              <a:gd name="connsiteX21-5077" fmla="*/ 389566 w 3887146"/>
              <a:gd name="connsiteY21-5078" fmla="*/ 2930328 h 5025828"/>
              <a:gd name="connsiteX22-5079" fmla="*/ 314000 w 3887146"/>
              <a:gd name="connsiteY22-5080" fmla="*/ 2893495 h 5025828"/>
              <a:gd name="connsiteX23-5081" fmla="*/ 320986 w 3887146"/>
              <a:gd name="connsiteY23-5082" fmla="*/ 2846508 h 5025828"/>
              <a:gd name="connsiteX24-5083" fmla="*/ 328606 w 3887146"/>
              <a:gd name="connsiteY24-5084" fmla="*/ 2793168 h 5025828"/>
              <a:gd name="connsiteX25-5085" fmla="*/ 313366 w 3887146"/>
              <a:gd name="connsiteY25-5086" fmla="*/ 2732208 h 5025828"/>
              <a:gd name="connsiteX26-5087" fmla="*/ 267646 w 3887146"/>
              <a:gd name="connsiteY26-5088" fmla="*/ 2671248 h 5025828"/>
              <a:gd name="connsiteX27-5089" fmla="*/ 176206 w 3887146"/>
              <a:gd name="connsiteY27-5090" fmla="*/ 2656008 h 5025828"/>
              <a:gd name="connsiteX28-5091" fmla="*/ 54286 w 3887146"/>
              <a:gd name="connsiteY28-5092" fmla="*/ 2610288 h 5025828"/>
              <a:gd name="connsiteX29-5093" fmla="*/ 7931 w 3887146"/>
              <a:gd name="connsiteY29-5094" fmla="*/ 2563298 h 5025828"/>
              <a:gd name="connsiteX30-5095" fmla="*/ 8566 w 3887146"/>
              <a:gd name="connsiteY30-5096" fmla="*/ 2488368 h 5025828"/>
              <a:gd name="connsiteX31-5097" fmla="*/ 92386 w 3887146"/>
              <a:gd name="connsiteY31-5098" fmla="*/ 2335968 h 5025828"/>
              <a:gd name="connsiteX32-5099" fmla="*/ 221926 w 3887146"/>
              <a:gd name="connsiteY32-5100" fmla="*/ 2175948 h 5025828"/>
              <a:gd name="connsiteX33-5101" fmla="*/ 282886 w 3887146"/>
              <a:gd name="connsiteY33-5102" fmla="*/ 2084508 h 5025828"/>
              <a:gd name="connsiteX34-5103" fmla="*/ 328606 w 3887146"/>
              <a:gd name="connsiteY34-5104" fmla="*/ 1977828 h 5025828"/>
              <a:gd name="connsiteX35-5105" fmla="*/ 359086 w 3887146"/>
              <a:gd name="connsiteY35-5106" fmla="*/ 1871148 h 5025828"/>
              <a:gd name="connsiteX36-5107" fmla="*/ 374326 w 3887146"/>
              <a:gd name="connsiteY36-5108" fmla="*/ 1810188 h 5025828"/>
              <a:gd name="connsiteX37-5109" fmla="*/ 343846 w 3887146"/>
              <a:gd name="connsiteY37-5110" fmla="*/ 1756848 h 5025828"/>
              <a:gd name="connsiteX38-5111" fmla="*/ 328606 w 3887146"/>
              <a:gd name="connsiteY38-5112" fmla="*/ 1680648 h 5025828"/>
              <a:gd name="connsiteX39-5113" fmla="*/ 412426 w 3887146"/>
              <a:gd name="connsiteY39-5114" fmla="*/ 1474908 h 5025828"/>
              <a:gd name="connsiteX40-5115" fmla="*/ 442906 w 3887146"/>
              <a:gd name="connsiteY40-5116" fmla="*/ 1307268 h 5025828"/>
              <a:gd name="connsiteX41-5117" fmla="*/ 465766 w 3887146"/>
              <a:gd name="connsiteY41-5118" fmla="*/ 1192968 h 5025828"/>
              <a:gd name="connsiteX42-5119" fmla="*/ 503866 w 3887146"/>
              <a:gd name="connsiteY42-5120" fmla="*/ 1055808 h 5025828"/>
              <a:gd name="connsiteX43-5121" fmla="*/ 557206 w 3887146"/>
              <a:gd name="connsiteY43-5122" fmla="*/ 888168 h 5025828"/>
              <a:gd name="connsiteX44-5123" fmla="*/ 503866 w 3887146"/>
              <a:gd name="connsiteY44-5124" fmla="*/ 888168 h 5025828"/>
              <a:gd name="connsiteX45-5125" fmla="*/ 412426 w 3887146"/>
              <a:gd name="connsiteY45-5126" fmla="*/ 834828 h 5025828"/>
              <a:gd name="connsiteX46-5127" fmla="*/ 328606 w 3887146"/>
              <a:gd name="connsiteY46-5128" fmla="*/ 789108 h 5025828"/>
              <a:gd name="connsiteX47-5129" fmla="*/ 260026 w 3887146"/>
              <a:gd name="connsiteY47-5130" fmla="*/ 773868 h 5025828"/>
              <a:gd name="connsiteX48-5131" fmla="*/ 214306 w 3887146"/>
              <a:gd name="connsiteY48-5132" fmla="*/ 751008 h 5025828"/>
              <a:gd name="connsiteX49-5133" fmla="*/ 260026 w 3887146"/>
              <a:gd name="connsiteY49-5134" fmla="*/ 674808 h 5025828"/>
              <a:gd name="connsiteX50-5135" fmla="*/ 374326 w 3887146"/>
              <a:gd name="connsiteY50-5136" fmla="*/ 606228 h 5025828"/>
              <a:gd name="connsiteX51-5137" fmla="*/ 557206 w 3887146"/>
              <a:gd name="connsiteY51-5138" fmla="*/ 507168 h 5025828"/>
              <a:gd name="connsiteX52-5139" fmla="*/ 656266 w 3887146"/>
              <a:gd name="connsiteY52-5140" fmla="*/ 423348 h 5025828"/>
              <a:gd name="connsiteX53-5141" fmla="*/ 892486 w 3887146"/>
              <a:gd name="connsiteY53-5142" fmla="*/ 232848 h 5025828"/>
              <a:gd name="connsiteX54-5143" fmla="*/ 1174426 w 3887146"/>
              <a:gd name="connsiteY54-5144" fmla="*/ 80448 h 5025828"/>
              <a:gd name="connsiteX55-5145" fmla="*/ 1593526 w 3887146"/>
              <a:gd name="connsiteY55-5146" fmla="*/ 11868 h 5025828"/>
              <a:gd name="connsiteX56-5147" fmla="*/ 1944046 w 3887146"/>
              <a:gd name="connsiteY56-5148" fmla="*/ 4248 h 5025828"/>
              <a:gd name="connsiteX57-5149" fmla="*/ 2172646 w 3887146"/>
              <a:gd name="connsiteY57-5150" fmla="*/ 4248 h 5025828"/>
              <a:gd name="connsiteX58-5151" fmla="*/ 2393626 w 3887146"/>
              <a:gd name="connsiteY58-5152" fmla="*/ 57588 h 5025828"/>
              <a:gd name="connsiteX59-5153" fmla="*/ 2667946 w 3887146"/>
              <a:gd name="connsiteY59-5154" fmla="*/ 133788 h 5025828"/>
              <a:gd name="connsiteX60-5155" fmla="*/ 2820346 w 3887146"/>
              <a:gd name="connsiteY60-5156" fmla="*/ 202368 h 5025828"/>
              <a:gd name="connsiteX61-5157" fmla="*/ 3102286 w 3887146"/>
              <a:gd name="connsiteY61-5158" fmla="*/ 400488 h 5025828"/>
              <a:gd name="connsiteX62-5159" fmla="*/ 3285166 w 3887146"/>
              <a:gd name="connsiteY62-5160" fmla="*/ 651948 h 5025828"/>
              <a:gd name="connsiteX63-5161" fmla="*/ 3407086 w 3887146"/>
              <a:gd name="connsiteY63-5162" fmla="*/ 918648 h 5025828"/>
              <a:gd name="connsiteX64-5163" fmla="*/ 3475666 w 3887146"/>
              <a:gd name="connsiteY64-5164" fmla="*/ 1238688 h 5025828"/>
              <a:gd name="connsiteX65-5165" fmla="*/ 3506146 w 3887146"/>
              <a:gd name="connsiteY65-5166" fmla="*/ 1543488 h 5025828"/>
              <a:gd name="connsiteX66-5167" fmla="*/ 3506146 w 3887146"/>
              <a:gd name="connsiteY66-5168" fmla="*/ 1962588 h 5025828"/>
              <a:gd name="connsiteX67-5169" fmla="*/ 3338506 w 3887146"/>
              <a:gd name="connsiteY67-5170" fmla="*/ 2305488 h 5025828"/>
              <a:gd name="connsiteX68-5171" fmla="*/ 3254686 w 3887146"/>
              <a:gd name="connsiteY68-5172" fmla="*/ 2473128 h 5025828"/>
              <a:gd name="connsiteX69-5173" fmla="*/ 3132766 w 3887146"/>
              <a:gd name="connsiteY69-5174" fmla="*/ 2663628 h 5025828"/>
              <a:gd name="connsiteX70-5175" fmla="*/ 3071806 w 3887146"/>
              <a:gd name="connsiteY70-5176" fmla="*/ 2838888 h 5025828"/>
              <a:gd name="connsiteX71-5177" fmla="*/ 3064186 w 3887146"/>
              <a:gd name="connsiteY71-5178" fmla="*/ 2915088 h 5025828"/>
              <a:gd name="connsiteX72-5179" fmla="*/ 3018466 w 3887146"/>
              <a:gd name="connsiteY72-5180" fmla="*/ 3014148 h 5025828"/>
              <a:gd name="connsiteX73-5181" fmla="*/ 2980366 w 3887146"/>
              <a:gd name="connsiteY73-5182" fmla="*/ 3082728 h 5025828"/>
              <a:gd name="connsiteX74-5183" fmla="*/ 2957506 w 3887146"/>
              <a:gd name="connsiteY74-5184" fmla="*/ 3120828 h 5025828"/>
              <a:gd name="connsiteX75-5185" fmla="*/ 2957506 w 3887146"/>
              <a:gd name="connsiteY75-5186" fmla="*/ 3555168 h 5025828"/>
              <a:gd name="connsiteX76-5187" fmla="*/ 3010846 w 3887146"/>
              <a:gd name="connsiteY76-5188" fmla="*/ 3539928 h 5025828"/>
              <a:gd name="connsiteX77-5189" fmla="*/ 3109906 w 3887146"/>
              <a:gd name="connsiteY77-5190" fmla="*/ 3570408 h 5025828"/>
              <a:gd name="connsiteX78-5191" fmla="*/ 3140386 w 3887146"/>
              <a:gd name="connsiteY78-5192" fmla="*/ 3631368 h 5025828"/>
              <a:gd name="connsiteX79-5193" fmla="*/ 3117526 w 3887146"/>
              <a:gd name="connsiteY79-5194" fmla="*/ 3738048 h 5025828"/>
              <a:gd name="connsiteX80-5195" fmla="*/ 3125146 w 3887146"/>
              <a:gd name="connsiteY80-5196" fmla="*/ 4103808 h 5025828"/>
              <a:gd name="connsiteX81-5197" fmla="*/ 3163246 w 3887146"/>
              <a:gd name="connsiteY81-5198" fmla="*/ 4157148 h 5025828"/>
              <a:gd name="connsiteX82-5199" fmla="*/ 3201346 w 3887146"/>
              <a:gd name="connsiteY82-5200" fmla="*/ 4164768 h 5025828"/>
              <a:gd name="connsiteX83-5201" fmla="*/ 3231826 w 3887146"/>
              <a:gd name="connsiteY83-5202" fmla="*/ 4172388 h 5025828"/>
              <a:gd name="connsiteX84-5203" fmla="*/ 3285166 w 3887146"/>
              <a:gd name="connsiteY84-5204" fmla="*/ 4294308 h 5025828"/>
              <a:gd name="connsiteX85-5205" fmla="*/ 3300406 w 3887146"/>
              <a:gd name="connsiteY85-5206" fmla="*/ 4347648 h 5025828"/>
              <a:gd name="connsiteX86-5207" fmla="*/ 3330886 w 3887146"/>
              <a:gd name="connsiteY86-5208" fmla="*/ 4408608 h 5025828"/>
              <a:gd name="connsiteX87-5209" fmla="*/ 3551866 w 3887146"/>
              <a:gd name="connsiteY87-5210" fmla="*/ 4644828 h 5025828"/>
              <a:gd name="connsiteX88-5211" fmla="*/ 3887146 w 3887146"/>
              <a:gd name="connsiteY88-5212" fmla="*/ 5025828 h 5025828"/>
              <a:gd name="connsiteX0-5213" fmla="*/ 707488 w 3884395"/>
              <a:gd name="connsiteY0-5214" fmla="*/ 5008470 h 5017575"/>
              <a:gd name="connsiteX1-5215" fmla="*/ 961066 w 3884395"/>
              <a:gd name="connsiteY1-5216" fmla="*/ 4644828 h 5017575"/>
              <a:gd name="connsiteX2-5217" fmla="*/ 1342066 w 3884395"/>
              <a:gd name="connsiteY2-5218" fmla="*/ 4172388 h 5017575"/>
              <a:gd name="connsiteX3-5219" fmla="*/ 1258246 w 3884395"/>
              <a:gd name="connsiteY3-5220" fmla="*/ 4012368 h 5017575"/>
              <a:gd name="connsiteX4-5221" fmla="*/ 1204906 w 3884395"/>
              <a:gd name="connsiteY4-5222" fmla="*/ 3928548 h 5017575"/>
              <a:gd name="connsiteX5-5223" fmla="*/ 1174426 w 3884395"/>
              <a:gd name="connsiteY5-5224" fmla="*/ 3768528 h 5017575"/>
              <a:gd name="connsiteX6-5225" fmla="*/ 1151566 w 3884395"/>
              <a:gd name="connsiteY6-5226" fmla="*/ 3699948 h 5017575"/>
              <a:gd name="connsiteX7-5227" fmla="*/ 1143946 w 3884395"/>
              <a:gd name="connsiteY7-5228" fmla="*/ 3669468 h 5017575"/>
              <a:gd name="connsiteX8-5229" fmla="*/ 1067746 w 3884395"/>
              <a:gd name="connsiteY8-5230" fmla="*/ 3661848 h 5017575"/>
              <a:gd name="connsiteX9-5231" fmla="*/ 938206 w 3884395"/>
              <a:gd name="connsiteY9-5232" fmla="*/ 3669468 h 5017575"/>
              <a:gd name="connsiteX10-5233" fmla="*/ 831526 w 3884395"/>
              <a:gd name="connsiteY10-5234" fmla="*/ 3692328 h 5017575"/>
              <a:gd name="connsiteX11-5235" fmla="*/ 610546 w 3884395"/>
              <a:gd name="connsiteY11-5236" fmla="*/ 3738048 h 5017575"/>
              <a:gd name="connsiteX12-5237" fmla="*/ 389566 w 3884395"/>
              <a:gd name="connsiteY12-5238" fmla="*/ 3638988 h 5017575"/>
              <a:gd name="connsiteX13-5239" fmla="*/ 381946 w 3884395"/>
              <a:gd name="connsiteY13-5240" fmla="*/ 3326568 h 5017575"/>
              <a:gd name="connsiteX14-5241" fmla="*/ 420046 w 3884395"/>
              <a:gd name="connsiteY14-5242" fmla="*/ 3227508 h 5017575"/>
              <a:gd name="connsiteX15-5243" fmla="*/ 389566 w 3884395"/>
              <a:gd name="connsiteY15-5244" fmla="*/ 3166548 h 5017575"/>
              <a:gd name="connsiteX16-5245" fmla="*/ 351466 w 3884395"/>
              <a:gd name="connsiteY16-5246" fmla="*/ 3105588 h 5017575"/>
              <a:gd name="connsiteX17-5247" fmla="*/ 397186 w 3884395"/>
              <a:gd name="connsiteY17-5248" fmla="*/ 3021768 h 5017575"/>
              <a:gd name="connsiteX18-5249" fmla="*/ 488626 w 3884395"/>
              <a:gd name="connsiteY18-5250" fmla="*/ 2998908 h 5017575"/>
              <a:gd name="connsiteX19-5251" fmla="*/ 471956 w 3884395"/>
              <a:gd name="connsiteY19-5252" fmla="*/ 2942709 h 5017575"/>
              <a:gd name="connsiteX20-5253" fmla="*/ 435286 w 3884395"/>
              <a:gd name="connsiteY20-5254" fmla="*/ 2930328 h 5017575"/>
              <a:gd name="connsiteX21-5255" fmla="*/ 389566 w 3884395"/>
              <a:gd name="connsiteY21-5256" fmla="*/ 2930328 h 5017575"/>
              <a:gd name="connsiteX22-5257" fmla="*/ 314000 w 3884395"/>
              <a:gd name="connsiteY22-5258" fmla="*/ 2893495 h 5017575"/>
              <a:gd name="connsiteX23-5259" fmla="*/ 320986 w 3884395"/>
              <a:gd name="connsiteY23-5260" fmla="*/ 2846508 h 5017575"/>
              <a:gd name="connsiteX24-5261" fmla="*/ 328606 w 3884395"/>
              <a:gd name="connsiteY24-5262" fmla="*/ 2793168 h 5017575"/>
              <a:gd name="connsiteX25-5263" fmla="*/ 313366 w 3884395"/>
              <a:gd name="connsiteY25-5264" fmla="*/ 2732208 h 5017575"/>
              <a:gd name="connsiteX26-5265" fmla="*/ 267646 w 3884395"/>
              <a:gd name="connsiteY26-5266" fmla="*/ 2671248 h 5017575"/>
              <a:gd name="connsiteX27-5267" fmla="*/ 176206 w 3884395"/>
              <a:gd name="connsiteY27-5268" fmla="*/ 2656008 h 5017575"/>
              <a:gd name="connsiteX28-5269" fmla="*/ 54286 w 3884395"/>
              <a:gd name="connsiteY28-5270" fmla="*/ 2610288 h 5017575"/>
              <a:gd name="connsiteX29-5271" fmla="*/ 7931 w 3884395"/>
              <a:gd name="connsiteY29-5272" fmla="*/ 2563298 h 5017575"/>
              <a:gd name="connsiteX30-5273" fmla="*/ 8566 w 3884395"/>
              <a:gd name="connsiteY30-5274" fmla="*/ 2488368 h 5017575"/>
              <a:gd name="connsiteX31-5275" fmla="*/ 92386 w 3884395"/>
              <a:gd name="connsiteY31-5276" fmla="*/ 2335968 h 5017575"/>
              <a:gd name="connsiteX32-5277" fmla="*/ 221926 w 3884395"/>
              <a:gd name="connsiteY32-5278" fmla="*/ 2175948 h 5017575"/>
              <a:gd name="connsiteX33-5279" fmla="*/ 282886 w 3884395"/>
              <a:gd name="connsiteY33-5280" fmla="*/ 2084508 h 5017575"/>
              <a:gd name="connsiteX34-5281" fmla="*/ 328606 w 3884395"/>
              <a:gd name="connsiteY34-5282" fmla="*/ 1977828 h 5017575"/>
              <a:gd name="connsiteX35-5283" fmla="*/ 359086 w 3884395"/>
              <a:gd name="connsiteY35-5284" fmla="*/ 1871148 h 5017575"/>
              <a:gd name="connsiteX36-5285" fmla="*/ 374326 w 3884395"/>
              <a:gd name="connsiteY36-5286" fmla="*/ 1810188 h 5017575"/>
              <a:gd name="connsiteX37-5287" fmla="*/ 343846 w 3884395"/>
              <a:gd name="connsiteY37-5288" fmla="*/ 1756848 h 5017575"/>
              <a:gd name="connsiteX38-5289" fmla="*/ 328606 w 3884395"/>
              <a:gd name="connsiteY38-5290" fmla="*/ 1680648 h 5017575"/>
              <a:gd name="connsiteX39-5291" fmla="*/ 412426 w 3884395"/>
              <a:gd name="connsiteY39-5292" fmla="*/ 1474908 h 5017575"/>
              <a:gd name="connsiteX40-5293" fmla="*/ 442906 w 3884395"/>
              <a:gd name="connsiteY40-5294" fmla="*/ 1307268 h 5017575"/>
              <a:gd name="connsiteX41-5295" fmla="*/ 465766 w 3884395"/>
              <a:gd name="connsiteY41-5296" fmla="*/ 1192968 h 5017575"/>
              <a:gd name="connsiteX42-5297" fmla="*/ 503866 w 3884395"/>
              <a:gd name="connsiteY42-5298" fmla="*/ 1055808 h 5017575"/>
              <a:gd name="connsiteX43-5299" fmla="*/ 557206 w 3884395"/>
              <a:gd name="connsiteY43-5300" fmla="*/ 888168 h 5017575"/>
              <a:gd name="connsiteX44-5301" fmla="*/ 503866 w 3884395"/>
              <a:gd name="connsiteY44-5302" fmla="*/ 888168 h 5017575"/>
              <a:gd name="connsiteX45-5303" fmla="*/ 412426 w 3884395"/>
              <a:gd name="connsiteY45-5304" fmla="*/ 834828 h 5017575"/>
              <a:gd name="connsiteX46-5305" fmla="*/ 328606 w 3884395"/>
              <a:gd name="connsiteY46-5306" fmla="*/ 789108 h 5017575"/>
              <a:gd name="connsiteX47-5307" fmla="*/ 260026 w 3884395"/>
              <a:gd name="connsiteY47-5308" fmla="*/ 773868 h 5017575"/>
              <a:gd name="connsiteX48-5309" fmla="*/ 214306 w 3884395"/>
              <a:gd name="connsiteY48-5310" fmla="*/ 751008 h 5017575"/>
              <a:gd name="connsiteX49-5311" fmla="*/ 260026 w 3884395"/>
              <a:gd name="connsiteY49-5312" fmla="*/ 674808 h 5017575"/>
              <a:gd name="connsiteX50-5313" fmla="*/ 374326 w 3884395"/>
              <a:gd name="connsiteY50-5314" fmla="*/ 606228 h 5017575"/>
              <a:gd name="connsiteX51-5315" fmla="*/ 557206 w 3884395"/>
              <a:gd name="connsiteY51-5316" fmla="*/ 507168 h 5017575"/>
              <a:gd name="connsiteX52-5317" fmla="*/ 656266 w 3884395"/>
              <a:gd name="connsiteY52-5318" fmla="*/ 423348 h 5017575"/>
              <a:gd name="connsiteX53-5319" fmla="*/ 892486 w 3884395"/>
              <a:gd name="connsiteY53-5320" fmla="*/ 232848 h 5017575"/>
              <a:gd name="connsiteX54-5321" fmla="*/ 1174426 w 3884395"/>
              <a:gd name="connsiteY54-5322" fmla="*/ 80448 h 5017575"/>
              <a:gd name="connsiteX55-5323" fmla="*/ 1593526 w 3884395"/>
              <a:gd name="connsiteY55-5324" fmla="*/ 11868 h 5017575"/>
              <a:gd name="connsiteX56-5325" fmla="*/ 1944046 w 3884395"/>
              <a:gd name="connsiteY56-5326" fmla="*/ 4248 h 5017575"/>
              <a:gd name="connsiteX57-5327" fmla="*/ 2172646 w 3884395"/>
              <a:gd name="connsiteY57-5328" fmla="*/ 4248 h 5017575"/>
              <a:gd name="connsiteX58-5329" fmla="*/ 2393626 w 3884395"/>
              <a:gd name="connsiteY58-5330" fmla="*/ 57588 h 5017575"/>
              <a:gd name="connsiteX59-5331" fmla="*/ 2667946 w 3884395"/>
              <a:gd name="connsiteY59-5332" fmla="*/ 133788 h 5017575"/>
              <a:gd name="connsiteX60-5333" fmla="*/ 2820346 w 3884395"/>
              <a:gd name="connsiteY60-5334" fmla="*/ 202368 h 5017575"/>
              <a:gd name="connsiteX61-5335" fmla="*/ 3102286 w 3884395"/>
              <a:gd name="connsiteY61-5336" fmla="*/ 400488 h 5017575"/>
              <a:gd name="connsiteX62-5337" fmla="*/ 3285166 w 3884395"/>
              <a:gd name="connsiteY62-5338" fmla="*/ 651948 h 5017575"/>
              <a:gd name="connsiteX63-5339" fmla="*/ 3407086 w 3884395"/>
              <a:gd name="connsiteY63-5340" fmla="*/ 918648 h 5017575"/>
              <a:gd name="connsiteX64-5341" fmla="*/ 3475666 w 3884395"/>
              <a:gd name="connsiteY64-5342" fmla="*/ 1238688 h 5017575"/>
              <a:gd name="connsiteX65-5343" fmla="*/ 3506146 w 3884395"/>
              <a:gd name="connsiteY65-5344" fmla="*/ 1543488 h 5017575"/>
              <a:gd name="connsiteX66-5345" fmla="*/ 3506146 w 3884395"/>
              <a:gd name="connsiteY66-5346" fmla="*/ 1962588 h 5017575"/>
              <a:gd name="connsiteX67-5347" fmla="*/ 3338506 w 3884395"/>
              <a:gd name="connsiteY67-5348" fmla="*/ 2305488 h 5017575"/>
              <a:gd name="connsiteX68-5349" fmla="*/ 3254686 w 3884395"/>
              <a:gd name="connsiteY68-5350" fmla="*/ 2473128 h 5017575"/>
              <a:gd name="connsiteX69-5351" fmla="*/ 3132766 w 3884395"/>
              <a:gd name="connsiteY69-5352" fmla="*/ 2663628 h 5017575"/>
              <a:gd name="connsiteX70-5353" fmla="*/ 3071806 w 3884395"/>
              <a:gd name="connsiteY70-5354" fmla="*/ 2838888 h 5017575"/>
              <a:gd name="connsiteX71-5355" fmla="*/ 3064186 w 3884395"/>
              <a:gd name="connsiteY71-5356" fmla="*/ 2915088 h 5017575"/>
              <a:gd name="connsiteX72-5357" fmla="*/ 3018466 w 3884395"/>
              <a:gd name="connsiteY72-5358" fmla="*/ 3014148 h 5017575"/>
              <a:gd name="connsiteX73-5359" fmla="*/ 2980366 w 3884395"/>
              <a:gd name="connsiteY73-5360" fmla="*/ 3082728 h 5017575"/>
              <a:gd name="connsiteX74-5361" fmla="*/ 2957506 w 3884395"/>
              <a:gd name="connsiteY74-5362" fmla="*/ 3120828 h 5017575"/>
              <a:gd name="connsiteX75-5363" fmla="*/ 2957506 w 3884395"/>
              <a:gd name="connsiteY75-5364" fmla="*/ 3555168 h 5017575"/>
              <a:gd name="connsiteX76-5365" fmla="*/ 3010846 w 3884395"/>
              <a:gd name="connsiteY76-5366" fmla="*/ 3539928 h 5017575"/>
              <a:gd name="connsiteX77-5367" fmla="*/ 3109906 w 3884395"/>
              <a:gd name="connsiteY77-5368" fmla="*/ 3570408 h 5017575"/>
              <a:gd name="connsiteX78-5369" fmla="*/ 3140386 w 3884395"/>
              <a:gd name="connsiteY78-5370" fmla="*/ 3631368 h 5017575"/>
              <a:gd name="connsiteX79-5371" fmla="*/ 3117526 w 3884395"/>
              <a:gd name="connsiteY79-5372" fmla="*/ 3738048 h 5017575"/>
              <a:gd name="connsiteX80-5373" fmla="*/ 3125146 w 3884395"/>
              <a:gd name="connsiteY80-5374" fmla="*/ 4103808 h 5017575"/>
              <a:gd name="connsiteX81-5375" fmla="*/ 3163246 w 3884395"/>
              <a:gd name="connsiteY81-5376" fmla="*/ 4157148 h 5017575"/>
              <a:gd name="connsiteX82-5377" fmla="*/ 3201346 w 3884395"/>
              <a:gd name="connsiteY82-5378" fmla="*/ 4164768 h 5017575"/>
              <a:gd name="connsiteX83-5379" fmla="*/ 3231826 w 3884395"/>
              <a:gd name="connsiteY83-5380" fmla="*/ 4172388 h 5017575"/>
              <a:gd name="connsiteX84-5381" fmla="*/ 3285166 w 3884395"/>
              <a:gd name="connsiteY84-5382" fmla="*/ 4294308 h 5017575"/>
              <a:gd name="connsiteX85-5383" fmla="*/ 3300406 w 3884395"/>
              <a:gd name="connsiteY85-5384" fmla="*/ 4347648 h 5017575"/>
              <a:gd name="connsiteX86-5385" fmla="*/ 3330886 w 3884395"/>
              <a:gd name="connsiteY86-5386" fmla="*/ 4408608 h 5017575"/>
              <a:gd name="connsiteX87-5387" fmla="*/ 3551866 w 3884395"/>
              <a:gd name="connsiteY87-5388" fmla="*/ 4644828 h 5017575"/>
              <a:gd name="connsiteX88-5389" fmla="*/ 3884395 w 3884395"/>
              <a:gd name="connsiteY88-5390" fmla="*/ 5017575 h 5017575"/>
              <a:gd name="connsiteX0-5391" fmla="*/ 707488 w 3889897"/>
              <a:gd name="connsiteY0-5392" fmla="*/ 5008470 h 5020326"/>
              <a:gd name="connsiteX1-5393" fmla="*/ 961066 w 3889897"/>
              <a:gd name="connsiteY1-5394" fmla="*/ 4644828 h 5020326"/>
              <a:gd name="connsiteX2-5395" fmla="*/ 1342066 w 3889897"/>
              <a:gd name="connsiteY2-5396" fmla="*/ 4172388 h 5020326"/>
              <a:gd name="connsiteX3-5397" fmla="*/ 1258246 w 3889897"/>
              <a:gd name="connsiteY3-5398" fmla="*/ 4012368 h 5020326"/>
              <a:gd name="connsiteX4-5399" fmla="*/ 1204906 w 3889897"/>
              <a:gd name="connsiteY4-5400" fmla="*/ 3928548 h 5020326"/>
              <a:gd name="connsiteX5-5401" fmla="*/ 1174426 w 3889897"/>
              <a:gd name="connsiteY5-5402" fmla="*/ 3768528 h 5020326"/>
              <a:gd name="connsiteX6-5403" fmla="*/ 1151566 w 3889897"/>
              <a:gd name="connsiteY6-5404" fmla="*/ 3699948 h 5020326"/>
              <a:gd name="connsiteX7-5405" fmla="*/ 1143946 w 3889897"/>
              <a:gd name="connsiteY7-5406" fmla="*/ 3669468 h 5020326"/>
              <a:gd name="connsiteX8-5407" fmla="*/ 1067746 w 3889897"/>
              <a:gd name="connsiteY8-5408" fmla="*/ 3661848 h 5020326"/>
              <a:gd name="connsiteX9-5409" fmla="*/ 938206 w 3889897"/>
              <a:gd name="connsiteY9-5410" fmla="*/ 3669468 h 5020326"/>
              <a:gd name="connsiteX10-5411" fmla="*/ 831526 w 3889897"/>
              <a:gd name="connsiteY10-5412" fmla="*/ 3692328 h 5020326"/>
              <a:gd name="connsiteX11-5413" fmla="*/ 610546 w 3889897"/>
              <a:gd name="connsiteY11-5414" fmla="*/ 3738048 h 5020326"/>
              <a:gd name="connsiteX12-5415" fmla="*/ 389566 w 3889897"/>
              <a:gd name="connsiteY12-5416" fmla="*/ 3638988 h 5020326"/>
              <a:gd name="connsiteX13-5417" fmla="*/ 381946 w 3889897"/>
              <a:gd name="connsiteY13-5418" fmla="*/ 3326568 h 5020326"/>
              <a:gd name="connsiteX14-5419" fmla="*/ 420046 w 3889897"/>
              <a:gd name="connsiteY14-5420" fmla="*/ 3227508 h 5020326"/>
              <a:gd name="connsiteX15-5421" fmla="*/ 389566 w 3889897"/>
              <a:gd name="connsiteY15-5422" fmla="*/ 3166548 h 5020326"/>
              <a:gd name="connsiteX16-5423" fmla="*/ 351466 w 3889897"/>
              <a:gd name="connsiteY16-5424" fmla="*/ 3105588 h 5020326"/>
              <a:gd name="connsiteX17-5425" fmla="*/ 397186 w 3889897"/>
              <a:gd name="connsiteY17-5426" fmla="*/ 3021768 h 5020326"/>
              <a:gd name="connsiteX18-5427" fmla="*/ 488626 w 3889897"/>
              <a:gd name="connsiteY18-5428" fmla="*/ 2998908 h 5020326"/>
              <a:gd name="connsiteX19-5429" fmla="*/ 471956 w 3889897"/>
              <a:gd name="connsiteY19-5430" fmla="*/ 2942709 h 5020326"/>
              <a:gd name="connsiteX20-5431" fmla="*/ 435286 w 3889897"/>
              <a:gd name="connsiteY20-5432" fmla="*/ 2930328 h 5020326"/>
              <a:gd name="connsiteX21-5433" fmla="*/ 389566 w 3889897"/>
              <a:gd name="connsiteY21-5434" fmla="*/ 2930328 h 5020326"/>
              <a:gd name="connsiteX22-5435" fmla="*/ 314000 w 3889897"/>
              <a:gd name="connsiteY22-5436" fmla="*/ 2893495 h 5020326"/>
              <a:gd name="connsiteX23-5437" fmla="*/ 320986 w 3889897"/>
              <a:gd name="connsiteY23-5438" fmla="*/ 2846508 h 5020326"/>
              <a:gd name="connsiteX24-5439" fmla="*/ 328606 w 3889897"/>
              <a:gd name="connsiteY24-5440" fmla="*/ 2793168 h 5020326"/>
              <a:gd name="connsiteX25-5441" fmla="*/ 313366 w 3889897"/>
              <a:gd name="connsiteY25-5442" fmla="*/ 2732208 h 5020326"/>
              <a:gd name="connsiteX26-5443" fmla="*/ 267646 w 3889897"/>
              <a:gd name="connsiteY26-5444" fmla="*/ 2671248 h 5020326"/>
              <a:gd name="connsiteX27-5445" fmla="*/ 176206 w 3889897"/>
              <a:gd name="connsiteY27-5446" fmla="*/ 2656008 h 5020326"/>
              <a:gd name="connsiteX28-5447" fmla="*/ 54286 w 3889897"/>
              <a:gd name="connsiteY28-5448" fmla="*/ 2610288 h 5020326"/>
              <a:gd name="connsiteX29-5449" fmla="*/ 7931 w 3889897"/>
              <a:gd name="connsiteY29-5450" fmla="*/ 2563298 h 5020326"/>
              <a:gd name="connsiteX30-5451" fmla="*/ 8566 w 3889897"/>
              <a:gd name="connsiteY30-5452" fmla="*/ 2488368 h 5020326"/>
              <a:gd name="connsiteX31-5453" fmla="*/ 92386 w 3889897"/>
              <a:gd name="connsiteY31-5454" fmla="*/ 2335968 h 5020326"/>
              <a:gd name="connsiteX32-5455" fmla="*/ 221926 w 3889897"/>
              <a:gd name="connsiteY32-5456" fmla="*/ 2175948 h 5020326"/>
              <a:gd name="connsiteX33-5457" fmla="*/ 282886 w 3889897"/>
              <a:gd name="connsiteY33-5458" fmla="*/ 2084508 h 5020326"/>
              <a:gd name="connsiteX34-5459" fmla="*/ 328606 w 3889897"/>
              <a:gd name="connsiteY34-5460" fmla="*/ 1977828 h 5020326"/>
              <a:gd name="connsiteX35-5461" fmla="*/ 359086 w 3889897"/>
              <a:gd name="connsiteY35-5462" fmla="*/ 1871148 h 5020326"/>
              <a:gd name="connsiteX36-5463" fmla="*/ 374326 w 3889897"/>
              <a:gd name="connsiteY36-5464" fmla="*/ 1810188 h 5020326"/>
              <a:gd name="connsiteX37-5465" fmla="*/ 343846 w 3889897"/>
              <a:gd name="connsiteY37-5466" fmla="*/ 1756848 h 5020326"/>
              <a:gd name="connsiteX38-5467" fmla="*/ 328606 w 3889897"/>
              <a:gd name="connsiteY38-5468" fmla="*/ 1680648 h 5020326"/>
              <a:gd name="connsiteX39-5469" fmla="*/ 412426 w 3889897"/>
              <a:gd name="connsiteY39-5470" fmla="*/ 1474908 h 5020326"/>
              <a:gd name="connsiteX40-5471" fmla="*/ 442906 w 3889897"/>
              <a:gd name="connsiteY40-5472" fmla="*/ 1307268 h 5020326"/>
              <a:gd name="connsiteX41-5473" fmla="*/ 465766 w 3889897"/>
              <a:gd name="connsiteY41-5474" fmla="*/ 1192968 h 5020326"/>
              <a:gd name="connsiteX42-5475" fmla="*/ 503866 w 3889897"/>
              <a:gd name="connsiteY42-5476" fmla="*/ 1055808 h 5020326"/>
              <a:gd name="connsiteX43-5477" fmla="*/ 557206 w 3889897"/>
              <a:gd name="connsiteY43-5478" fmla="*/ 888168 h 5020326"/>
              <a:gd name="connsiteX44-5479" fmla="*/ 503866 w 3889897"/>
              <a:gd name="connsiteY44-5480" fmla="*/ 888168 h 5020326"/>
              <a:gd name="connsiteX45-5481" fmla="*/ 412426 w 3889897"/>
              <a:gd name="connsiteY45-5482" fmla="*/ 834828 h 5020326"/>
              <a:gd name="connsiteX46-5483" fmla="*/ 328606 w 3889897"/>
              <a:gd name="connsiteY46-5484" fmla="*/ 789108 h 5020326"/>
              <a:gd name="connsiteX47-5485" fmla="*/ 260026 w 3889897"/>
              <a:gd name="connsiteY47-5486" fmla="*/ 773868 h 5020326"/>
              <a:gd name="connsiteX48-5487" fmla="*/ 214306 w 3889897"/>
              <a:gd name="connsiteY48-5488" fmla="*/ 751008 h 5020326"/>
              <a:gd name="connsiteX49-5489" fmla="*/ 260026 w 3889897"/>
              <a:gd name="connsiteY49-5490" fmla="*/ 674808 h 5020326"/>
              <a:gd name="connsiteX50-5491" fmla="*/ 374326 w 3889897"/>
              <a:gd name="connsiteY50-5492" fmla="*/ 606228 h 5020326"/>
              <a:gd name="connsiteX51-5493" fmla="*/ 557206 w 3889897"/>
              <a:gd name="connsiteY51-5494" fmla="*/ 507168 h 5020326"/>
              <a:gd name="connsiteX52-5495" fmla="*/ 656266 w 3889897"/>
              <a:gd name="connsiteY52-5496" fmla="*/ 423348 h 5020326"/>
              <a:gd name="connsiteX53-5497" fmla="*/ 892486 w 3889897"/>
              <a:gd name="connsiteY53-5498" fmla="*/ 232848 h 5020326"/>
              <a:gd name="connsiteX54-5499" fmla="*/ 1174426 w 3889897"/>
              <a:gd name="connsiteY54-5500" fmla="*/ 80448 h 5020326"/>
              <a:gd name="connsiteX55-5501" fmla="*/ 1593526 w 3889897"/>
              <a:gd name="connsiteY55-5502" fmla="*/ 11868 h 5020326"/>
              <a:gd name="connsiteX56-5503" fmla="*/ 1944046 w 3889897"/>
              <a:gd name="connsiteY56-5504" fmla="*/ 4248 h 5020326"/>
              <a:gd name="connsiteX57-5505" fmla="*/ 2172646 w 3889897"/>
              <a:gd name="connsiteY57-5506" fmla="*/ 4248 h 5020326"/>
              <a:gd name="connsiteX58-5507" fmla="*/ 2393626 w 3889897"/>
              <a:gd name="connsiteY58-5508" fmla="*/ 57588 h 5020326"/>
              <a:gd name="connsiteX59-5509" fmla="*/ 2667946 w 3889897"/>
              <a:gd name="connsiteY59-5510" fmla="*/ 133788 h 5020326"/>
              <a:gd name="connsiteX60-5511" fmla="*/ 2820346 w 3889897"/>
              <a:gd name="connsiteY60-5512" fmla="*/ 202368 h 5020326"/>
              <a:gd name="connsiteX61-5513" fmla="*/ 3102286 w 3889897"/>
              <a:gd name="connsiteY61-5514" fmla="*/ 400488 h 5020326"/>
              <a:gd name="connsiteX62-5515" fmla="*/ 3285166 w 3889897"/>
              <a:gd name="connsiteY62-5516" fmla="*/ 651948 h 5020326"/>
              <a:gd name="connsiteX63-5517" fmla="*/ 3407086 w 3889897"/>
              <a:gd name="connsiteY63-5518" fmla="*/ 918648 h 5020326"/>
              <a:gd name="connsiteX64-5519" fmla="*/ 3475666 w 3889897"/>
              <a:gd name="connsiteY64-5520" fmla="*/ 1238688 h 5020326"/>
              <a:gd name="connsiteX65-5521" fmla="*/ 3506146 w 3889897"/>
              <a:gd name="connsiteY65-5522" fmla="*/ 1543488 h 5020326"/>
              <a:gd name="connsiteX66-5523" fmla="*/ 3506146 w 3889897"/>
              <a:gd name="connsiteY66-5524" fmla="*/ 1962588 h 5020326"/>
              <a:gd name="connsiteX67-5525" fmla="*/ 3338506 w 3889897"/>
              <a:gd name="connsiteY67-5526" fmla="*/ 2305488 h 5020326"/>
              <a:gd name="connsiteX68-5527" fmla="*/ 3254686 w 3889897"/>
              <a:gd name="connsiteY68-5528" fmla="*/ 2473128 h 5020326"/>
              <a:gd name="connsiteX69-5529" fmla="*/ 3132766 w 3889897"/>
              <a:gd name="connsiteY69-5530" fmla="*/ 2663628 h 5020326"/>
              <a:gd name="connsiteX70-5531" fmla="*/ 3071806 w 3889897"/>
              <a:gd name="connsiteY70-5532" fmla="*/ 2838888 h 5020326"/>
              <a:gd name="connsiteX71-5533" fmla="*/ 3064186 w 3889897"/>
              <a:gd name="connsiteY71-5534" fmla="*/ 2915088 h 5020326"/>
              <a:gd name="connsiteX72-5535" fmla="*/ 3018466 w 3889897"/>
              <a:gd name="connsiteY72-5536" fmla="*/ 3014148 h 5020326"/>
              <a:gd name="connsiteX73-5537" fmla="*/ 2980366 w 3889897"/>
              <a:gd name="connsiteY73-5538" fmla="*/ 3082728 h 5020326"/>
              <a:gd name="connsiteX74-5539" fmla="*/ 2957506 w 3889897"/>
              <a:gd name="connsiteY74-5540" fmla="*/ 3120828 h 5020326"/>
              <a:gd name="connsiteX75-5541" fmla="*/ 2957506 w 3889897"/>
              <a:gd name="connsiteY75-5542" fmla="*/ 3555168 h 5020326"/>
              <a:gd name="connsiteX76-5543" fmla="*/ 3010846 w 3889897"/>
              <a:gd name="connsiteY76-5544" fmla="*/ 3539928 h 5020326"/>
              <a:gd name="connsiteX77-5545" fmla="*/ 3109906 w 3889897"/>
              <a:gd name="connsiteY77-5546" fmla="*/ 3570408 h 5020326"/>
              <a:gd name="connsiteX78-5547" fmla="*/ 3140386 w 3889897"/>
              <a:gd name="connsiteY78-5548" fmla="*/ 3631368 h 5020326"/>
              <a:gd name="connsiteX79-5549" fmla="*/ 3117526 w 3889897"/>
              <a:gd name="connsiteY79-5550" fmla="*/ 3738048 h 5020326"/>
              <a:gd name="connsiteX80-5551" fmla="*/ 3125146 w 3889897"/>
              <a:gd name="connsiteY80-5552" fmla="*/ 4103808 h 5020326"/>
              <a:gd name="connsiteX81-5553" fmla="*/ 3163246 w 3889897"/>
              <a:gd name="connsiteY81-5554" fmla="*/ 4157148 h 5020326"/>
              <a:gd name="connsiteX82-5555" fmla="*/ 3201346 w 3889897"/>
              <a:gd name="connsiteY82-5556" fmla="*/ 4164768 h 5020326"/>
              <a:gd name="connsiteX83-5557" fmla="*/ 3231826 w 3889897"/>
              <a:gd name="connsiteY83-5558" fmla="*/ 4172388 h 5020326"/>
              <a:gd name="connsiteX84-5559" fmla="*/ 3285166 w 3889897"/>
              <a:gd name="connsiteY84-5560" fmla="*/ 4294308 h 5020326"/>
              <a:gd name="connsiteX85-5561" fmla="*/ 3300406 w 3889897"/>
              <a:gd name="connsiteY85-5562" fmla="*/ 4347648 h 5020326"/>
              <a:gd name="connsiteX86-5563" fmla="*/ 3330886 w 3889897"/>
              <a:gd name="connsiteY86-5564" fmla="*/ 4408608 h 5020326"/>
              <a:gd name="connsiteX87-5565" fmla="*/ 3551866 w 3889897"/>
              <a:gd name="connsiteY87-5566" fmla="*/ 4644828 h 5020326"/>
              <a:gd name="connsiteX88-5567" fmla="*/ 3889897 w 3889897"/>
              <a:gd name="connsiteY88-5568" fmla="*/ 5020326 h 5020326"/>
              <a:gd name="connsiteX0-5569" fmla="*/ 704737 w 3889897"/>
              <a:gd name="connsiteY0-5570" fmla="*/ 5016723 h 5020326"/>
              <a:gd name="connsiteX1-5571" fmla="*/ 961066 w 3889897"/>
              <a:gd name="connsiteY1-5572" fmla="*/ 4644828 h 5020326"/>
              <a:gd name="connsiteX2-5573" fmla="*/ 1342066 w 3889897"/>
              <a:gd name="connsiteY2-5574" fmla="*/ 4172388 h 5020326"/>
              <a:gd name="connsiteX3-5575" fmla="*/ 1258246 w 3889897"/>
              <a:gd name="connsiteY3-5576" fmla="*/ 4012368 h 5020326"/>
              <a:gd name="connsiteX4-5577" fmla="*/ 1204906 w 3889897"/>
              <a:gd name="connsiteY4-5578" fmla="*/ 3928548 h 5020326"/>
              <a:gd name="connsiteX5-5579" fmla="*/ 1174426 w 3889897"/>
              <a:gd name="connsiteY5-5580" fmla="*/ 3768528 h 5020326"/>
              <a:gd name="connsiteX6-5581" fmla="*/ 1151566 w 3889897"/>
              <a:gd name="connsiteY6-5582" fmla="*/ 3699948 h 5020326"/>
              <a:gd name="connsiteX7-5583" fmla="*/ 1143946 w 3889897"/>
              <a:gd name="connsiteY7-5584" fmla="*/ 3669468 h 5020326"/>
              <a:gd name="connsiteX8-5585" fmla="*/ 1067746 w 3889897"/>
              <a:gd name="connsiteY8-5586" fmla="*/ 3661848 h 5020326"/>
              <a:gd name="connsiteX9-5587" fmla="*/ 938206 w 3889897"/>
              <a:gd name="connsiteY9-5588" fmla="*/ 3669468 h 5020326"/>
              <a:gd name="connsiteX10-5589" fmla="*/ 831526 w 3889897"/>
              <a:gd name="connsiteY10-5590" fmla="*/ 3692328 h 5020326"/>
              <a:gd name="connsiteX11-5591" fmla="*/ 610546 w 3889897"/>
              <a:gd name="connsiteY11-5592" fmla="*/ 3738048 h 5020326"/>
              <a:gd name="connsiteX12-5593" fmla="*/ 389566 w 3889897"/>
              <a:gd name="connsiteY12-5594" fmla="*/ 3638988 h 5020326"/>
              <a:gd name="connsiteX13-5595" fmla="*/ 381946 w 3889897"/>
              <a:gd name="connsiteY13-5596" fmla="*/ 3326568 h 5020326"/>
              <a:gd name="connsiteX14-5597" fmla="*/ 420046 w 3889897"/>
              <a:gd name="connsiteY14-5598" fmla="*/ 3227508 h 5020326"/>
              <a:gd name="connsiteX15-5599" fmla="*/ 389566 w 3889897"/>
              <a:gd name="connsiteY15-5600" fmla="*/ 3166548 h 5020326"/>
              <a:gd name="connsiteX16-5601" fmla="*/ 351466 w 3889897"/>
              <a:gd name="connsiteY16-5602" fmla="*/ 3105588 h 5020326"/>
              <a:gd name="connsiteX17-5603" fmla="*/ 397186 w 3889897"/>
              <a:gd name="connsiteY17-5604" fmla="*/ 3021768 h 5020326"/>
              <a:gd name="connsiteX18-5605" fmla="*/ 488626 w 3889897"/>
              <a:gd name="connsiteY18-5606" fmla="*/ 2998908 h 5020326"/>
              <a:gd name="connsiteX19-5607" fmla="*/ 471956 w 3889897"/>
              <a:gd name="connsiteY19-5608" fmla="*/ 2942709 h 5020326"/>
              <a:gd name="connsiteX20-5609" fmla="*/ 435286 w 3889897"/>
              <a:gd name="connsiteY20-5610" fmla="*/ 2930328 h 5020326"/>
              <a:gd name="connsiteX21-5611" fmla="*/ 389566 w 3889897"/>
              <a:gd name="connsiteY21-5612" fmla="*/ 2930328 h 5020326"/>
              <a:gd name="connsiteX22-5613" fmla="*/ 314000 w 3889897"/>
              <a:gd name="connsiteY22-5614" fmla="*/ 2893495 h 5020326"/>
              <a:gd name="connsiteX23-5615" fmla="*/ 320986 w 3889897"/>
              <a:gd name="connsiteY23-5616" fmla="*/ 2846508 h 5020326"/>
              <a:gd name="connsiteX24-5617" fmla="*/ 328606 w 3889897"/>
              <a:gd name="connsiteY24-5618" fmla="*/ 2793168 h 5020326"/>
              <a:gd name="connsiteX25-5619" fmla="*/ 313366 w 3889897"/>
              <a:gd name="connsiteY25-5620" fmla="*/ 2732208 h 5020326"/>
              <a:gd name="connsiteX26-5621" fmla="*/ 267646 w 3889897"/>
              <a:gd name="connsiteY26-5622" fmla="*/ 2671248 h 5020326"/>
              <a:gd name="connsiteX27-5623" fmla="*/ 176206 w 3889897"/>
              <a:gd name="connsiteY27-5624" fmla="*/ 2656008 h 5020326"/>
              <a:gd name="connsiteX28-5625" fmla="*/ 54286 w 3889897"/>
              <a:gd name="connsiteY28-5626" fmla="*/ 2610288 h 5020326"/>
              <a:gd name="connsiteX29-5627" fmla="*/ 7931 w 3889897"/>
              <a:gd name="connsiteY29-5628" fmla="*/ 2563298 h 5020326"/>
              <a:gd name="connsiteX30-5629" fmla="*/ 8566 w 3889897"/>
              <a:gd name="connsiteY30-5630" fmla="*/ 2488368 h 5020326"/>
              <a:gd name="connsiteX31-5631" fmla="*/ 92386 w 3889897"/>
              <a:gd name="connsiteY31-5632" fmla="*/ 2335968 h 5020326"/>
              <a:gd name="connsiteX32-5633" fmla="*/ 221926 w 3889897"/>
              <a:gd name="connsiteY32-5634" fmla="*/ 2175948 h 5020326"/>
              <a:gd name="connsiteX33-5635" fmla="*/ 282886 w 3889897"/>
              <a:gd name="connsiteY33-5636" fmla="*/ 2084508 h 5020326"/>
              <a:gd name="connsiteX34-5637" fmla="*/ 328606 w 3889897"/>
              <a:gd name="connsiteY34-5638" fmla="*/ 1977828 h 5020326"/>
              <a:gd name="connsiteX35-5639" fmla="*/ 359086 w 3889897"/>
              <a:gd name="connsiteY35-5640" fmla="*/ 1871148 h 5020326"/>
              <a:gd name="connsiteX36-5641" fmla="*/ 374326 w 3889897"/>
              <a:gd name="connsiteY36-5642" fmla="*/ 1810188 h 5020326"/>
              <a:gd name="connsiteX37-5643" fmla="*/ 343846 w 3889897"/>
              <a:gd name="connsiteY37-5644" fmla="*/ 1756848 h 5020326"/>
              <a:gd name="connsiteX38-5645" fmla="*/ 328606 w 3889897"/>
              <a:gd name="connsiteY38-5646" fmla="*/ 1680648 h 5020326"/>
              <a:gd name="connsiteX39-5647" fmla="*/ 412426 w 3889897"/>
              <a:gd name="connsiteY39-5648" fmla="*/ 1474908 h 5020326"/>
              <a:gd name="connsiteX40-5649" fmla="*/ 442906 w 3889897"/>
              <a:gd name="connsiteY40-5650" fmla="*/ 1307268 h 5020326"/>
              <a:gd name="connsiteX41-5651" fmla="*/ 465766 w 3889897"/>
              <a:gd name="connsiteY41-5652" fmla="*/ 1192968 h 5020326"/>
              <a:gd name="connsiteX42-5653" fmla="*/ 503866 w 3889897"/>
              <a:gd name="connsiteY42-5654" fmla="*/ 1055808 h 5020326"/>
              <a:gd name="connsiteX43-5655" fmla="*/ 557206 w 3889897"/>
              <a:gd name="connsiteY43-5656" fmla="*/ 888168 h 5020326"/>
              <a:gd name="connsiteX44-5657" fmla="*/ 503866 w 3889897"/>
              <a:gd name="connsiteY44-5658" fmla="*/ 888168 h 5020326"/>
              <a:gd name="connsiteX45-5659" fmla="*/ 412426 w 3889897"/>
              <a:gd name="connsiteY45-5660" fmla="*/ 834828 h 5020326"/>
              <a:gd name="connsiteX46-5661" fmla="*/ 328606 w 3889897"/>
              <a:gd name="connsiteY46-5662" fmla="*/ 789108 h 5020326"/>
              <a:gd name="connsiteX47-5663" fmla="*/ 260026 w 3889897"/>
              <a:gd name="connsiteY47-5664" fmla="*/ 773868 h 5020326"/>
              <a:gd name="connsiteX48-5665" fmla="*/ 214306 w 3889897"/>
              <a:gd name="connsiteY48-5666" fmla="*/ 751008 h 5020326"/>
              <a:gd name="connsiteX49-5667" fmla="*/ 260026 w 3889897"/>
              <a:gd name="connsiteY49-5668" fmla="*/ 674808 h 5020326"/>
              <a:gd name="connsiteX50-5669" fmla="*/ 374326 w 3889897"/>
              <a:gd name="connsiteY50-5670" fmla="*/ 606228 h 5020326"/>
              <a:gd name="connsiteX51-5671" fmla="*/ 557206 w 3889897"/>
              <a:gd name="connsiteY51-5672" fmla="*/ 507168 h 5020326"/>
              <a:gd name="connsiteX52-5673" fmla="*/ 656266 w 3889897"/>
              <a:gd name="connsiteY52-5674" fmla="*/ 423348 h 5020326"/>
              <a:gd name="connsiteX53-5675" fmla="*/ 892486 w 3889897"/>
              <a:gd name="connsiteY53-5676" fmla="*/ 232848 h 5020326"/>
              <a:gd name="connsiteX54-5677" fmla="*/ 1174426 w 3889897"/>
              <a:gd name="connsiteY54-5678" fmla="*/ 80448 h 5020326"/>
              <a:gd name="connsiteX55-5679" fmla="*/ 1593526 w 3889897"/>
              <a:gd name="connsiteY55-5680" fmla="*/ 11868 h 5020326"/>
              <a:gd name="connsiteX56-5681" fmla="*/ 1944046 w 3889897"/>
              <a:gd name="connsiteY56-5682" fmla="*/ 4248 h 5020326"/>
              <a:gd name="connsiteX57-5683" fmla="*/ 2172646 w 3889897"/>
              <a:gd name="connsiteY57-5684" fmla="*/ 4248 h 5020326"/>
              <a:gd name="connsiteX58-5685" fmla="*/ 2393626 w 3889897"/>
              <a:gd name="connsiteY58-5686" fmla="*/ 57588 h 5020326"/>
              <a:gd name="connsiteX59-5687" fmla="*/ 2667946 w 3889897"/>
              <a:gd name="connsiteY59-5688" fmla="*/ 133788 h 5020326"/>
              <a:gd name="connsiteX60-5689" fmla="*/ 2820346 w 3889897"/>
              <a:gd name="connsiteY60-5690" fmla="*/ 202368 h 5020326"/>
              <a:gd name="connsiteX61-5691" fmla="*/ 3102286 w 3889897"/>
              <a:gd name="connsiteY61-5692" fmla="*/ 400488 h 5020326"/>
              <a:gd name="connsiteX62-5693" fmla="*/ 3285166 w 3889897"/>
              <a:gd name="connsiteY62-5694" fmla="*/ 651948 h 5020326"/>
              <a:gd name="connsiteX63-5695" fmla="*/ 3407086 w 3889897"/>
              <a:gd name="connsiteY63-5696" fmla="*/ 918648 h 5020326"/>
              <a:gd name="connsiteX64-5697" fmla="*/ 3475666 w 3889897"/>
              <a:gd name="connsiteY64-5698" fmla="*/ 1238688 h 5020326"/>
              <a:gd name="connsiteX65-5699" fmla="*/ 3506146 w 3889897"/>
              <a:gd name="connsiteY65-5700" fmla="*/ 1543488 h 5020326"/>
              <a:gd name="connsiteX66-5701" fmla="*/ 3506146 w 3889897"/>
              <a:gd name="connsiteY66-5702" fmla="*/ 1962588 h 5020326"/>
              <a:gd name="connsiteX67-5703" fmla="*/ 3338506 w 3889897"/>
              <a:gd name="connsiteY67-5704" fmla="*/ 2305488 h 5020326"/>
              <a:gd name="connsiteX68-5705" fmla="*/ 3254686 w 3889897"/>
              <a:gd name="connsiteY68-5706" fmla="*/ 2473128 h 5020326"/>
              <a:gd name="connsiteX69-5707" fmla="*/ 3132766 w 3889897"/>
              <a:gd name="connsiteY69-5708" fmla="*/ 2663628 h 5020326"/>
              <a:gd name="connsiteX70-5709" fmla="*/ 3071806 w 3889897"/>
              <a:gd name="connsiteY70-5710" fmla="*/ 2838888 h 5020326"/>
              <a:gd name="connsiteX71-5711" fmla="*/ 3064186 w 3889897"/>
              <a:gd name="connsiteY71-5712" fmla="*/ 2915088 h 5020326"/>
              <a:gd name="connsiteX72-5713" fmla="*/ 3018466 w 3889897"/>
              <a:gd name="connsiteY72-5714" fmla="*/ 3014148 h 5020326"/>
              <a:gd name="connsiteX73-5715" fmla="*/ 2980366 w 3889897"/>
              <a:gd name="connsiteY73-5716" fmla="*/ 3082728 h 5020326"/>
              <a:gd name="connsiteX74-5717" fmla="*/ 2957506 w 3889897"/>
              <a:gd name="connsiteY74-5718" fmla="*/ 3120828 h 5020326"/>
              <a:gd name="connsiteX75-5719" fmla="*/ 2957506 w 3889897"/>
              <a:gd name="connsiteY75-5720" fmla="*/ 3555168 h 5020326"/>
              <a:gd name="connsiteX76-5721" fmla="*/ 3010846 w 3889897"/>
              <a:gd name="connsiteY76-5722" fmla="*/ 3539928 h 5020326"/>
              <a:gd name="connsiteX77-5723" fmla="*/ 3109906 w 3889897"/>
              <a:gd name="connsiteY77-5724" fmla="*/ 3570408 h 5020326"/>
              <a:gd name="connsiteX78-5725" fmla="*/ 3140386 w 3889897"/>
              <a:gd name="connsiteY78-5726" fmla="*/ 3631368 h 5020326"/>
              <a:gd name="connsiteX79-5727" fmla="*/ 3117526 w 3889897"/>
              <a:gd name="connsiteY79-5728" fmla="*/ 3738048 h 5020326"/>
              <a:gd name="connsiteX80-5729" fmla="*/ 3125146 w 3889897"/>
              <a:gd name="connsiteY80-5730" fmla="*/ 4103808 h 5020326"/>
              <a:gd name="connsiteX81-5731" fmla="*/ 3163246 w 3889897"/>
              <a:gd name="connsiteY81-5732" fmla="*/ 4157148 h 5020326"/>
              <a:gd name="connsiteX82-5733" fmla="*/ 3201346 w 3889897"/>
              <a:gd name="connsiteY82-5734" fmla="*/ 4164768 h 5020326"/>
              <a:gd name="connsiteX83-5735" fmla="*/ 3231826 w 3889897"/>
              <a:gd name="connsiteY83-5736" fmla="*/ 4172388 h 5020326"/>
              <a:gd name="connsiteX84-5737" fmla="*/ 3285166 w 3889897"/>
              <a:gd name="connsiteY84-5738" fmla="*/ 4294308 h 5020326"/>
              <a:gd name="connsiteX85-5739" fmla="*/ 3300406 w 3889897"/>
              <a:gd name="connsiteY85-5740" fmla="*/ 4347648 h 5020326"/>
              <a:gd name="connsiteX86-5741" fmla="*/ 3330886 w 3889897"/>
              <a:gd name="connsiteY86-5742" fmla="*/ 4408608 h 5020326"/>
              <a:gd name="connsiteX87-5743" fmla="*/ 3551866 w 3889897"/>
              <a:gd name="connsiteY87-5744" fmla="*/ 4644828 h 5020326"/>
              <a:gd name="connsiteX88-5745" fmla="*/ 3889897 w 3889897"/>
              <a:gd name="connsiteY88-5746" fmla="*/ 5020326 h 5020326"/>
              <a:gd name="connsiteX0-5747" fmla="*/ 710239 w 3889897"/>
              <a:gd name="connsiteY0-5748" fmla="*/ 5024991 h 5024991"/>
              <a:gd name="connsiteX1-5749" fmla="*/ 961066 w 3889897"/>
              <a:gd name="connsiteY1-5750" fmla="*/ 4644828 h 5024991"/>
              <a:gd name="connsiteX2-5751" fmla="*/ 1342066 w 3889897"/>
              <a:gd name="connsiteY2-5752" fmla="*/ 4172388 h 5024991"/>
              <a:gd name="connsiteX3-5753" fmla="*/ 1258246 w 3889897"/>
              <a:gd name="connsiteY3-5754" fmla="*/ 4012368 h 5024991"/>
              <a:gd name="connsiteX4-5755" fmla="*/ 1204906 w 3889897"/>
              <a:gd name="connsiteY4-5756" fmla="*/ 3928548 h 5024991"/>
              <a:gd name="connsiteX5-5757" fmla="*/ 1174426 w 3889897"/>
              <a:gd name="connsiteY5-5758" fmla="*/ 3768528 h 5024991"/>
              <a:gd name="connsiteX6-5759" fmla="*/ 1151566 w 3889897"/>
              <a:gd name="connsiteY6-5760" fmla="*/ 3699948 h 5024991"/>
              <a:gd name="connsiteX7-5761" fmla="*/ 1143946 w 3889897"/>
              <a:gd name="connsiteY7-5762" fmla="*/ 3669468 h 5024991"/>
              <a:gd name="connsiteX8-5763" fmla="*/ 1067746 w 3889897"/>
              <a:gd name="connsiteY8-5764" fmla="*/ 3661848 h 5024991"/>
              <a:gd name="connsiteX9-5765" fmla="*/ 938206 w 3889897"/>
              <a:gd name="connsiteY9-5766" fmla="*/ 3669468 h 5024991"/>
              <a:gd name="connsiteX10-5767" fmla="*/ 831526 w 3889897"/>
              <a:gd name="connsiteY10-5768" fmla="*/ 3692328 h 5024991"/>
              <a:gd name="connsiteX11-5769" fmla="*/ 610546 w 3889897"/>
              <a:gd name="connsiteY11-5770" fmla="*/ 3738048 h 5024991"/>
              <a:gd name="connsiteX12-5771" fmla="*/ 389566 w 3889897"/>
              <a:gd name="connsiteY12-5772" fmla="*/ 3638988 h 5024991"/>
              <a:gd name="connsiteX13-5773" fmla="*/ 381946 w 3889897"/>
              <a:gd name="connsiteY13-5774" fmla="*/ 3326568 h 5024991"/>
              <a:gd name="connsiteX14-5775" fmla="*/ 420046 w 3889897"/>
              <a:gd name="connsiteY14-5776" fmla="*/ 3227508 h 5024991"/>
              <a:gd name="connsiteX15-5777" fmla="*/ 389566 w 3889897"/>
              <a:gd name="connsiteY15-5778" fmla="*/ 3166548 h 5024991"/>
              <a:gd name="connsiteX16-5779" fmla="*/ 351466 w 3889897"/>
              <a:gd name="connsiteY16-5780" fmla="*/ 3105588 h 5024991"/>
              <a:gd name="connsiteX17-5781" fmla="*/ 397186 w 3889897"/>
              <a:gd name="connsiteY17-5782" fmla="*/ 3021768 h 5024991"/>
              <a:gd name="connsiteX18-5783" fmla="*/ 488626 w 3889897"/>
              <a:gd name="connsiteY18-5784" fmla="*/ 2998908 h 5024991"/>
              <a:gd name="connsiteX19-5785" fmla="*/ 471956 w 3889897"/>
              <a:gd name="connsiteY19-5786" fmla="*/ 2942709 h 5024991"/>
              <a:gd name="connsiteX20-5787" fmla="*/ 435286 w 3889897"/>
              <a:gd name="connsiteY20-5788" fmla="*/ 2930328 h 5024991"/>
              <a:gd name="connsiteX21-5789" fmla="*/ 389566 w 3889897"/>
              <a:gd name="connsiteY21-5790" fmla="*/ 2930328 h 5024991"/>
              <a:gd name="connsiteX22-5791" fmla="*/ 314000 w 3889897"/>
              <a:gd name="connsiteY22-5792" fmla="*/ 2893495 h 5024991"/>
              <a:gd name="connsiteX23-5793" fmla="*/ 320986 w 3889897"/>
              <a:gd name="connsiteY23-5794" fmla="*/ 2846508 h 5024991"/>
              <a:gd name="connsiteX24-5795" fmla="*/ 328606 w 3889897"/>
              <a:gd name="connsiteY24-5796" fmla="*/ 2793168 h 5024991"/>
              <a:gd name="connsiteX25-5797" fmla="*/ 313366 w 3889897"/>
              <a:gd name="connsiteY25-5798" fmla="*/ 2732208 h 5024991"/>
              <a:gd name="connsiteX26-5799" fmla="*/ 267646 w 3889897"/>
              <a:gd name="connsiteY26-5800" fmla="*/ 2671248 h 5024991"/>
              <a:gd name="connsiteX27-5801" fmla="*/ 176206 w 3889897"/>
              <a:gd name="connsiteY27-5802" fmla="*/ 2656008 h 5024991"/>
              <a:gd name="connsiteX28-5803" fmla="*/ 54286 w 3889897"/>
              <a:gd name="connsiteY28-5804" fmla="*/ 2610288 h 5024991"/>
              <a:gd name="connsiteX29-5805" fmla="*/ 7931 w 3889897"/>
              <a:gd name="connsiteY29-5806" fmla="*/ 2563298 h 5024991"/>
              <a:gd name="connsiteX30-5807" fmla="*/ 8566 w 3889897"/>
              <a:gd name="connsiteY30-5808" fmla="*/ 2488368 h 5024991"/>
              <a:gd name="connsiteX31-5809" fmla="*/ 92386 w 3889897"/>
              <a:gd name="connsiteY31-5810" fmla="*/ 2335968 h 5024991"/>
              <a:gd name="connsiteX32-5811" fmla="*/ 221926 w 3889897"/>
              <a:gd name="connsiteY32-5812" fmla="*/ 2175948 h 5024991"/>
              <a:gd name="connsiteX33-5813" fmla="*/ 282886 w 3889897"/>
              <a:gd name="connsiteY33-5814" fmla="*/ 2084508 h 5024991"/>
              <a:gd name="connsiteX34-5815" fmla="*/ 328606 w 3889897"/>
              <a:gd name="connsiteY34-5816" fmla="*/ 1977828 h 5024991"/>
              <a:gd name="connsiteX35-5817" fmla="*/ 359086 w 3889897"/>
              <a:gd name="connsiteY35-5818" fmla="*/ 1871148 h 5024991"/>
              <a:gd name="connsiteX36-5819" fmla="*/ 374326 w 3889897"/>
              <a:gd name="connsiteY36-5820" fmla="*/ 1810188 h 5024991"/>
              <a:gd name="connsiteX37-5821" fmla="*/ 343846 w 3889897"/>
              <a:gd name="connsiteY37-5822" fmla="*/ 1756848 h 5024991"/>
              <a:gd name="connsiteX38-5823" fmla="*/ 328606 w 3889897"/>
              <a:gd name="connsiteY38-5824" fmla="*/ 1680648 h 5024991"/>
              <a:gd name="connsiteX39-5825" fmla="*/ 412426 w 3889897"/>
              <a:gd name="connsiteY39-5826" fmla="*/ 1474908 h 5024991"/>
              <a:gd name="connsiteX40-5827" fmla="*/ 442906 w 3889897"/>
              <a:gd name="connsiteY40-5828" fmla="*/ 1307268 h 5024991"/>
              <a:gd name="connsiteX41-5829" fmla="*/ 465766 w 3889897"/>
              <a:gd name="connsiteY41-5830" fmla="*/ 1192968 h 5024991"/>
              <a:gd name="connsiteX42-5831" fmla="*/ 503866 w 3889897"/>
              <a:gd name="connsiteY42-5832" fmla="*/ 1055808 h 5024991"/>
              <a:gd name="connsiteX43-5833" fmla="*/ 557206 w 3889897"/>
              <a:gd name="connsiteY43-5834" fmla="*/ 888168 h 5024991"/>
              <a:gd name="connsiteX44-5835" fmla="*/ 503866 w 3889897"/>
              <a:gd name="connsiteY44-5836" fmla="*/ 888168 h 5024991"/>
              <a:gd name="connsiteX45-5837" fmla="*/ 412426 w 3889897"/>
              <a:gd name="connsiteY45-5838" fmla="*/ 834828 h 5024991"/>
              <a:gd name="connsiteX46-5839" fmla="*/ 328606 w 3889897"/>
              <a:gd name="connsiteY46-5840" fmla="*/ 789108 h 5024991"/>
              <a:gd name="connsiteX47-5841" fmla="*/ 260026 w 3889897"/>
              <a:gd name="connsiteY47-5842" fmla="*/ 773868 h 5024991"/>
              <a:gd name="connsiteX48-5843" fmla="*/ 214306 w 3889897"/>
              <a:gd name="connsiteY48-5844" fmla="*/ 751008 h 5024991"/>
              <a:gd name="connsiteX49-5845" fmla="*/ 260026 w 3889897"/>
              <a:gd name="connsiteY49-5846" fmla="*/ 674808 h 5024991"/>
              <a:gd name="connsiteX50-5847" fmla="*/ 374326 w 3889897"/>
              <a:gd name="connsiteY50-5848" fmla="*/ 606228 h 5024991"/>
              <a:gd name="connsiteX51-5849" fmla="*/ 557206 w 3889897"/>
              <a:gd name="connsiteY51-5850" fmla="*/ 507168 h 5024991"/>
              <a:gd name="connsiteX52-5851" fmla="*/ 656266 w 3889897"/>
              <a:gd name="connsiteY52-5852" fmla="*/ 423348 h 5024991"/>
              <a:gd name="connsiteX53-5853" fmla="*/ 892486 w 3889897"/>
              <a:gd name="connsiteY53-5854" fmla="*/ 232848 h 5024991"/>
              <a:gd name="connsiteX54-5855" fmla="*/ 1174426 w 3889897"/>
              <a:gd name="connsiteY54-5856" fmla="*/ 80448 h 5024991"/>
              <a:gd name="connsiteX55-5857" fmla="*/ 1593526 w 3889897"/>
              <a:gd name="connsiteY55-5858" fmla="*/ 11868 h 5024991"/>
              <a:gd name="connsiteX56-5859" fmla="*/ 1944046 w 3889897"/>
              <a:gd name="connsiteY56-5860" fmla="*/ 4248 h 5024991"/>
              <a:gd name="connsiteX57-5861" fmla="*/ 2172646 w 3889897"/>
              <a:gd name="connsiteY57-5862" fmla="*/ 4248 h 5024991"/>
              <a:gd name="connsiteX58-5863" fmla="*/ 2393626 w 3889897"/>
              <a:gd name="connsiteY58-5864" fmla="*/ 57588 h 5024991"/>
              <a:gd name="connsiteX59-5865" fmla="*/ 2667946 w 3889897"/>
              <a:gd name="connsiteY59-5866" fmla="*/ 133788 h 5024991"/>
              <a:gd name="connsiteX60-5867" fmla="*/ 2820346 w 3889897"/>
              <a:gd name="connsiteY60-5868" fmla="*/ 202368 h 5024991"/>
              <a:gd name="connsiteX61-5869" fmla="*/ 3102286 w 3889897"/>
              <a:gd name="connsiteY61-5870" fmla="*/ 400488 h 5024991"/>
              <a:gd name="connsiteX62-5871" fmla="*/ 3285166 w 3889897"/>
              <a:gd name="connsiteY62-5872" fmla="*/ 651948 h 5024991"/>
              <a:gd name="connsiteX63-5873" fmla="*/ 3407086 w 3889897"/>
              <a:gd name="connsiteY63-5874" fmla="*/ 918648 h 5024991"/>
              <a:gd name="connsiteX64-5875" fmla="*/ 3475666 w 3889897"/>
              <a:gd name="connsiteY64-5876" fmla="*/ 1238688 h 5024991"/>
              <a:gd name="connsiteX65-5877" fmla="*/ 3506146 w 3889897"/>
              <a:gd name="connsiteY65-5878" fmla="*/ 1543488 h 5024991"/>
              <a:gd name="connsiteX66-5879" fmla="*/ 3506146 w 3889897"/>
              <a:gd name="connsiteY66-5880" fmla="*/ 1962588 h 5024991"/>
              <a:gd name="connsiteX67-5881" fmla="*/ 3338506 w 3889897"/>
              <a:gd name="connsiteY67-5882" fmla="*/ 2305488 h 5024991"/>
              <a:gd name="connsiteX68-5883" fmla="*/ 3254686 w 3889897"/>
              <a:gd name="connsiteY68-5884" fmla="*/ 2473128 h 5024991"/>
              <a:gd name="connsiteX69-5885" fmla="*/ 3132766 w 3889897"/>
              <a:gd name="connsiteY69-5886" fmla="*/ 2663628 h 5024991"/>
              <a:gd name="connsiteX70-5887" fmla="*/ 3071806 w 3889897"/>
              <a:gd name="connsiteY70-5888" fmla="*/ 2838888 h 5024991"/>
              <a:gd name="connsiteX71-5889" fmla="*/ 3064186 w 3889897"/>
              <a:gd name="connsiteY71-5890" fmla="*/ 2915088 h 5024991"/>
              <a:gd name="connsiteX72-5891" fmla="*/ 3018466 w 3889897"/>
              <a:gd name="connsiteY72-5892" fmla="*/ 3014148 h 5024991"/>
              <a:gd name="connsiteX73-5893" fmla="*/ 2980366 w 3889897"/>
              <a:gd name="connsiteY73-5894" fmla="*/ 3082728 h 5024991"/>
              <a:gd name="connsiteX74-5895" fmla="*/ 2957506 w 3889897"/>
              <a:gd name="connsiteY74-5896" fmla="*/ 3120828 h 5024991"/>
              <a:gd name="connsiteX75-5897" fmla="*/ 2957506 w 3889897"/>
              <a:gd name="connsiteY75-5898" fmla="*/ 3555168 h 5024991"/>
              <a:gd name="connsiteX76-5899" fmla="*/ 3010846 w 3889897"/>
              <a:gd name="connsiteY76-5900" fmla="*/ 3539928 h 5024991"/>
              <a:gd name="connsiteX77-5901" fmla="*/ 3109906 w 3889897"/>
              <a:gd name="connsiteY77-5902" fmla="*/ 3570408 h 5024991"/>
              <a:gd name="connsiteX78-5903" fmla="*/ 3140386 w 3889897"/>
              <a:gd name="connsiteY78-5904" fmla="*/ 3631368 h 5024991"/>
              <a:gd name="connsiteX79-5905" fmla="*/ 3117526 w 3889897"/>
              <a:gd name="connsiteY79-5906" fmla="*/ 3738048 h 5024991"/>
              <a:gd name="connsiteX80-5907" fmla="*/ 3125146 w 3889897"/>
              <a:gd name="connsiteY80-5908" fmla="*/ 4103808 h 5024991"/>
              <a:gd name="connsiteX81-5909" fmla="*/ 3163246 w 3889897"/>
              <a:gd name="connsiteY81-5910" fmla="*/ 4157148 h 5024991"/>
              <a:gd name="connsiteX82-5911" fmla="*/ 3201346 w 3889897"/>
              <a:gd name="connsiteY82-5912" fmla="*/ 4164768 h 5024991"/>
              <a:gd name="connsiteX83-5913" fmla="*/ 3231826 w 3889897"/>
              <a:gd name="connsiteY83-5914" fmla="*/ 4172388 h 5024991"/>
              <a:gd name="connsiteX84-5915" fmla="*/ 3285166 w 3889897"/>
              <a:gd name="connsiteY84-5916" fmla="*/ 4294308 h 5024991"/>
              <a:gd name="connsiteX85-5917" fmla="*/ 3300406 w 3889897"/>
              <a:gd name="connsiteY85-5918" fmla="*/ 4347648 h 5024991"/>
              <a:gd name="connsiteX86-5919" fmla="*/ 3330886 w 3889897"/>
              <a:gd name="connsiteY86-5920" fmla="*/ 4408608 h 5024991"/>
              <a:gd name="connsiteX87-5921" fmla="*/ 3551866 w 3889897"/>
              <a:gd name="connsiteY87-5922" fmla="*/ 4644828 h 5024991"/>
              <a:gd name="connsiteX88-5923" fmla="*/ 3889897 w 3889897"/>
              <a:gd name="connsiteY88-5924" fmla="*/ 5020326 h 5024991"/>
              <a:gd name="connsiteX0-5925" fmla="*/ 712990 w 3889897"/>
              <a:gd name="connsiteY0-5926" fmla="*/ 5019479 h 5020326"/>
              <a:gd name="connsiteX1-5927" fmla="*/ 961066 w 3889897"/>
              <a:gd name="connsiteY1-5928" fmla="*/ 4644828 h 5020326"/>
              <a:gd name="connsiteX2-5929" fmla="*/ 1342066 w 3889897"/>
              <a:gd name="connsiteY2-5930" fmla="*/ 4172388 h 5020326"/>
              <a:gd name="connsiteX3-5931" fmla="*/ 1258246 w 3889897"/>
              <a:gd name="connsiteY3-5932" fmla="*/ 4012368 h 5020326"/>
              <a:gd name="connsiteX4-5933" fmla="*/ 1204906 w 3889897"/>
              <a:gd name="connsiteY4-5934" fmla="*/ 3928548 h 5020326"/>
              <a:gd name="connsiteX5-5935" fmla="*/ 1174426 w 3889897"/>
              <a:gd name="connsiteY5-5936" fmla="*/ 3768528 h 5020326"/>
              <a:gd name="connsiteX6-5937" fmla="*/ 1151566 w 3889897"/>
              <a:gd name="connsiteY6-5938" fmla="*/ 3699948 h 5020326"/>
              <a:gd name="connsiteX7-5939" fmla="*/ 1143946 w 3889897"/>
              <a:gd name="connsiteY7-5940" fmla="*/ 3669468 h 5020326"/>
              <a:gd name="connsiteX8-5941" fmla="*/ 1067746 w 3889897"/>
              <a:gd name="connsiteY8-5942" fmla="*/ 3661848 h 5020326"/>
              <a:gd name="connsiteX9-5943" fmla="*/ 938206 w 3889897"/>
              <a:gd name="connsiteY9-5944" fmla="*/ 3669468 h 5020326"/>
              <a:gd name="connsiteX10-5945" fmla="*/ 831526 w 3889897"/>
              <a:gd name="connsiteY10-5946" fmla="*/ 3692328 h 5020326"/>
              <a:gd name="connsiteX11-5947" fmla="*/ 610546 w 3889897"/>
              <a:gd name="connsiteY11-5948" fmla="*/ 3738048 h 5020326"/>
              <a:gd name="connsiteX12-5949" fmla="*/ 389566 w 3889897"/>
              <a:gd name="connsiteY12-5950" fmla="*/ 3638988 h 5020326"/>
              <a:gd name="connsiteX13-5951" fmla="*/ 381946 w 3889897"/>
              <a:gd name="connsiteY13-5952" fmla="*/ 3326568 h 5020326"/>
              <a:gd name="connsiteX14-5953" fmla="*/ 420046 w 3889897"/>
              <a:gd name="connsiteY14-5954" fmla="*/ 3227508 h 5020326"/>
              <a:gd name="connsiteX15-5955" fmla="*/ 389566 w 3889897"/>
              <a:gd name="connsiteY15-5956" fmla="*/ 3166548 h 5020326"/>
              <a:gd name="connsiteX16-5957" fmla="*/ 351466 w 3889897"/>
              <a:gd name="connsiteY16-5958" fmla="*/ 3105588 h 5020326"/>
              <a:gd name="connsiteX17-5959" fmla="*/ 397186 w 3889897"/>
              <a:gd name="connsiteY17-5960" fmla="*/ 3021768 h 5020326"/>
              <a:gd name="connsiteX18-5961" fmla="*/ 488626 w 3889897"/>
              <a:gd name="connsiteY18-5962" fmla="*/ 2998908 h 5020326"/>
              <a:gd name="connsiteX19-5963" fmla="*/ 471956 w 3889897"/>
              <a:gd name="connsiteY19-5964" fmla="*/ 2942709 h 5020326"/>
              <a:gd name="connsiteX20-5965" fmla="*/ 435286 w 3889897"/>
              <a:gd name="connsiteY20-5966" fmla="*/ 2930328 h 5020326"/>
              <a:gd name="connsiteX21-5967" fmla="*/ 389566 w 3889897"/>
              <a:gd name="connsiteY21-5968" fmla="*/ 2930328 h 5020326"/>
              <a:gd name="connsiteX22-5969" fmla="*/ 314000 w 3889897"/>
              <a:gd name="connsiteY22-5970" fmla="*/ 2893495 h 5020326"/>
              <a:gd name="connsiteX23-5971" fmla="*/ 320986 w 3889897"/>
              <a:gd name="connsiteY23-5972" fmla="*/ 2846508 h 5020326"/>
              <a:gd name="connsiteX24-5973" fmla="*/ 328606 w 3889897"/>
              <a:gd name="connsiteY24-5974" fmla="*/ 2793168 h 5020326"/>
              <a:gd name="connsiteX25-5975" fmla="*/ 313366 w 3889897"/>
              <a:gd name="connsiteY25-5976" fmla="*/ 2732208 h 5020326"/>
              <a:gd name="connsiteX26-5977" fmla="*/ 267646 w 3889897"/>
              <a:gd name="connsiteY26-5978" fmla="*/ 2671248 h 5020326"/>
              <a:gd name="connsiteX27-5979" fmla="*/ 176206 w 3889897"/>
              <a:gd name="connsiteY27-5980" fmla="*/ 2656008 h 5020326"/>
              <a:gd name="connsiteX28-5981" fmla="*/ 54286 w 3889897"/>
              <a:gd name="connsiteY28-5982" fmla="*/ 2610288 h 5020326"/>
              <a:gd name="connsiteX29-5983" fmla="*/ 7931 w 3889897"/>
              <a:gd name="connsiteY29-5984" fmla="*/ 2563298 h 5020326"/>
              <a:gd name="connsiteX30-5985" fmla="*/ 8566 w 3889897"/>
              <a:gd name="connsiteY30-5986" fmla="*/ 2488368 h 5020326"/>
              <a:gd name="connsiteX31-5987" fmla="*/ 92386 w 3889897"/>
              <a:gd name="connsiteY31-5988" fmla="*/ 2335968 h 5020326"/>
              <a:gd name="connsiteX32-5989" fmla="*/ 221926 w 3889897"/>
              <a:gd name="connsiteY32-5990" fmla="*/ 2175948 h 5020326"/>
              <a:gd name="connsiteX33-5991" fmla="*/ 282886 w 3889897"/>
              <a:gd name="connsiteY33-5992" fmla="*/ 2084508 h 5020326"/>
              <a:gd name="connsiteX34-5993" fmla="*/ 328606 w 3889897"/>
              <a:gd name="connsiteY34-5994" fmla="*/ 1977828 h 5020326"/>
              <a:gd name="connsiteX35-5995" fmla="*/ 359086 w 3889897"/>
              <a:gd name="connsiteY35-5996" fmla="*/ 1871148 h 5020326"/>
              <a:gd name="connsiteX36-5997" fmla="*/ 374326 w 3889897"/>
              <a:gd name="connsiteY36-5998" fmla="*/ 1810188 h 5020326"/>
              <a:gd name="connsiteX37-5999" fmla="*/ 343846 w 3889897"/>
              <a:gd name="connsiteY37-6000" fmla="*/ 1756848 h 5020326"/>
              <a:gd name="connsiteX38-6001" fmla="*/ 328606 w 3889897"/>
              <a:gd name="connsiteY38-6002" fmla="*/ 1680648 h 5020326"/>
              <a:gd name="connsiteX39-6003" fmla="*/ 412426 w 3889897"/>
              <a:gd name="connsiteY39-6004" fmla="*/ 1474908 h 5020326"/>
              <a:gd name="connsiteX40-6005" fmla="*/ 442906 w 3889897"/>
              <a:gd name="connsiteY40-6006" fmla="*/ 1307268 h 5020326"/>
              <a:gd name="connsiteX41-6007" fmla="*/ 465766 w 3889897"/>
              <a:gd name="connsiteY41-6008" fmla="*/ 1192968 h 5020326"/>
              <a:gd name="connsiteX42-6009" fmla="*/ 503866 w 3889897"/>
              <a:gd name="connsiteY42-6010" fmla="*/ 1055808 h 5020326"/>
              <a:gd name="connsiteX43-6011" fmla="*/ 557206 w 3889897"/>
              <a:gd name="connsiteY43-6012" fmla="*/ 888168 h 5020326"/>
              <a:gd name="connsiteX44-6013" fmla="*/ 503866 w 3889897"/>
              <a:gd name="connsiteY44-6014" fmla="*/ 888168 h 5020326"/>
              <a:gd name="connsiteX45-6015" fmla="*/ 412426 w 3889897"/>
              <a:gd name="connsiteY45-6016" fmla="*/ 834828 h 5020326"/>
              <a:gd name="connsiteX46-6017" fmla="*/ 328606 w 3889897"/>
              <a:gd name="connsiteY46-6018" fmla="*/ 789108 h 5020326"/>
              <a:gd name="connsiteX47-6019" fmla="*/ 260026 w 3889897"/>
              <a:gd name="connsiteY47-6020" fmla="*/ 773868 h 5020326"/>
              <a:gd name="connsiteX48-6021" fmla="*/ 214306 w 3889897"/>
              <a:gd name="connsiteY48-6022" fmla="*/ 751008 h 5020326"/>
              <a:gd name="connsiteX49-6023" fmla="*/ 260026 w 3889897"/>
              <a:gd name="connsiteY49-6024" fmla="*/ 674808 h 5020326"/>
              <a:gd name="connsiteX50-6025" fmla="*/ 374326 w 3889897"/>
              <a:gd name="connsiteY50-6026" fmla="*/ 606228 h 5020326"/>
              <a:gd name="connsiteX51-6027" fmla="*/ 557206 w 3889897"/>
              <a:gd name="connsiteY51-6028" fmla="*/ 507168 h 5020326"/>
              <a:gd name="connsiteX52-6029" fmla="*/ 656266 w 3889897"/>
              <a:gd name="connsiteY52-6030" fmla="*/ 423348 h 5020326"/>
              <a:gd name="connsiteX53-6031" fmla="*/ 892486 w 3889897"/>
              <a:gd name="connsiteY53-6032" fmla="*/ 232848 h 5020326"/>
              <a:gd name="connsiteX54-6033" fmla="*/ 1174426 w 3889897"/>
              <a:gd name="connsiteY54-6034" fmla="*/ 80448 h 5020326"/>
              <a:gd name="connsiteX55-6035" fmla="*/ 1593526 w 3889897"/>
              <a:gd name="connsiteY55-6036" fmla="*/ 11868 h 5020326"/>
              <a:gd name="connsiteX56-6037" fmla="*/ 1944046 w 3889897"/>
              <a:gd name="connsiteY56-6038" fmla="*/ 4248 h 5020326"/>
              <a:gd name="connsiteX57-6039" fmla="*/ 2172646 w 3889897"/>
              <a:gd name="connsiteY57-6040" fmla="*/ 4248 h 5020326"/>
              <a:gd name="connsiteX58-6041" fmla="*/ 2393626 w 3889897"/>
              <a:gd name="connsiteY58-6042" fmla="*/ 57588 h 5020326"/>
              <a:gd name="connsiteX59-6043" fmla="*/ 2667946 w 3889897"/>
              <a:gd name="connsiteY59-6044" fmla="*/ 133788 h 5020326"/>
              <a:gd name="connsiteX60-6045" fmla="*/ 2820346 w 3889897"/>
              <a:gd name="connsiteY60-6046" fmla="*/ 202368 h 5020326"/>
              <a:gd name="connsiteX61-6047" fmla="*/ 3102286 w 3889897"/>
              <a:gd name="connsiteY61-6048" fmla="*/ 400488 h 5020326"/>
              <a:gd name="connsiteX62-6049" fmla="*/ 3285166 w 3889897"/>
              <a:gd name="connsiteY62-6050" fmla="*/ 651948 h 5020326"/>
              <a:gd name="connsiteX63-6051" fmla="*/ 3407086 w 3889897"/>
              <a:gd name="connsiteY63-6052" fmla="*/ 918648 h 5020326"/>
              <a:gd name="connsiteX64-6053" fmla="*/ 3475666 w 3889897"/>
              <a:gd name="connsiteY64-6054" fmla="*/ 1238688 h 5020326"/>
              <a:gd name="connsiteX65-6055" fmla="*/ 3506146 w 3889897"/>
              <a:gd name="connsiteY65-6056" fmla="*/ 1543488 h 5020326"/>
              <a:gd name="connsiteX66-6057" fmla="*/ 3506146 w 3889897"/>
              <a:gd name="connsiteY66-6058" fmla="*/ 1962588 h 5020326"/>
              <a:gd name="connsiteX67-6059" fmla="*/ 3338506 w 3889897"/>
              <a:gd name="connsiteY67-6060" fmla="*/ 2305488 h 5020326"/>
              <a:gd name="connsiteX68-6061" fmla="*/ 3254686 w 3889897"/>
              <a:gd name="connsiteY68-6062" fmla="*/ 2473128 h 5020326"/>
              <a:gd name="connsiteX69-6063" fmla="*/ 3132766 w 3889897"/>
              <a:gd name="connsiteY69-6064" fmla="*/ 2663628 h 5020326"/>
              <a:gd name="connsiteX70-6065" fmla="*/ 3071806 w 3889897"/>
              <a:gd name="connsiteY70-6066" fmla="*/ 2838888 h 5020326"/>
              <a:gd name="connsiteX71-6067" fmla="*/ 3064186 w 3889897"/>
              <a:gd name="connsiteY71-6068" fmla="*/ 2915088 h 5020326"/>
              <a:gd name="connsiteX72-6069" fmla="*/ 3018466 w 3889897"/>
              <a:gd name="connsiteY72-6070" fmla="*/ 3014148 h 5020326"/>
              <a:gd name="connsiteX73-6071" fmla="*/ 2980366 w 3889897"/>
              <a:gd name="connsiteY73-6072" fmla="*/ 3082728 h 5020326"/>
              <a:gd name="connsiteX74-6073" fmla="*/ 2957506 w 3889897"/>
              <a:gd name="connsiteY74-6074" fmla="*/ 3120828 h 5020326"/>
              <a:gd name="connsiteX75-6075" fmla="*/ 2957506 w 3889897"/>
              <a:gd name="connsiteY75-6076" fmla="*/ 3555168 h 5020326"/>
              <a:gd name="connsiteX76-6077" fmla="*/ 3010846 w 3889897"/>
              <a:gd name="connsiteY76-6078" fmla="*/ 3539928 h 5020326"/>
              <a:gd name="connsiteX77-6079" fmla="*/ 3109906 w 3889897"/>
              <a:gd name="connsiteY77-6080" fmla="*/ 3570408 h 5020326"/>
              <a:gd name="connsiteX78-6081" fmla="*/ 3140386 w 3889897"/>
              <a:gd name="connsiteY78-6082" fmla="*/ 3631368 h 5020326"/>
              <a:gd name="connsiteX79-6083" fmla="*/ 3117526 w 3889897"/>
              <a:gd name="connsiteY79-6084" fmla="*/ 3738048 h 5020326"/>
              <a:gd name="connsiteX80-6085" fmla="*/ 3125146 w 3889897"/>
              <a:gd name="connsiteY80-6086" fmla="*/ 4103808 h 5020326"/>
              <a:gd name="connsiteX81-6087" fmla="*/ 3163246 w 3889897"/>
              <a:gd name="connsiteY81-6088" fmla="*/ 4157148 h 5020326"/>
              <a:gd name="connsiteX82-6089" fmla="*/ 3201346 w 3889897"/>
              <a:gd name="connsiteY82-6090" fmla="*/ 4164768 h 5020326"/>
              <a:gd name="connsiteX83-6091" fmla="*/ 3231826 w 3889897"/>
              <a:gd name="connsiteY83-6092" fmla="*/ 4172388 h 5020326"/>
              <a:gd name="connsiteX84-6093" fmla="*/ 3285166 w 3889897"/>
              <a:gd name="connsiteY84-6094" fmla="*/ 4294308 h 5020326"/>
              <a:gd name="connsiteX85-6095" fmla="*/ 3300406 w 3889897"/>
              <a:gd name="connsiteY85-6096" fmla="*/ 4347648 h 5020326"/>
              <a:gd name="connsiteX86-6097" fmla="*/ 3330886 w 3889897"/>
              <a:gd name="connsiteY86-6098" fmla="*/ 4408608 h 5020326"/>
              <a:gd name="connsiteX87-6099" fmla="*/ 3551866 w 3889897"/>
              <a:gd name="connsiteY87-6100" fmla="*/ 4644828 h 5020326"/>
              <a:gd name="connsiteX88-6101" fmla="*/ 3889897 w 3889897"/>
              <a:gd name="connsiteY88-6102" fmla="*/ 5020326 h 5020326"/>
              <a:gd name="connsiteX0-6103" fmla="*/ 712990 w 3889897"/>
              <a:gd name="connsiteY0-6104" fmla="*/ 5019479 h 5020326"/>
              <a:gd name="connsiteX1-6105" fmla="*/ 961066 w 3889897"/>
              <a:gd name="connsiteY1-6106" fmla="*/ 4644828 h 5020326"/>
              <a:gd name="connsiteX2-6107" fmla="*/ 1342066 w 3889897"/>
              <a:gd name="connsiteY2-6108" fmla="*/ 4172388 h 5020326"/>
              <a:gd name="connsiteX3-6109" fmla="*/ 1258246 w 3889897"/>
              <a:gd name="connsiteY3-6110" fmla="*/ 4012368 h 5020326"/>
              <a:gd name="connsiteX4-6111" fmla="*/ 1204906 w 3889897"/>
              <a:gd name="connsiteY4-6112" fmla="*/ 3928548 h 5020326"/>
              <a:gd name="connsiteX5-6113" fmla="*/ 1174426 w 3889897"/>
              <a:gd name="connsiteY5-6114" fmla="*/ 3768528 h 5020326"/>
              <a:gd name="connsiteX6-6115" fmla="*/ 1151566 w 3889897"/>
              <a:gd name="connsiteY6-6116" fmla="*/ 3699948 h 5020326"/>
              <a:gd name="connsiteX7-6117" fmla="*/ 1143946 w 3889897"/>
              <a:gd name="connsiteY7-6118" fmla="*/ 3669468 h 5020326"/>
              <a:gd name="connsiteX8-6119" fmla="*/ 1067746 w 3889897"/>
              <a:gd name="connsiteY8-6120" fmla="*/ 3661848 h 5020326"/>
              <a:gd name="connsiteX9-6121" fmla="*/ 938206 w 3889897"/>
              <a:gd name="connsiteY9-6122" fmla="*/ 3669468 h 5020326"/>
              <a:gd name="connsiteX10-6123" fmla="*/ 831526 w 3889897"/>
              <a:gd name="connsiteY10-6124" fmla="*/ 3692328 h 5020326"/>
              <a:gd name="connsiteX11-6125" fmla="*/ 610546 w 3889897"/>
              <a:gd name="connsiteY11-6126" fmla="*/ 3738048 h 5020326"/>
              <a:gd name="connsiteX12-6127" fmla="*/ 389566 w 3889897"/>
              <a:gd name="connsiteY12-6128" fmla="*/ 3638988 h 5020326"/>
              <a:gd name="connsiteX13-6129" fmla="*/ 381946 w 3889897"/>
              <a:gd name="connsiteY13-6130" fmla="*/ 3326568 h 5020326"/>
              <a:gd name="connsiteX14-6131" fmla="*/ 420046 w 3889897"/>
              <a:gd name="connsiteY14-6132" fmla="*/ 3227508 h 5020326"/>
              <a:gd name="connsiteX15-6133" fmla="*/ 389566 w 3889897"/>
              <a:gd name="connsiteY15-6134" fmla="*/ 3166548 h 5020326"/>
              <a:gd name="connsiteX16-6135" fmla="*/ 351466 w 3889897"/>
              <a:gd name="connsiteY16-6136" fmla="*/ 3105588 h 5020326"/>
              <a:gd name="connsiteX17-6137" fmla="*/ 397186 w 3889897"/>
              <a:gd name="connsiteY17-6138" fmla="*/ 3021768 h 5020326"/>
              <a:gd name="connsiteX18-6139" fmla="*/ 488626 w 3889897"/>
              <a:gd name="connsiteY18-6140" fmla="*/ 2998908 h 5020326"/>
              <a:gd name="connsiteX19-6141" fmla="*/ 471956 w 3889897"/>
              <a:gd name="connsiteY19-6142" fmla="*/ 2942709 h 5020326"/>
              <a:gd name="connsiteX20-6143" fmla="*/ 435286 w 3889897"/>
              <a:gd name="connsiteY20-6144" fmla="*/ 2930328 h 5020326"/>
              <a:gd name="connsiteX21-6145" fmla="*/ 389566 w 3889897"/>
              <a:gd name="connsiteY21-6146" fmla="*/ 2930328 h 5020326"/>
              <a:gd name="connsiteX22-6147" fmla="*/ 314000 w 3889897"/>
              <a:gd name="connsiteY22-6148" fmla="*/ 2893495 h 5020326"/>
              <a:gd name="connsiteX23-6149" fmla="*/ 320986 w 3889897"/>
              <a:gd name="connsiteY23-6150" fmla="*/ 2846508 h 5020326"/>
              <a:gd name="connsiteX24-6151" fmla="*/ 328606 w 3889897"/>
              <a:gd name="connsiteY24-6152" fmla="*/ 2793168 h 5020326"/>
              <a:gd name="connsiteX25-6153" fmla="*/ 313366 w 3889897"/>
              <a:gd name="connsiteY25-6154" fmla="*/ 2732208 h 5020326"/>
              <a:gd name="connsiteX26-6155" fmla="*/ 267646 w 3889897"/>
              <a:gd name="connsiteY26-6156" fmla="*/ 2671248 h 5020326"/>
              <a:gd name="connsiteX27-6157" fmla="*/ 176206 w 3889897"/>
              <a:gd name="connsiteY27-6158" fmla="*/ 2656008 h 5020326"/>
              <a:gd name="connsiteX28-6159" fmla="*/ 54286 w 3889897"/>
              <a:gd name="connsiteY28-6160" fmla="*/ 2610288 h 5020326"/>
              <a:gd name="connsiteX29-6161" fmla="*/ 7931 w 3889897"/>
              <a:gd name="connsiteY29-6162" fmla="*/ 2563298 h 5020326"/>
              <a:gd name="connsiteX30-6163" fmla="*/ 8566 w 3889897"/>
              <a:gd name="connsiteY30-6164" fmla="*/ 2488368 h 5020326"/>
              <a:gd name="connsiteX31-6165" fmla="*/ 92386 w 3889897"/>
              <a:gd name="connsiteY31-6166" fmla="*/ 2335968 h 5020326"/>
              <a:gd name="connsiteX32-6167" fmla="*/ 221926 w 3889897"/>
              <a:gd name="connsiteY32-6168" fmla="*/ 2175948 h 5020326"/>
              <a:gd name="connsiteX33-6169" fmla="*/ 282886 w 3889897"/>
              <a:gd name="connsiteY33-6170" fmla="*/ 2084508 h 5020326"/>
              <a:gd name="connsiteX34-6171" fmla="*/ 328606 w 3889897"/>
              <a:gd name="connsiteY34-6172" fmla="*/ 1977828 h 5020326"/>
              <a:gd name="connsiteX35-6173" fmla="*/ 359086 w 3889897"/>
              <a:gd name="connsiteY35-6174" fmla="*/ 1871148 h 5020326"/>
              <a:gd name="connsiteX36-6175" fmla="*/ 374326 w 3889897"/>
              <a:gd name="connsiteY36-6176" fmla="*/ 1810188 h 5020326"/>
              <a:gd name="connsiteX37-6177" fmla="*/ 343846 w 3889897"/>
              <a:gd name="connsiteY37-6178" fmla="*/ 1756848 h 5020326"/>
              <a:gd name="connsiteX38-6179" fmla="*/ 328606 w 3889897"/>
              <a:gd name="connsiteY38-6180" fmla="*/ 1680648 h 5020326"/>
              <a:gd name="connsiteX39-6181" fmla="*/ 412426 w 3889897"/>
              <a:gd name="connsiteY39-6182" fmla="*/ 1474908 h 5020326"/>
              <a:gd name="connsiteX40-6183" fmla="*/ 442906 w 3889897"/>
              <a:gd name="connsiteY40-6184" fmla="*/ 1307268 h 5020326"/>
              <a:gd name="connsiteX41-6185" fmla="*/ 465766 w 3889897"/>
              <a:gd name="connsiteY41-6186" fmla="*/ 1192968 h 5020326"/>
              <a:gd name="connsiteX42-6187" fmla="*/ 503866 w 3889897"/>
              <a:gd name="connsiteY42-6188" fmla="*/ 1055808 h 5020326"/>
              <a:gd name="connsiteX43-6189" fmla="*/ 557206 w 3889897"/>
              <a:gd name="connsiteY43-6190" fmla="*/ 888168 h 5020326"/>
              <a:gd name="connsiteX44-6191" fmla="*/ 503866 w 3889897"/>
              <a:gd name="connsiteY44-6192" fmla="*/ 888168 h 5020326"/>
              <a:gd name="connsiteX45-6193" fmla="*/ 412426 w 3889897"/>
              <a:gd name="connsiteY45-6194" fmla="*/ 834828 h 5020326"/>
              <a:gd name="connsiteX46-6195" fmla="*/ 328606 w 3889897"/>
              <a:gd name="connsiteY46-6196" fmla="*/ 789108 h 5020326"/>
              <a:gd name="connsiteX47-6197" fmla="*/ 260026 w 3889897"/>
              <a:gd name="connsiteY47-6198" fmla="*/ 773868 h 5020326"/>
              <a:gd name="connsiteX48-6199" fmla="*/ 214306 w 3889897"/>
              <a:gd name="connsiteY48-6200" fmla="*/ 751008 h 5020326"/>
              <a:gd name="connsiteX49-6201" fmla="*/ 260026 w 3889897"/>
              <a:gd name="connsiteY49-6202" fmla="*/ 674808 h 5020326"/>
              <a:gd name="connsiteX50-6203" fmla="*/ 374326 w 3889897"/>
              <a:gd name="connsiteY50-6204" fmla="*/ 606228 h 5020326"/>
              <a:gd name="connsiteX51-6205" fmla="*/ 557206 w 3889897"/>
              <a:gd name="connsiteY51-6206" fmla="*/ 507168 h 5020326"/>
              <a:gd name="connsiteX52-6207" fmla="*/ 656266 w 3889897"/>
              <a:gd name="connsiteY52-6208" fmla="*/ 423348 h 5020326"/>
              <a:gd name="connsiteX53-6209" fmla="*/ 892486 w 3889897"/>
              <a:gd name="connsiteY53-6210" fmla="*/ 232848 h 5020326"/>
              <a:gd name="connsiteX54-6211" fmla="*/ 1174426 w 3889897"/>
              <a:gd name="connsiteY54-6212" fmla="*/ 80448 h 5020326"/>
              <a:gd name="connsiteX55-6213" fmla="*/ 1593526 w 3889897"/>
              <a:gd name="connsiteY55-6214" fmla="*/ 11868 h 5020326"/>
              <a:gd name="connsiteX56-6215" fmla="*/ 1944046 w 3889897"/>
              <a:gd name="connsiteY56-6216" fmla="*/ 4248 h 5020326"/>
              <a:gd name="connsiteX57-6217" fmla="*/ 2172646 w 3889897"/>
              <a:gd name="connsiteY57-6218" fmla="*/ 4248 h 5020326"/>
              <a:gd name="connsiteX58-6219" fmla="*/ 2393626 w 3889897"/>
              <a:gd name="connsiteY58-6220" fmla="*/ 57588 h 5020326"/>
              <a:gd name="connsiteX59-6221" fmla="*/ 2667946 w 3889897"/>
              <a:gd name="connsiteY59-6222" fmla="*/ 133788 h 5020326"/>
              <a:gd name="connsiteX60-6223" fmla="*/ 2820346 w 3889897"/>
              <a:gd name="connsiteY60-6224" fmla="*/ 202368 h 5020326"/>
              <a:gd name="connsiteX61-6225" fmla="*/ 3102286 w 3889897"/>
              <a:gd name="connsiteY61-6226" fmla="*/ 400488 h 5020326"/>
              <a:gd name="connsiteX62-6227" fmla="*/ 3285166 w 3889897"/>
              <a:gd name="connsiteY62-6228" fmla="*/ 651948 h 5020326"/>
              <a:gd name="connsiteX63-6229" fmla="*/ 3407086 w 3889897"/>
              <a:gd name="connsiteY63-6230" fmla="*/ 918648 h 5020326"/>
              <a:gd name="connsiteX64-6231" fmla="*/ 3475666 w 3889897"/>
              <a:gd name="connsiteY64-6232" fmla="*/ 1238688 h 5020326"/>
              <a:gd name="connsiteX65-6233" fmla="*/ 3506146 w 3889897"/>
              <a:gd name="connsiteY65-6234" fmla="*/ 1543488 h 5020326"/>
              <a:gd name="connsiteX66-6235" fmla="*/ 3506146 w 3889897"/>
              <a:gd name="connsiteY66-6236" fmla="*/ 1962588 h 5020326"/>
              <a:gd name="connsiteX67-6237" fmla="*/ 3338506 w 3889897"/>
              <a:gd name="connsiteY67-6238" fmla="*/ 2305488 h 5020326"/>
              <a:gd name="connsiteX68-6239" fmla="*/ 3254686 w 3889897"/>
              <a:gd name="connsiteY68-6240" fmla="*/ 2473128 h 5020326"/>
              <a:gd name="connsiteX69-6241" fmla="*/ 3132766 w 3889897"/>
              <a:gd name="connsiteY69-6242" fmla="*/ 2663628 h 5020326"/>
              <a:gd name="connsiteX70-6243" fmla="*/ 3071806 w 3889897"/>
              <a:gd name="connsiteY70-6244" fmla="*/ 2838888 h 5020326"/>
              <a:gd name="connsiteX71-6245" fmla="*/ 3064186 w 3889897"/>
              <a:gd name="connsiteY71-6246" fmla="*/ 2915088 h 5020326"/>
              <a:gd name="connsiteX72-6247" fmla="*/ 3018466 w 3889897"/>
              <a:gd name="connsiteY72-6248" fmla="*/ 3014148 h 5020326"/>
              <a:gd name="connsiteX73-6249" fmla="*/ 2980366 w 3889897"/>
              <a:gd name="connsiteY73-6250" fmla="*/ 3082728 h 5020326"/>
              <a:gd name="connsiteX74-6251" fmla="*/ 2957506 w 3889897"/>
              <a:gd name="connsiteY74-6252" fmla="*/ 3120828 h 5020326"/>
              <a:gd name="connsiteX75-6253" fmla="*/ 2957506 w 3889897"/>
              <a:gd name="connsiteY75-6254" fmla="*/ 3555168 h 5020326"/>
              <a:gd name="connsiteX76-6255" fmla="*/ 3010846 w 3889897"/>
              <a:gd name="connsiteY76-6256" fmla="*/ 3539928 h 5020326"/>
              <a:gd name="connsiteX77-6257" fmla="*/ 3109906 w 3889897"/>
              <a:gd name="connsiteY77-6258" fmla="*/ 3570408 h 5020326"/>
              <a:gd name="connsiteX78-6259" fmla="*/ 3140386 w 3889897"/>
              <a:gd name="connsiteY78-6260" fmla="*/ 3631368 h 5020326"/>
              <a:gd name="connsiteX79-6261" fmla="*/ 3117526 w 3889897"/>
              <a:gd name="connsiteY79-6262" fmla="*/ 3738048 h 5020326"/>
              <a:gd name="connsiteX80-6263" fmla="*/ 3125146 w 3889897"/>
              <a:gd name="connsiteY80-6264" fmla="*/ 4103808 h 5020326"/>
              <a:gd name="connsiteX81-6265" fmla="*/ 3201346 w 3889897"/>
              <a:gd name="connsiteY81-6266" fmla="*/ 4164768 h 5020326"/>
              <a:gd name="connsiteX82-6267" fmla="*/ 3231826 w 3889897"/>
              <a:gd name="connsiteY82-6268" fmla="*/ 4172388 h 5020326"/>
              <a:gd name="connsiteX83-6269" fmla="*/ 3285166 w 3889897"/>
              <a:gd name="connsiteY83-6270" fmla="*/ 4294308 h 5020326"/>
              <a:gd name="connsiteX84-6271" fmla="*/ 3300406 w 3889897"/>
              <a:gd name="connsiteY84-6272" fmla="*/ 4347648 h 5020326"/>
              <a:gd name="connsiteX85-6273" fmla="*/ 3330886 w 3889897"/>
              <a:gd name="connsiteY85-6274" fmla="*/ 4408608 h 5020326"/>
              <a:gd name="connsiteX86-6275" fmla="*/ 3551866 w 3889897"/>
              <a:gd name="connsiteY86-6276" fmla="*/ 4644828 h 5020326"/>
              <a:gd name="connsiteX87-6277" fmla="*/ 3889897 w 3889897"/>
              <a:gd name="connsiteY87-6278" fmla="*/ 5020326 h 5020326"/>
              <a:gd name="connsiteX0-6279" fmla="*/ 712990 w 3889897"/>
              <a:gd name="connsiteY0-6280" fmla="*/ 5019479 h 5020326"/>
              <a:gd name="connsiteX1-6281" fmla="*/ 961066 w 3889897"/>
              <a:gd name="connsiteY1-6282" fmla="*/ 4644828 h 5020326"/>
              <a:gd name="connsiteX2-6283" fmla="*/ 1342066 w 3889897"/>
              <a:gd name="connsiteY2-6284" fmla="*/ 4172388 h 5020326"/>
              <a:gd name="connsiteX3-6285" fmla="*/ 1258246 w 3889897"/>
              <a:gd name="connsiteY3-6286" fmla="*/ 4012368 h 5020326"/>
              <a:gd name="connsiteX4-6287" fmla="*/ 1204906 w 3889897"/>
              <a:gd name="connsiteY4-6288" fmla="*/ 3928548 h 5020326"/>
              <a:gd name="connsiteX5-6289" fmla="*/ 1174426 w 3889897"/>
              <a:gd name="connsiteY5-6290" fmla="*/ 3768528 h 5020326"/>
              <a:gd name="connsiteX6-6291" fmla="*/ 1151566 w 3889897"/>
              <a:gd name="connsiteY6-6292" fmla="*/ 3699948 h 5020326"/>
              <a:gd name="connsiteX7-6293" fmla="*/ 1143946 w 3889897"/>
              <a:gd name="connsiteY7-6294" fmla="*/ 3669468 h 5020326"/>
              <a:gd name="connsiteX8-6295" fmla="*/ 1067746 w 3889897"/>
              <a:gd name="connsiteY8-6296" fmla="*/ 3661848 h 5020326"/>
              <a:gd name="connsiteX9-6297" fmla="*/ 938206 w 3889897"/>
              <a:gd name="connsiteY9-6298" fmla="*/ 3669468 h 5020326"/>
              <a:gd name="connsiteX10-6299" fmla="*/ 831526 w 3889897"/>
              <a:gd name="connsiteY10-6300" fmla="*/ 3692328 h 5020326"/>
              <a:gd name="connsiteX11-6301" fmla="*/ 610546 w 3889897"/>
              <a:gd name="connsiteY11-6302" fmla="*/ 3738048 h 5020326"/>
              <a:gd name="connsiteX12-6303" fmla="*/ 389566 w 3889897"/>
              <a:gd name="connsiteY12-6304" fmla="*/ 3638988 h 5020326"/>
              <a:gd name="connsiteX13-6305" fmla="*/ 381946 w 3889897"/>
              <a:gd name="connsiteY13-6306" fmla="*/ 3326568 h 5020326"/>
              <a:gd name="connsiteX14-6307" fmla="*/ 420046 w 3889897"/>
              <a:gd name="connsiteY14-6308" fmla="*/ 3227508 h 5020326"/>
              <a:gd name="connsiteX15-6309" fmla="*/ 389566 w 3889897"/>
              <a:gd name="connsiteY15-6310" fmla="*/ 3166548 h 5020326"/>
              <a:gd name="connsiteX16-6311" fmla="*/ 351466 w 3889897"/>
              <a:gd name="connsiteY16-6312" fmla="*/ 3105588 h 5020326"/>
              <a:gd name="connsiteX17-6313" fmla="*/ 397186 w 3889897"/>
              <a:gd name="connsiteY17-6314" fmla="*/ 3021768 h 5020326"/>
              <a:gd name="connsiteX18-6315" fmla="*/ 488626 w 3889897"/>
              <a:gd name="connsiteY18-6316" fmla="*/ 2998908 h 5020326"/>
              <a:gd name="connsiteX19-6317" fmla="*/ 471956 w 3889897"/>
              <a:gd name="connsiteY19-6318" fmla="*/ 2942709 h 5020326"/>
              <a:gd name="connsiteX20-6319" fmla="*/ 435286 w 3889897"/>
              <a:gd name="connsiteY20-6320" fmla="*/ 2930328 h 5020326"/>
              <a:gd name="connsiteX21-6321" fmla="*/ 389566 w 3889897"/>
              <a:gd name="connsiteY21-6322" fmla="*/ 2930328 h 5020326"/>
              <a:gd name="connsiteX22-6323" fmla="*/ 314000 w 3889897"/>
              <a:gd name="connsiteY22-6324" fmla="*/ 2893495 h 5020326"/>
              <a:gd name="connsiteX23-6325" fmla="*/ 320986 w 3889897"/>
              <a:gd name="connsiteY23-6326" fmla="*/ 2846508 h 5020326"/>
              <a:gd name="connsiteX24-6327" fmla="*/ 328606 w 3889897"/>
              <a:gd name="connsiteY24-6328" fmla="*/ 2793168 h 5020326"/>
              <a:gd name="connsiteX25-6329" fmla="*/ 313366 w 3889897"/>
              <a:gd name="connsiteY25-6330" fmla="*/ 2732208 h 5020326"/>
              <a:gd name="connsiteX26-6331" fmla="*/ 267646 w 3889897"/>
              <a:gd name="connsiteY26-6332" fmla="*/ 2671248 h 5020326"/>
              <a:gd name="connsiteX27-6333" fmla="*/ 176206 w 3889897"/>
              <a:gd name="connsiteY27-6334" fmla="*/ 2656008 h 5020326"/>
              <a:gd name="connsiteX28-6335" fmla="*/ 54286 w 3889897"/>
              <a:gd name="connsiteY28-6336" fmla="*/ 2610288 h 5020326"/>
              <a:gd name="connsiteX29-6337" fmla="*/ 7931 w 3889897"/>
              <a:gd name="connsiteY29-6338" fmla="*/ 2563298 h 5020326"/>
              <a:gd name="connsiteX30-6339" fmla="*/ 8566 w 3889897"/>
              <a:gd name="connsiteY30-6340" fmla="*/ 2488368 h 5020326"/>
              <a:gd name="connsiteX31-6341" fmla="*/ 92386 w 3889897"/>
              <a:gd name="connsiteY31-6342" fmla="*/ 2335968 h 5020326"/>
              <a:gd name="connsiteX32-6343" fmla="*/ 221926 w 3889897"/>
              <a:gd name="connsiteY32-6344" fmla="*/ 2175948 h 5020326"/>
              <a:gd name="connsiteX33-6345" fmla="*/ 282886 w 3889897"/>
              <a:gd name="connsiteY33-6346" fmla="*/ 2084508 h 5020326"/>
              <a:gd name="connsiteX34-6347" fmla="*/ 328606 w 3889897"/>
              <a:gd name="connsiteY34-6348" fmla="*/ 1977828 h 5020326"/>
              <a:gd name="connsiteX35-6349" fmla="*/ 359086 w 3889897"/>
              <a:gd name="connsiteY35-6350" fmla="*/ 1871148 h 5020326"/>
              <a:gd name="connsiteX36-6351" fmla="*/ 374326 w 3889897"/>
              <a:gd name="connsiteY36-6352" fmla="*/ 1810188 h 5020326"/>
              <a:gd name="connsiteX37-6353" fmla="*/ 343846 w 3889897"/>
              <a:gd name="connsiteY37-6354" fmla="*/ 1756848 h 5020326"/>
              <a:gd name="connsiteX38-6355" fmla="*/ 328606 w 3889897"/>
              <a:gd name="connsiteY38-6356" fmla="*/ 1680648 h 5020326"/>
              <a:gd name="connsiteX39-6357" fmla="*/ 412426 w 3889897"/>
              <a:gd name="connsiteY39-6358" fmla="*/ 1474908 h 5020326"/>
              <a:gd name="connsiteX40-6359" fmla="*/ 442906 w 3889897"/>
              <a:gd name="connsiteY40-6360" fmla="*/ 1307268 h 5020326"/>
              <a:gd name="connsiteX41-6361" fmla="*/ 465766 w 3889897"/>
              <a:gd name="connsiteY41-6362" fmla="*/ 1192968 h 5020326"/>
              <a:gd name="connsiteX42-6363" fmla="*/ 503866 w 3889897"/>
              <a:gd name="connsiteY42-6364" fmla="*/ 1055808 h 5020326"/>
              <a:gd name="connsiteX43-6365" fmla="*/ 557206 w 3889897"/>
              <a:gd name="connsiteY43-6366" fmla="*/ 888168 h 5020326"/>
              <a:gd name="connsiteX44-6367" fmla="*/ 503866 w 3889897"/>
              <a:gd name="connsiteY44-6368" fmla="*/ 888168 h 5020326"/>
              <a:gd name="connsiteX45-6369" fmla="*/ 412426 w 3889897"/>
              <a:gd name="connsiteY45-6370" fmla="*/ 834828 h 5020326"/>
              <a:gd name="connsiteX46-6371" fmla="*/ 328606 w 3889897"/>
              <a:gd name="connsiteY46-6372" fmla="*/ 789108 h 5020326"/>
              <a:gd name="connsiteX47-6373" fmla="*/ 260026 w 3889897"/>
              <a:gd name="connsiteY47-6374" fmla="*/ 773868 h 5020326"/>
              <a:gd name="connsiteX48-6375" fmla="*/ 214306 w 3889897"/>
              <a:gd name="connsiteY48-6376" fmla="*/ 751008 h 5020326"/>
              <a:gd name="connsiteX49-6377" fmla="*/ 260026 w 3889897"/>
              <a:gd name="connsiteY49-6378" fmla="*/ 674808 h 5020326"/>
              <a:gd name="connsiteX50-6379" fmla="*/ 374326 w 3889897"/>
              <a:gd name="connsiteY50-6380" fmla="*/ 606228 h 5020326"/>
              <a:gd name="connsiteX51-6381" fmla="*/ 557206 w 3889897"/>
              <a:gd name="connsiteY51-6382" fmla="*/ 507168 h 5020326"/>
              <a:gd name="connsiteX52-6383" fmla="*/ 656266 w 3889897"/>
              <a:gd name="connsiteY52-6384" fmla="*/ 423348 h 5020326"/>
              <a:gd name="connsiteX53-6385" fmla="*/ 892486 w 3889897"/>
              <a:gd name="connsiteY53-6386" fmla="*/ 232848 h 5020326"/>
              <a:gd name="connsiteX54-6387" fmla="*/ 1174426 w 3889897"/>
              <a:gd name="connsiteY54-6388" fmla="*/ 80448 h 5020326"/>
              <a:gd name="connsiteX55-6389" fmla="*/ 1593526 w 3889897"/>
              <a:gd name="connsiteY55-6390" fmla="*/ 11868 h 5020326"/>
              <a:gd name="connsiteX56-6391" fmla="*/ 1944046 w 3889897"/>
              <a:gd name="connsiteY56-6392" fmla="*/ 4248 h 5020326"/>
              <a:gd name="connsiteX57-6393" fmla="*/ 2172646 w 3889897"/>
              <a:gd name="connsiteY57-6394" fmla="*/ 4248 h 5020326"/>
              <a:gd name="connsiteX58-6395" fmla="*/ 2393626 w 3889897"/>
              <a:gd name="connsiteY58-6396" fmla="*/ 57588 h 5020326"/>
              <a:gd name="connsiteX59-6397" fmla="*/ 2667946 w 3889897"/>
              <a:gd name="connsiteY59-6398" fmla="*/ 133788 h 5020326"/>
              <a:gd name="connsiteX60-6399" fmla="*/ 2820346 w 3889897"/>
              <a:gd name="connsiteY60-6400" fmla="*/ 202368 h 5020326"/>
              <a:gd name="connsiteX61-6401" fmla="*/ 3102286 w 3889897"/>
              <a:gd name="connsiteY61-6402" fmla="*/ 400488 h 5020326"/>
              <a:gd name="connsiteX62-6403" fmla="*/ 3285166 w 3889897"/>
              <a:gd name="connsiteY62-6404" fmla="*/ 651948 h 5020326"/>
              <a:gd name="connsiteX63-6405" fmla="*/ 3407086 w 3889897"/>
              <a:gd name="connsiteY63-6406" fmla="*/ 918648 h 5020326"/>
              <a:gd name="connsiteX64-6407" fmla="*/ 3475666 w 3889897"/>
              <a:gd name="connsiteY64-6408" fmla="*/ 1238688 h 5020326"/>
              <a:gd name="connsiteX65-6409" fmla="*/ 3506146 w 3889897"/>
              <a:gd name="connsiteY65-6410" fmla="*/ 1543488 h 5020326"/>
              <a:gd name="connsiteX66-6411" fmla="*/ 3506146 w 3889897"/>
              <a:gd name="connsiteY66-6412" fmla="*/ 1962588 h 5020326"/>
              <a:gd name="connsiteX67-6413" fmla="*/ 3338506 w 3889897"/>
              <a:gd name="connsiteY67-6414" fmla="*/ 2305488 h 5020326"/>
              <a:gd name="connsiteX68-6415" fmla="*/ 3254686 w 3889897"/>
              <a:gd name="connsiteY68-6416" fmla="*/ 2473128 h 5020326"/>
              <a:gd name="connsiteX69-6417" fmla="*/ 3132766 w 3889897"/>
              <a:gd name="connsiteY69-6418" fmla="*/ 2663628 h 5020326"/>
              <a:gd name="connsiteX70-6419" fmla="*/ 3071806 w 3889897"/>
              <a:gd name="connsiteY70-6420" fmla="*/ 2838888 h 5020326"/>
              <a:gd name="connsiteX71-6421" fmla="*/ 3064186 w 3889897"/>
              <a:gd name="connsiteY71-6422" fmla="*/ 2915088 h 5020326"/>
              <a:gd name="connsiteX72-6423" fmla="*/ 3018466 w 3889897"/>
              <a:gd name="connsiteY72-6424" fmla="*/ 3014148 h 5020326"/>
              <a:gd name="connsiteX73-6425" fmla="*/ 2980366 w 3889897"/>
              <a:gd name="connsiteY73-6426" fmla="*/ 3082728 h 5020326"/>
              <a:gd name="connsiteX74-6427" fmla="*/ 2957506 w 3889897"/>
              <a:gd name="connsiteY74-6428" fmla="*/ 3120828 h 5020326"/>
              <a:gd name="connsiteX75-6429" fmla="*/ 2957506 w 3889897"/>
              <a:gd name="connsiteY75-6430" fmla="*/ 3555168 h 5020326"/>
              <a:gd name="connsiteX76-6431" fmla="*/ 3010846 w 3889897"/>
              <a:gd name="connsiteY76-6432" fmla="*/ 3539928 h 5020326"/>
              <a:gd name="connsiteX77-6433" fmla="*/ 3109906 w 3889897"/>
              <a:gd name="connsiteY77-6434" fmla="*/ 3570408 h 5020326"/>
              <a:gd name="connsiteX78-6435" fmla="*/ 3140386 w 3889897"/>
              <a:gd name="connsiteY78-6436" fmla="*/ 3631368 h 5020326"/>
              <a:gd name="connsiteX79-6437" fmla="*/ 3117526 w 3889897"/>
              <a:gd name="connsiteY79-6438" fmla="*/ 3738048 h 5020326"/>
              <a:gd name="connsiteX80-6439" fmla="*/ 3125146 w 3889897"/>
              <a:gd name="connsiteY80-6440" fmla="*/ 4103808 h 5020326"/>
              <a:gd name="connsiteX81-6441" fmla="*/ 3231826 w 3889897"/>
              <a:gd name="connsiteY81-6442" fmla="*/ 4172388 h 5020326"/>
              <a:gd name="connsiteX82-6443" fmla="*/ 3285166 w 3889897"/>
              <a:gd name="connsiteY82-6444" fmla="*/ 4294308 h 5020326"/>
              <a:gd name="connsiteX83-6445" fmla="*/ 3300406 w 3889897"/>
              <a:gd name="connsiteY83-6446" fmla="*/ 4347648 h 5020326"/>
              <a:gd name="connsiteX84-6447" fmla="*/ 3330886 w 3889897"/>
              <a:gd name="connsiteY84-6448" fmla="*/ 4408608 h 5020326"/>
              <a:gd name="connsiteX85-6449" fmla="*/ 3551866 w 3889897"/>
              <a:gd name="connsiteY85-6450" fmla="*/ 4644828 h 5020326"/>
              <a:gd name="connsiteX86-6451" fmla="*/ 3889897 w 3889897"/>
              <a:gd name="connsiteY86-6452" fmla="*/ 5020326 h 5020326"/>
              <a:gd name="connsiteX0-6453" fmla="*/ 712990 w 3889897"/>
              <a:gd name="connsiteY0-6454" fmla="*/ 5019479 h 5020326"/>
              <a:gd name="connsiteX1-6455" fmla="*/ 961066 w 3889897"/>
              <a:gd name="connsiteY1-6456" fmla="*/ 4644828 h 5020326"/>
              <a:gd name="connsiteX2-6457" fmla="*/ 1342066 w 3889897"/>
              <a:gd name="connsiteY2-6458" fmla="*/ 4172388 h 5020326"/>
              <a:gd name="connsiteX3-6459" fmla="*/ 1258246 w 3889897"/>
              <a:gd name="connsiteY3-6460" fmla="*/ 4012368 h 5020326"/>
              <a:gd name="connsiteX4-6461" fmla="*/ 1204906 w 3889897"/>
              <a:gd name="connsiteY4-6462" fmla="*/ 3928548 h 5020326"/>
              <a:gd name="connsiteX5-6463" fmla="*/ 1174426 w 3889897"/>
              <a:gd name="connsiteY5-6464" fmla="*/ 3768528 h 5020326"/>
              <a:gd name="connsiteX6-6465" fmla="*/ 1143946 w 3889897"/>
              <a:gd name="connsiteY6-6466" fmla="*/ 3669468 h 5020326"/>
              <a:gd name="connsiteX7-6467" fmla="*/ 1067746 w 3889897"/>
              <a:gd name="connsiteY7-6468" fmla="*/ 3661848 h 5020326"/>
              <a:gd name="connsiteX8-6469" fmla="*/ 938206 w 3889897"/>
              <a:gd name="connsiteY8-6470" fmla="*/ 3669468 h 5020326"/>
              <a:gd name="connsiteX9-6471" fmla="*/ 831526 w 3889897"/>
              <a:gd name="connsiteY9-6472" fmla="*/ 3692328 h 5020326"/>
              <a:gd name="connsiteX10-6473" fmla="*/ 610546 w 3889897"/>
              <a:gd name="connsiteY10-6474" fmla="*/ 3738048 h 5020326"/>
              <a:gd name="connsiteX11-6475" fmla="*/ 389566 w 3889897"/>
              <a:gd name="connsiteY11-6476" fmla="*/ 3638988 h 5020326"/>
              <a:gd name="connsiteX12-6477" fmla="*/ 381946 w 3889897"/>
              <a:gd name="connsiteY12-6478" fmla="*/ 3326568 h 5020326"/>
              <a:gd name="connsiteX13-6479" fmla="*/ 420046 w 3889897"/>
              <a:gd name="connsiteY13-6480" fmla="*/ 3227508 h 5020326"/>
              <a:gd name="connsiteX14-6481" fmla="*/ 389566 w 3889897"/>
              <a:gd name="connsiteY14-6482" fmla="*/ 3166548 h 5020326"/>
              <a:gd name="connsiteX15-6483" fmla="*/ 351466 w 3889897"/>
              <a:gd name="connsiteY15-6484" fmla="*/ 3105588 h 5020326"/>
              <a:gd name="connsiteX16-6485" fmla="*/ 397186 w 3889897"/>
              <a:gd name="connsiteY16-6486" fmla="*/ 3021768 h 5020326"/>
              <a:gd name="connsiteX17-6487" fmla="*/ 488626 w 3889897"/>
              <a:gd name="connsiteY17-6488" fmla="*/ 2998908 h 5020326"/>
              <a:gd name="connsiteX18-6489" fmla="*/ 471956 w 3889897"/>
              <a:gd name="connsiteY18-6490" fmla="*/ 2942709 h 5020326"/>
              <a:gd name="connsiteX19-6491" fmla="*/ 435286 w 3889897"/>
              <a:gd name="connsiteY19-6492" fmla="*/ 2930328 h 5020326"/>
              <a:gd name="connsiteX20-6493" fmla="*/ 389566 w 3889897"/>
              <a:gd name="connsiteY20-6494" fmla="*/ 2930328 h 5020326"/>
              <a:gd name="connsiteX21-6495" fmla="*/ 314000 w 3889897"/>
              <a:gd name="connsiteY21-6496" fmla="*/ 2893495 h 5020326"/>
              <a:gd name="connsiteX22-6497" fmla="*/ 320986 w 3889897"/>
              <a:gd name="connsiteY22-6498" fmla="*/ 2846508 h 5020326"/>
              <a:gd name="connsiteX23-6499" fmla="*/ 328606 w 3889897"/>
              <a:gd name="connsiteY23-6500" fmla="*/ 2793168 h 5020326"/>
              <a:gd name="connsiteX24-6501" fmla="*/ 313366 w 3889897"/>
              <a:gd name="connsiteY24-6502" fmla="*/ 2732208 h 5020326"/>
              <a:gd name="connsiteX25-6503" fmla="*/ 267646 w 3889897"/>
              <a:gd name="connsiteY25-6504" fmla="*/ 2671248 h 5020326"/>
              <a:gd name="connsiteX26-6505" fmla="*/ 176206 w 3889897"/>
              <a:gd name="connsiteY26-6506" fmla="*/ 2656008 h 5020326"/>
              <a:gd name="connsiteX27-6507" fmla="*/ 54286 w 3889897"/>
              <a:gd name="connsiteY27-6508" fmla="*/ 2610288 h 5020326"/>
              <a:gd name="connsiteX28-6509" fmla="*/ 7931 w 3889897"/>
              <a:gd name="connsiteY28-6510" fmla="*/ 2563298 h 5020326"/>
              <a:gd name="connsiteX29-6511" fmla="*/ 8566 w 3889897"/>
              <a:gd name="connsiteY29-6512" fmla="*/ 2488368 h 5020326"/>
              <a:gd name="connsiteX30-6513" fmla="*/ 92386 w 3889897"/>
              <a:gd name="connsiteY30-6514" fmla="*/ 2335968 h 5020326"/>
              <a:gd name="connsiteX31-6515" fmla="*/ 221926 w 3889897"/>
              <a:gd name="connsiteY31-6516" fmla="*/ 2175948 h 5020326"/>
              <a:gd name="connsiteX32-6517" fmla="*/ 282886 w 3889897"/>
              <a:gd name="connsiteY32-6518" fmla="*/ 2084508 h 5020326"/>
              <a:gd name="connsiteX33-6519" fmla="*/ 328606 w 3889897"/>
              <a:gd name="connsiteY33-6520" fmla="*/ 1977828 h 5020326"/>
              <a:gd name="connsiteX34-6521" fmla="*/ 359086 w 3889897"/>
              <a:gd name="connsiteY34-6522" fmla="*/ 1871148 h 5020326"/>
              <a:gd name="connsiteX35-6523" fmla="*/ 374326 w 3889897"/>
              <a:gd name="connsiteY35-6524" fmla="*/ 1810188 h 5020326"/>
              <a:gd name="connsiteX36-6525" fmla="*/ 343846 w 3889897"/>
              <a:gd name="connsiteY36-6526" fmla="*/ 1756848 h 5020326"/>
              <a:gd name="connsiteX37-6527" fmla="*/ 328606 w 3889897"/>
              <a:gd name="connsiteY37-6528" fmla="*/ 1680648 h 5020326"/>
              <a:gd name="connsiteX38-6529" fmla="*/ 412426 w 3889897"/>
              <a:gd name="connsiteY38-6530" fmla="*/ 1474908 h 5020326"/>
              <a:gd name="connsiteX39-6531" fmla="*/ 442906 w 3889897"/>
              <a:gd name="connsiteY39-6532" fmla="*/ 1307268 h 5020326"/>
              <a:gd name="connsiteX40-6533" fmla="*/ 465766 w 3889897"/>
              <a:gd name="connsiteY40-6534" fmla="*/ 1192968 h 5020326"/>
              <a:gd name="connsiteX41-6535" fmla="*/ 503866 w 3889897"/>
              <a:gd name="connsiteY41-6536" fmla="*/ 1055808 h 5020326"/>
              <a:gd name="connsiteX42-6537" fmla="*/ 557206 w 3889897"/>
              <a:gd name="connsiteY42-6538" fmla="*/ 888168 h 5020326"/>
              <a:gd name="connsiteX43-6539" fmla="*/ 503866 w 3889897"/>
              <a:gd name="connsiteY43-6540" fmla="*/ 888168 h 5020326"/>
              <a:gd name="connsiteX44-6541" fmla="*/ 412426 w 3889897"/>
              <a:gd name="connsiteY44-6542" fmla="*/ 834828 h 5020326"/>
              <a:gd name="connsiteX45-6543" fmla="*/ 328606 w 3889897"/>
              <a:gd name="connsiteY45-6544" fmla="*/ 789108 h 5020326"/>
              <a:gd name="connsiteX46-6545" fmla="*/ 260026 w 3889897"/>
              <a:gd name="connsiteY46-6546" fmla="*/ 773868 h 5020326"/>
              <a:gd name="connsiteX47-6547" fmla="*/ 214306 w 3889897"/>
              <a:gd name="connsiteY47-6548" fmla="*/ 751008 h 5020326"/>
              <a:gd name="connsiteX48-6549" fmla="*/ 260026 w 3889897"/>
              <a:gd name="connsiteY48-6550" fmla="*/ 674808 h 5020326"/>
              <a:gd name="connsiteX49-6551" fmla="*/ 374326 w 3889897"/>
              <a:gd name="connsiteY49-6552" fmla="*/ 606228 h 5020326"/>
              <a:gd name="connsiteX50-6553" fmla="*/ 557206 w 3889897"/>
              <a:gd name="connsiteY50-6554" fmla="*/ 507168 h 5020326"/>
              <a:gd name="connsiteX51-6555" fmla="*/ 656266 w 3889897"/>
              <a:gd name="connsiteY51-6556" fmla="*/ 423348 h 5020326"/>
              <a:gd name="connsiteX52-6557" fmla="*/ 892486 w 3889897"/>
              <a:gd name="connsiteY52-6558" fmla="*/ 232848 h 5020326"/>
              <a:gd name="connsiteX53-6559" fmla="*/ 1174426 w 3889897"/>
              <a:gd name="connsiteY53-6560" fmla="*/ 80448 h 5020326"/>
              <a:gd name="connsiteX54-6561" fmla="*/ 1593526 w 3889897"/>
              <a:gd name="connsiteY54-6562" fmla="*/ 11868 h 5020326"/>
              <a:gd name="connsiteX55-6563" fmla="*/ 1944046 w 3889897"/>
              <a:gd name="connsiteY55-6564" fmla="*/ 4248 h 5020326"/>
              <a:gd name="connsiteX56-6565" fmla="*/ 2172646 w 3889897"/>
              <a:gd name="connsiteY56-6566" fmla="*/ 4248 h 5020326"/>
              <a:gd name="connsiteX57-6567" fmla="*/ 2393626 w 3889897"/>
              <a:gd name="connsiteY57-6568" fmla="*/ 57588 h 5020326"/>
              <a:gd name="connsiteX58-6569" fmla="*/ 2667946 w 3889897"/>
              <a:gd name="connsiteY58-6570" fmla="*/ 133788 h 5020326"/>
              <a:gd name="connsiteX59-6571" fmla="*/ 2820346 w 3889897"/>
              <a:gd name="connsiteY59-6572" fmla="*/ 202368 h 5020326"/>
              <a:gd name="connsiteX60-6573" fmla="*/ 3102286 w 3889897"/>
              <a:gd name="connsiteY60-6574" fmla="*/ 400488 h 5020326"/>
              <a:gd name="connsiteX61-6575" fmla="*/ 3285166 w 3889897"/>
              <a:gd name="connsiteY61-6576" fmla="*/ 651948 h 5020326"/>
              <a:gd name="connsiteX62-6577" fmla="*/ 3407086 w 3889897"/>
              <a:gd name="connsiteY62-6578" fmla="*/ 918648 h 5020326"/>
              <a:gd name="connsiteX63-6579" fmla="*/ 3475666 w 3889897"/>
              <a:gd name="connsiteY63-6580" fmla="*/ 1238688 h 5020326"/>
              <a:gd name="connsiteX64-6581" fmla="*/ 3506146 w 3889897"/>
              <a:gd name="connsiteY64-6582" fmla="*/ 1543488 h 5020326"/>
              <a:gd name="connsiteX65-6583" fmla="*/ 3506146 w 3889897"/>
              <a:gd name="connsiteY65-6584" fmla="*/ 1962588 h 5020326"/>
              <a:gd name="connsiteX66-6585" fmla="*/ 3338506 w 3889897"/>
              <a:gd name="connsiteY66-6586" fmla="*/ 2305488 h 5020326"/>
              <a:gd name="connsiteX67-6587" fmla="*/ 3254686 w 3889897"/>
              <a:gd name="connsiteY67-6588" fmla="*/ 2473128 h 5020326"/>
              <a:gd name="connsiteX68-6589" fmla="*/ 3132766 w 3889897"/>
              <a:gd name="connsiteY68-6590" fmla="*/ 2663628 h 5020326"/>
              <a:gd name="connsiteX69-6591" fmla="*/ 3071806 w 3889897"/>
              <a:gd name="connsiteY69-6592" fmla="*/ 2838888 h 5020326"/>
              <a:gd name="connsiteX70-6593" fmla="*/ 3064186 w 3889897"/>
              <a:gd name="connsiteY70-6594" fmla="*/ 2915088 h 5020326"/>
              <a:gd name="connsiteX71-6595" fmla="*/ 3018466 w 3889897"/>
              <a:gd name="connsiteY71-6596" fmla="*/ 3014148 h 5020326"/>
              <a:gd name="connsiteX72-6597" fmla="*/ 2980366 w 3889897"/>
              <a:gd name="connsiteY72-6598" fmla="*/ 3082728 h 5020326"/>
              <a:gd name="connsiteX73-6599" fmla="*/ 2957506 w 3889897"/>
              <a:gd name="connsiteY73-6600" fmla="*/ 3120828 h 5020326"/>
              <a:gd name="connsiteX74-6601" fmla="*/ 2957506 w 3889897"/>
              <a:gd name="connsiteY74-6602" fmla="*/ 3555168 h 5020326"/>
              <a:gd name="connsiteX75-6603" fmla="*/ 3010846 w 3889897"/>
              <a:gd name="connsiteY75-6604" fmla="*/ 3539928 h 5020326"/>
              <a:gd name="connsiteX76-6605" fmla="*/ 3109906 w 3889897"/>
              <a:gd name="connsiteY76-6606" fmla="*/ 3570408 h 5020326"/>
              <a:gd name="connsiteX77-6607" fmla="*/ 3140386 w 3889897"/>
              <a:gd name="connsiteY77-6608" fmla="*/ 3631368 h 5020326"/>
              <a:gd name="connsiteX78-6609" fmla="*/ 3117526 w 3889897"/>
              <a:gd name="connsiteY78-6610" fmla="*/ 3738048 h 5020326"/>
              <a:gd name="connsiteX79-6611" fmla="*/ 3125146 w 3889897"/>
              <a:gd name="connsiteY79-6612" fmla="*/ 4103808 h 5020326"/>
              <a:gd name="connsiteX80-6613" fmla="*/ 3231826 w 3889897"/>
              <a:gd name="connsiteY80-6614" fmla="*/ 4172388 h 5020326"/>
              <a:gd name="connsiteX81-6615" fmla="*/ 3285166 w 3889897"/>
              <a:gd name="connsiteY81-6616" fmla="*/ 4294308 h 5020326"/>
              <a:gd name="connsiteX82-6617" fmla="*/ 3300406 w 3889897"/>
              <a:gd name="connsiteY82-6618" fmla="*/ 4347648 h 5020326"/>
              <a:gd name="connsiteX83-6619" fmla="*/ 3330886 w 3889897"/>
              <a:gd name="connsiteY83-6620" fmla="*/ 4408608 h 5020326"/>
              <a:gd name="connsiteX84-6621" fmla="*/ 3551866 w 3889897"/>
              <a:gd name="connsiteY84-6622" fmla="*/ 4644828 h 5020326"/>
              <a:gd name="connsiteX85-6623" fmla="*/ 3889897 w 3889897"/>
              <a:gd name="connsiteY85-6624" fmla="*/ 5020326 h 5020326"/>
              <a:gd name="connsiteX0-6625" fmla="*/ 712990 w 3889897"/>
              <a:gd name="connsiteY0-6626" fmla="*/ 5019479 h 5020326"/>
              <a:gd name="connsiteX1-6627" fmla="*/ 961066 w 3889897"/>
              <a:gd name="connsiteY1-6628" fmla="*/ 4644828 h 5020326"/>
              <a:gd name="connsiteX2-6629" fmla="*/ 1342066 w 3889897"/>
              <a:gd name="connsiteY2-6630" fmla="*/ 4172388 h 5020326"/>
              <a:gd name="connsiteX3-6631" fmla="*/ 1258246 w 3889897"/>
              <a:gd name="connsiteY3-6632" fmla="*/ 4012368 h 5020326"/>
              <a:gd name="connsiteX4-6633" fmla="*/ 1204906 w 3889897"/>
              <a:gd name="connsiteY4-6634" fmla="*/ 3928548 h 5020326"/>
              <a:gd name="connsiteX5-6635" fmla="*/ 1174426 w 3889897"/>
              <a:gd name="connsiteY5-6636" fmla="*/ 3768528 h 5020326"/>
              <a:gd name="connsiteX6-6637" fmla="*/ 1143946 w 3889897"/>
              <a:gd name="connsiteY6-6638" fmla="*/ 3669468 h 5020326"/>
              <a:gd name="connsiteX7-6639" fmla="*/ 1067746 w 3889897"/>
              <a:gd name="connsiteY7-6640" fmla="*/ 3661848 h 5020326"/>
              <a:gd name="connsiteX8-6641" fmla="*/ 938206 w 3889897"/>
              <a:gd name="connsiteY8-6642" fmla="*/ 3669468 h 5020326"/>
              <a:gd name="connsiteX9-6643" fmla="*/ 831526 w 3889897"/>
              <a:gd name="connsiteY9-6644" fmla="*/ 3692328 h 5020326"/>
              <a:gd name="connsiteX10-6645" fmla="*/ 610546 w 3889897"/>
              <a:gd name="connsiteY10-6646" fmla="*/ 3738048 h 5020326"/>
              <a:gd name="connsiteX11-6647" fmla="*/ 389566 w 3889897"/>
              <a:gd name="connsiteY11-6648" fmla="*/ 3638988 h 5020326"/>
              <a:gd name="connsiteX12-6649" fmla="*/ 381946 w 3889897"/>
              <a:gd name="connsiteY12-6650" fmla="*/ 3326568 h 5020326"/>
              <a:gd name="connsiteX13-6651" fmla="*/ 420046 w 3889897"/>
              <a:gd name="connsiteY13-6652" fmla="*/ 3227508 h 5020326"/>
              <a:gd name="connsiteX14-6653" fmla="*/ 389566 w 3889897"/>
              <a:gd name="connsiteY14-6654" fmla="*/ 3166548 h 5020326"/>
              <a:gd name="connsiteX15-6655" fmla="*/ 351466 w 3889897"/>
              <a:gd name="connsiteY15-6656" fmla="*/ 3105588 h 5020326"/>
              <a:gd name="connsiteX16-6657" fmla="*/ 397186 w 3889897"/>
              <a:gd name="connsiteY16-6658" fmla="*/ 3021768 h 5020326"/>
              <a:gd name="connsiteX17-6659" fmla="*/ 488626 w 3889897"/>
              <a:gd name="connsiteY17-6660" fmla="*/ 2998908 h 5020326"/>
              <a:gd name="connsiteX18-6661" fmla="*/ 471956 w 3889897"/>
              <a:gd name="connsiteY18-6662" fmla="*/ 2942709 h 5020326"/>
              <a:gd name="connsiteX19-6663" fmla="*/ 435286 w 3889897"/>
              <a:gd name="connsiteY19-6664" fmla="*/ 2930328 h 5020326"/>
              <a:gd name="connsiteX20-6665" fmla="*/ 389566 w 3889897"/>
              <a:gd name="connsiteY20-6666" fmla="*/ 2930328 h 5020326"/>
              <a:gd name="connsiteX21-6667" fmla="*/ 314000 w 3889897"/>
              <a:gd name="connsiteY21-6668" fmla="*/ 2893495 h 5020326"/>
              <a:gd name="connsiteX22-6669" fmla="*/ 320986 w 3889897"/>
              <a:gd name="connsiteY22-6670" fmla="*/ 2846508 h 5020326"/>
              <a:gd name="connsiteX23-6671" fmla="*/ 328606 w 3889897"/>
              <a:gd name="connsiteY23-6672" fmla="*/ 2793168 h 5020326"/>
              <a:gd name="connsiteX24-6673" fmla="*/ 313366 w 3889897"/>
              <a:gd name="connsiteY24-6674" fmla="*/ 2732208 h 5020326"/>
              <a:gd name="connsiteX25-6675" fmla="*/ 267646 w 3889897"/>
              <a:gd name="connsiteY25-6676" fmla="*/ 2671248 h 5020326"/>
              <a:gd name="connsiteX26-6677" fmla="*/ 176206 w 3889897"/>
              <a:gd name="connsiteY26-6678" fmla="*/ 2656008 h 5020326"/>
              <a:gd name="connsiteX27-6679" fmla="*/ 54286 w 3889897"/>
              <a:gd name="connsiteY27-6680" fmla="*/ 2610288 h 5020326"/>
              <a:gd name="connsiteX28-6681" fmla="*/ 7931 w 3889897"/>
              <a:gd name="connsiteY28-6682" fmla="*/ 2563298 h 5020326"/>
              <a:gd name="connsiteX29-6683" fmla="*/ 8566 w 3889897"/>
              <a:gd name="connsiteY29-6684" fmla="*/ 2488368 h 5020326"/>
              <a:gd name="connsiteX30-6685" fmla="*/ 92386 w 3889897"/>
              <a:gd name="connsiteY30-6686" fmla="*/ 2335968 h 5020326"/>
              <a:gd name="connsiteX31-6687" fmla="*/ 221926 w 3889897"/>
              <a:gd name="connsiteY31-6688" fmla="*/ 2175948 h 5020326"/>
              <a:gd name="connsiteX32-6689" fmla="*/ 282886 w 3889897"/>
              <a:gd name="connsiteY32-6690" fmla="*/ 2084508 h 5020326"/>
              <a:gd name="connsiteX33-6691" fmla="*/ 328606 w 3889897"/>
              <a:gd name="connsiteY33-6692" fmla="*/ 1977828 h 5020326"/>
              <a:gd name="connsiteX34-6693" fmla="*/ 359086 w 3889897"/>
              <a:gd name="connsiteY34-6694" fmla="*/ 1871148 h 5020326"/>
              <a:gd name="connsiteX35-6695" fmla="*/ 374326 w 3889897"/>
              <a:gd name="connsiteY35-6696" fmla="*/ 1810188 h 5020326"/>
              <a:gd name="connsiteX36-6697" fmla="*/ 343846 w 3889897"/>
              <a:gd name="connsiteY36-6698" fmla="*/ 1756848 h 5020326"/>
              <a:gd name="connsiteX37-6699" fmla="*/ 328606 w 3889897"/>
              <a:gd name="connsiteY37-6700" fmla="*/ 1680648 h 5020326"/>
              <a:gd name="connsiteX38-6701" fmla="*/ 412426 w 3889897"/>
              <a:gd name="connsiteY38-6702" fmla="*/ 1474908 h 5020326"/>
              <a:gd name="connsiteX39-6703" fmla="*/ 442906 w 3889897"/>
              <a:gd name="connsiteY39-6704" fmla="*/ 1307268 h 5020326"/>
              <a:gd name="connsiteX40-6705" fmla="*/ 465766 w 3889897"/>
              <a:gd name="connsiteY40-6706" fmla="*/ 1192968 h 5020326"/>
              <a:gd name="connsiteX41-6707" fmla="*/ 503866 w 3889897"/>
              <a:gd name="connsiteY41-6708" fmla="*/ 1055808 h 5020326"/>
              <a:gd name="connsiteX42-6709" fmla="*/ 557206 w 3889897"/>
              <a:gd name="connsiteY42-6710" fmla="*/ 888168 h 5020326"/>
              <a:gd name="connsiteX43-6711" fmla="*/ 503866 w 3889897"/>
              <a:gd name="connsiteY43-6712" fmla="*/ 888168 h 5020326"/>
              <a:gd name="connsiteX44-6713" fmla="*/ 412426 w 3889897"/>
              <a:gd name="connsiteY44-6714" fmla="*/ 834828 h 5020326"/>
              <a:gd name="connsiteX45-6715" fmla="*/ 328606 w 3889897"/>
              <a:gd name="connsiteY45-6716" fmla="*/ 789108 h 5020326"/>
              <a:gd name="connsiteX46-6717" fmla="*/ 260026 w 3889897"/>
              <a:gd name="connsiteY46-6718" fmla="*/ 773868 h 5020326"/>
              <a:gd name="connsiteX47-6719" fmla="*/ 214306 w 3889897"/>
              <a:gd name="connsiteY47-6720" fmla="*/ 751008 h 5020326"/>
              <a:gd name="connsiteX48-6721" fmla="*/ 260026 w 3889897"/>
              <a:gd name="connsiteY48-6722" fmla="*/ 674808 h 5020326"/>
              <a:gd name="connsiteX49-6723" fmla="*/ 374326 w 3889897"/>
              <a:gd name="connsiteY49-6724" fmla="*/ 606228 h 5020326"/>
              <a:gd name="connsiteX50-6725" fmla="*/ 557206 w 3889897"/>
              <a:gd name="connsiteY50-6726" fmla="*/ 507168 h 5020326"/>
              <a:gd name="connsiteX51-6727" fmla="*/ 656266 w 3889897"/>
              <a:gd name="connsiteY51-6728" fmla="*/ 423348 h 5020326"/>
              <a:gd name="connsiteX52-6729" fmla="*/ 892486 w 3889897"/>
              <a:gd name="connsiteY52-6730" fmla="*/ 232848 h 5020326"/>
              <a:gd name="connsiteX53-6731" fmla="*/ 1174426 w 3889897"/>
              <a:gd name="connsiteY53-6732" fmla="*/ 80448 h 5020326"/>
              <a:gd name="connsiteX54-6733" fmla="*/ 1593526 w 3889897"/>
              <a:gd name="connsiteY54-6734" fmla="*/ 11868 h 5020326"/>
              <a:gd name="connsiteX55-6735" fmla="*/ 1944046 w 3889897"/>
              <a:gd name="connsiteY55-6736" fmla="*/ 4248 h 5020326"/>
              <a:gd name="connsiteX56-6737" fmla="*/ 2172646 w 3889897"/>
              <a:gd name="connsiteY56-6738" fmla="*/ 4248 h 5020326"/>
              <a:gd name="connsiteX57-6739" fmla="*/ 2393626 w 3889897"/>
              <a:gd name="connsiteY57-6740" fmla="*/ 57588 h 5020326"/>
              <a:gd name="connsiteX58-6741" fmla="*/ 2667946 w 3889897"/>
              <a:gd name="connsiteY58-6742" fmla="*/ 133788 h 5020326"/>
              <a:gd name="connsiteX59-6743" fmla="*/ 2820346 w 3889897"/>
              <a:gd name="connsiteY59-6744" fmla="*/ 202368 h 5020326"/>
              <a:gd name="connsiteX60-6745" fmla="*/ 3102286 w 3889897"/>
              <a:gd name="connsiteY60-6746" fmla="*/ 400488 h 5020326"/>
              <a:gd name="connsiteX61-6747" fmla="*/ 3285166 w 3889897"/>
              <a:gd name="connsiteY61-6748" fmla="*/ 651948 h 5020326"/>
              <a:gd name="connsiteX62-6749" fmla="*/ 3407086 w 3889897"/>
              <a:gd name="connsiteY62-6750" fmla="*/ 918648 h 5020326"/>
              <a:gd name="connsiteX63-6751" fmla="*/ 3475666 w 3889897"/>
              <a:gd name="connsiteY63-6752" fmla="*/ 1238688 h 5020326"/>
              <a:gd name="connsiteX64-6753" fmla="*/ 3506146 w 3889897"/>
              <a:gd name="connsiteY64-6754" fmla="*/ 1543488 h 5020326"/>
              <a:gd name="connsiteX65-6755" fmla="*/ 3506146 w 3889897"/>
              <a:gd name="connsiteY65-6756" fmla="*/ 1962588 h 5020326"/>
              <a:gd name="connsiteX66-6757" fmla="*/ 3338506 w 3889897"/>
              <a:gd name="connsiteY66-6758" fmla="*/ 2305488 h 5020326"/>
              <a:gd name="connsiteX67-6759" fmla="*/ 3254686 w 3889897"/>
              <a:gd name="connsiteY67-6760" fmla="*/ 2473128 h 5020326"/>
              <a:gd name="connsiteX68-6761" fmla="*/ 3132766 w 3889897"/>
              <a:gd name="connsiteY68-6762" fmla="*/ 2663628 h 5020326"/>
              <a:gd name="connsiteX69-6763" fmla="*/ 3071806 w 3889897"/>
              <a:gd name="connsiteY69-6764" fmla="*/ 2838888 h 5020326"/>
              <a:gd name="connsiteX70-6765" fmla="*/ 3064186 w 3889897"/>
              <a:gd name="connsiteY70-6766" fmla="*/ 2915088 h 5020326"/>
              <a:gd name="connsiteX71-6767" fmla="*/ 3018466 w 3889897"/>
              <a:gd name="connsiteY71-6768" fmla="*/ 3014148 h 5020326"/>
              <a:gd name="connsiteX72-6769" fmla="*/ 2980366 w 3889897"/>
              <a:gd name="connsiteY72-6770" fmla="*/ 3082728 h 5020326"/>
              <a:gd name="connsiteX73-6771" fmla="*/ 2957506 w 3889897"/>
              <a:gd name="connsiteY73-6772" fmla="*/ 3120828 h 5020326"/>
              <a:gd name="connsiteX74-6773" fmla="*/ 2957506 w 3889897"/>
              <a:gd name="connsiteY74-6774" fmla="*/ 3555168 h 5020326"/>
              <a:gd name="connsiteX75-6775" fmla="*/ 3010846 w 3889897"/>
              <a:gd name="connsiteY75-6776" fmla="*/ 3539928 h 5020326"/>
              <a:gd name="connsiteX76-6777" fmla="*/ 3109906 w 3889897"/>
              <a:gd name="connsiteY76-6778" fmla="*/ 3570408 h 5020326"/>
              <a:gd name="connsiteX77-6779" fmla="*/ 3140386 w 3889897"/>
              <a:gd name="connsiteY77-6780" fmla="*/ 3631368 h 5020326"/>
              <a:gd name="connsiteX78-6781" fmla="*/ 3117526 w 3889897"/>
              <a:gd name="connsiteY78-6782" fmla="*/ 3738048 h 5020326"/>
              <a:gd name="connsiteX79-6783" fmla="*/ 3125146 w 3889897"/>
              <a:gd name="connsiteY79-6784" fmla="*/ 4103808 h 5020326"/>
              <a:gd name="connsiteX80-6785" fmla="*/ 3231826 w 3889897"/>
              <a:gd name="connsiteY80-6786" fmla="*/ 4172388 h 5020326"/>
              <a:gd name="connsiteX81-6787" fmla="*/ 3285166 w 3889897"/>
              <a:gd name="connsiteY81-6788" fmla="*/ 4294308 h 5020326"/>
              <a:gd name="connsiteX82-6789" fmla="*/ 3330886 w 3889897"/>
              <a:gd name="connsiteY82-6790" fmla="*/ 4408608 h 5020326"/>
              <a:gd name="connsiteX83-6791" fmla="*/ 3551866 w 3889897"/>
              <a:gd name="connsiteY83-6792" fmla="*/ 4644828 h 5020326"/>
              <a:gd name="connsiteX84-6793" fmla="*/ 3889897 w 3889897"/>
              <a:gd name="connsiteY84-6794" fmla="*/ 5020326 h 5020326"/>
            </a:gdLst>
            <a:ahLst/>
            <a:cxnLst>
              <a:cxn ang="0">
                <a:pos x="connsiteX0-6625" y="connsiteY0-6626"/>
              </a:cxn>
              <a:cxn ang="0">
                <a:pos x="connsiteX1-6627" y="connsiteY1-6628"/>
              </a:cxn>
              <a:cxn ang="0">
                <a:pos x="connsiteX2-6629" y="connsiteY2-6630"/>
              </a:cxn>
              <a:cxn ang="0">
                <a:pos x="connsiteX3-6631" y="connsiteY3-6632"/>
              </a:cxn>
              <a:cxn ang="0">
                <a:pos x="connsiteX4-6633" y="connsiteY4-6634"/>
              </a:cxn>
              <a:cxn ang="0">
                <a:pos x="connsiteX5-6635" y="connsiteY5-6636"/>
              </a:cxn>
              <a:cxn ang="0">
                <a:pos x="connsiteX6-6637" y="connsiteY6-6638"/>
              </a:cxn>
              <a:cxn ang="0">
                <a:pos x="connsiteX7-6639" y="connsiteY7-6640"/>
              </a:cxn>
              <a:cxn ang="0">
                <a:pos x="connsiteX8-6641" y="connsiteY8-6642"/>
              </a:cxn>
              <a:cxn ang="0">
                <a:pos x="connsiteX9-6643" y="connsiteY9-6644"/>
              </a:cxn>
              <a:cxn ang="0">
                <a:pos x="connsiteX10-6645" y="connsiteY10-6646"/>
              </a:cxn>
              <a:cxn ang="0">
                <a:pos x="connsiteX11-6647" y="connsiteY11-6648"/>
              </a:cxn>
              <a:cxn ang="0">
                <a:pos x="connsiteX12-6649" y="connsiteY12-6650"/>
              </a:cxn>
              <a:cxn ang="0">
                <a:pos x="connsiteX13-6651" y="connsiteY13-6652"/>
              </a:cxn>
              <a:cxn ang="0">
                <a:pos x="connsiteX14-6653" y="connsiteY14-6654"/>
              </a:cxn>
              <a:cxn ang="0">
                <a:pos x="connsiteX15-6655" y="connsiteY15-6656"/>
              </a:cxn>
              <a:cxn ang="0">
                <a:pos x="connsiteX16-6657" y="connsiteY16-6658"/>
              </a:cxn>
              <a:cxn ang="0">
                <a:pos x="connsiteX17-6659" y="connsiteY17-6660"/>
              </a:cxn>
              <a:cxn ang="0">
                <a:pos x="connsiteX18-6661" y="connsiteY18-6662"/>
              </a:cxn>
              <a:cxn ang="0">
                <a:pos x="connsiteX19-6663" y="connsiteY19-6664"/>
              </a:cxn>
              <a:cxn ang="0">
                <a:pos x="connsiteX20-6665" y="connsiteY20-6666"/>
              </a:cxn>
              <a:cxn ang="0">
                <a:pos x="connsiteX21-6667" y="connsiteY21-6668"/>
              </a:cxn>
              <a:cxn ang="0">
                <a:pos x="connsiteX22-6669" y="connsiteY22-6670"/>
              </a:cxn>
              <a:cxn ang="0">
                <a:pos x="connsiteX23-6671" y="connsiteY23-6672"/>
              </a:cxn>
              <a:cxn ang="0">
                <a:pos x="connsiteX24-6673" y="connsiteY24-6674"/>
              </a:cxn>
              <a:cxn ang="0">
                <a:pos x="connsiteX25-6675" y="connsiteY25-6676"/>
              </a:cxn>
              <a:cxn ang="0">
                <a:pos x="connsiteX26-6677" y="connsiteY26-6678"/>
              </a:cxn>
              <a:cxn ang="0">
                <a:pos x="connsiteX27-6679" y="connsiteY27-6680"/>
              </a:cxn>
              <a:cxn ang="0">
                <a:pos x="connsiteX28-6681" y="connsiteY28-6682"/>
              </a:cxn>
              <a:cxn ang="0">
                <a:pos x="connsiteX29-6683" y="connsiteY29-6684"/>
              </a:cxn>
              <a:cxn ang="0">
                <a:pos x="connsiteX30-6685" y="connsiteY30-6686"/>
              </a:cxn>
              <a:cxn ang="0">
                <a:pos x="connsiteX31-6687" y="connsiteY31-6688"/>
              </a:cxn>
              <a:cxn ang="0">
                <a:pos x="connsiteX32-6689" y="connsiteY32-6690"/>
              </a:cxn>
              <a:cxn ang="0">
                <a:pos x="connsiteX33-6691" y="connsiteY33-6692"/>
              </a:cxn>
              <a:cxn ang="0">
                <a:pos x="connsiteX34-6693" y="connsiteY34-6694"/>
              </a:cxn>
              <a:cxn ang="0">
                <a:pos x="connsiteX35-6695" y="connsiteY35-6696"/>
              </a:cxn>
              <a:cxn ang="0">
                <a:pos x="connsiteX36-6697" y="connsiteY36-6698"/>
              </a:cxn>
              <a:cxn ang="0">
                <a:pos x="connsiteX37-6699" y="connsiteY37-6700"/>
              </a:cxn>
              <a:cxn ang="0">
                <a:pos x="connsiteX38-6701" y="connsiteY38-6702"/>
              </a:cxn>
              <a:cxn ang="0">
                <a:pos x="connsiteX39-6703" y="connsiteY39-6704"/>
              </a:cxn>
              <a:cxn ang="0">
                <a:pos x="connsiteX40-6705" y="connsiteY40-6706"/>
              </a:cxn>
              <a:cxn ang="0">
                <a:pos x="connsiteX41-6707" y="connsiteY41-6708"/>
              </a:cxn>
              <a:cxn ang="0">
                <a:pos x="connsiteX42-6709" y="connsiteY42-6710"/>
              </a:cxn>
              <a:cxn ang="0">
                <a:pos x="connsiteX43-6711" y="connsiteY43-6712"/>
              </a:cxn>
              <a:cxn ang="0">
                <a:pos x="connsiteX44-6713" y="connsiteY44-6714"/>
              </a:cxn>
              <a:cxn ang="0">
                <a:pos x="connsiteX45-6715" y="connsiteY45-6716"/>
              </a:cxn>
              <a:cxn ang="0">
                <a:pos x="connsiteX46-6717" y="connsiteY46-6718"/>
              </a:cxn>
              <a:cxn ang="0">
                <a:pos x="connsiteX47-6719" y="connsiteY47-6720"/>
              </a:cxn>
              <a:cxn ang="0">
                <a:pos x="connsiteX48-6721" y="connsiteY48-6722"/>
              </a:cxn>
              <a:cxn ang="0">
                <a:pos x="connsiteX49-6723" y="connsiteY49-6724"/>
              </a:cxn>
              <a:cxn ang="0">
                <a:pos x="connsiteX50-6725" y="connsiteY50-6726"/>
              </a:cxn>
              <a:cxn ang="0">
                <a:pos x="connsiteX51-6727" y="connsiteY51-6728"/>
              </a:cxn>
              <a:cxn ang="0">
                <a:pos x="connsiteX52-6729" y="connsiteY52-6730"/>
              </a:cxn>
              <a:cxn ang="0">
                <a:pos x="connsiteX53-6731" y="connsiteY53-6732"/>
              </a:cxn>
              <a:cxn ang="0">
                <a:pos x="connsiteX54-6733" y="connsiteY54-6734"/>
              </a:cxn>
              <a:cxn ang="0">
                <a:pos x="connsiteX55-6735" y="connsiteY55-6736"/>
              </a:cxn>
              <a:cxn ang="0">
                <a:pos x="connsiteX56-6737" y="connsiteY56-6738"/>
              </a:cxn>
              <a:cxn ang="0">
                <a:pos x="connsiteX57-6739" y="connsiteY57-6740"/>
              </a:cxn>
              <a:cxn ang="0">
                <a:pos x="connsiteX58-6741" y="connsiteY58-6742"/>
              </a:cxn>
              <a:cxn ang="0">
                <a:pos x="connsiteX59-6743" y="connsiteY59-6744"/>
              </a:cxn>
              <a:cxn ang="0">
                <a:pos x="connsiteX60-6745" y="connsiteY60-6746"/>
              </a:cxn>
              <a:cxn ang="0">
                <a:pos x="connsiteX61-6747" y="connsiteY61-6748"/>
              </a:cxn>
              <a:cxn ang="0">
                <a:pos x="connsiteX62-6749" y="connsiteY62-6750"/>
              </a:cxn>
              <a:cxn ang="0">
                <a:pos x="connsiteX63-6751" y="connsiteY63-6752"/>
              </a:cxn>
              <a:cxn ang="0">
                <a:pos x="connsiteX64-6753" y="connsiteY64-6754"/>
              </a:cxn>
              <a:cxn ang="0">
                <a:pos x="connsiteX65-6755" y="connsiteY65-6756"/>
              </a:cxn>
              <a:cxn ang="0">
                <a:pos x="connsiteX66-6757" y="connsiteY66-6758"/>
              </a:cxn>
              <a:cxn ang="0">
                <a:pos x="connsiteX67-6759" y="connsiteY67-6760"/>
              </a:cxn>
              <a:cxn ang="0">
                <a:pos x="connsiteX68-6761" y="connsiteY68-6762"/>
              </a:cxn>
              <a:cxn ang="0">
                <a:pos x="connsiteX69-6763" y="connsiteY69-6764"/>
              </a:cxn>
              <a:cxn ang="0">
                <a:pos x="connsiteX70-6765" y="connsiteY70-6766"/>
              </a:cxn>
              <a:cxn ang="0">
                <a:pos x="connsiteX71-6767" y="connsiteY71-6768"/>
              </a:cxn>
              <a:cxn ang="0">
                <a:pos x="connsiteX72-6769" y="connsiteY72-6770"/>
              </a:cxn>
              <a:cxn ang="0">
                <a:pos x="connsiteX73-6771" y="connsiteY73-6772"/>
              </a:cxn>
              <a:cxn ang="0">
                <a:pos x="connsiteX74-6773" y="connsiteY74-6774"/>
              </a:cxn>
              <a:cxn ang="0">
                <a:pos x="connsiteX75-6775" y="connsiteY75-6776"/>
              </a:cxn>
              <a:cxn ang="0">
                <a:pos x="connsiteX76-6777" y="connsiteY76-6778"/>
              </a:cxn>
              <a:cxn ang="0">
                <a:pos x="connsiteX77-6779" y="connsiteY77-6780"/>
              </a:cxn>
              <a:cxn ang="0">
                <a:pos x="connsiteX78-6781" y="connsiteY78-6782"/>
              </a:cxn>
              <a:cxn ang="0">
                <a:pos x="connsiteX79-6783" y="connsiteY79-6784"/>
              </a:cxn>
              <a:cxn ang="0">
                <a:pos x="connsiteX80-6785" y="connsiteY80-6786"/>
              </a:cxn>
              <a:cxn ang="0">
                <a:pos x="connsiteX81-6787" y="connsiteY81-6788"/>
              </a:cxn>
              <a:cxn ang="0">
                <a:pos x="connsiteX82-6789" y="connsiteY82-6790"/>
              </a:cxn>
              <a:cxn ang="0">
                <a:pos x="connsiteX83-6791" y="connsiteY83-6792"/>
              </a:cxn>
              <a:cxn ang="0">
                <a:pos x="connsiteX84-6793" y="connsiteY84-6794"/>
              </a:cxn>
            </a:cxnLst>
            <a:rect l="l" t="t" r="r" b="b"/>
            <a:pathLst>
              <a:path w="3889897" h="5020326">
                <a:moveTo>
                  <a:pt x="712990" y="5019479"/>
                </a:moveTo>
                <a:cubicBezTo>
                  <a:pt x="766965" y="4944867"/>
                  <a:pt x="856220" y="4786010"/>
                  <a:pt x="961066" y="4644828"/>
                </a:cubicBezTo>
                <a:cubicBezTo>
                  <a:pt x="1065912" y="4503646"/>
                  <a:pt x="1292536" y="4277798"/>
                  <a:pt x="1342066" y="4172388"/>
                </a:cubicBezTo>
                <a:cubicBezTo>
                  <a:pt x="1391596" y="4066978"/>
                  <a:pt x="1281106" y="4053008"/>
                  <a:pt x="1258246" y="4012368"/>
                </a:cubicBezTo>
                <a:cubicBezTo>
                  <a:pt x="1235386" y="3971728"/>
                  <a:pt x="1218876" y="3969188"/>
                  <a:pt x="1204906" y="3928548"/>
                </a:cubicBezTo>
                <a:cubicBezTo>
                  <a:pt x="1190936" y="3887908"/>
                  <a:pt x="1184586" y="3811708"/>
                  <a:pt x="1174426" y="3768528"/>
                </a:cubicBezTo>
                <a:cubicBezTo>
                  <a:pt x="1164266" y="3725348"/>
                  <a:pt x="1161726" y="3687248"/>
                  <a:pt x="1143946" y="3669468"/>
                </a:cubicBezTo>
                <a:cubicBezTo>
                  <a:pt x="1126166" y="3651688"/>
                  <a:pt x="1102036" y="3661848"/>
                  <a:pt x="1067746" y="3661848"/>
                </a:cubicBezTo>
                <a:cubicBezTo>
                  <a:pt x="1033456" y="3661848"/>
                  <a:pt x="977576" y="3664388"/>
                  <a:pt x="938206" y="3669468"/>
                </a:cubicBezTo>
                <a:cubicBezTo>
                  <a:pt x="898836" y="3674548"/>
                  <a:pt x="831526" y="3692328"/>
                  <a:pt x="831526" y="3692328"/>
                </a:cubicBezTo>
                <a:cubicBezTo>
                  <a:pt x="776916" y="3703758"/>
                  <a:pt x="684206" y="3746938"/>
                  <a:pt x="610546" y="3738048"/>
                </a:cubicBezTo>
                <a:cubicBezTo>
                  <a:pt x="536886" y="3729158"/>
                  <a:pt x="427666" y="3707568"/>
                  <a:pt x="389566" y="3638988"/>
                </a:cubicBezTo>
                <a:cubicBezTo>
                  <a:pt x="351466" y="3570408"/>
                  <a:pt x="376866" y="3395148"/>
                  <a:pt x="381946" y="3326568"/>
                </a:cubicBezTo>
                <a:cubicBezTo>
                  <a:pt x="387026" y="3257988"/>
                  <a:pt x="418776" y="3254178"/>
                  <a:pt x="420046" y="3227508"/>
                </a:cubicBezTo>
                <a:cubicBezTo>
                  <a:pt x="421316" y="3200838"/>
                  <a:pt x="400996" y="3186868"/>
                  <a:pt x="389566" y="3166548"/>
                </a:cubicBezTo>
                <a:cubicBezTo>
                  <a:pt x="378136" y="3146228"/>
                  <a:pt x="350196" y="3129718"/>
                  <a:pt x="351466" y="3105588"/>
                </a:cubicBezTo>
                <a:cubicBezTo>
                  <a:pt x="352736" y="3081458"/>
                  <a:pt x="374326" y="3039548"/>
                  <a:pt x="397186" y="3021768"/>
                </a:cubicBezTo>
                <a:cubicBezTo>
                  <a:pt x="420046" y="3003988"/>
                  <a:pt x="476164" y="3012084"/>
                  <a:pt x="488626" y="2998908"/>
                </a:cubicBezTo>
                <a:cubicBezTo>
                  <a:pt x="501088" y="2985732"/>
                  <a:pt x="480846" y="2954139"/>
                  <a:pt x="471956" y="2942709"/>
                </a:cubicBezTo>
                <a:cubicBezTo>
                  <a:pt x="463066" y="2931279"/>
                  <a:pt x="449018" y="2932392"/>
                  <a:pt x="435286" y="2930328"/>
                </a:cubicBezTo>
                <a:cubicBezTo>
                  <a:pt x="421554" y="2928265"/>
                  <a:pt x="409780" y="2936467"/>
                  <a:pt x="389566" y="2930328"/>
                </a:cubicBezTo>
                <a:cubicBezTo>
                  <a:pt x="369352" y="2924189"/>
                  <a:pt x="325430" y="2907465"/>
                  <a:pt x="314000" y="2893495"/>
                </a:cubicBezTo>
                <a:cubicBezTo>
                  <a:pt x="302570" y="2879525"/>
                  <a:pt x="318552" y="2863229"/>
                  <a:pt x="320986" y="2846508"/>
                </a:cubicBezTo>
                <a:cubicBezTo>
                  <a:pt x="323420" y="2829787"/>
                  <a:pt x="329876" y="2812218"/>
                  <a:pt x="328606" y="2793168"/>
                </a:cubicBezTo>
                <a:cubicBezTo>
                  <a:pt x="327336" y="2774118"/>
                  <a:pt x="323526" y="2752528"/>
                  <a:pt x="313366" y="2732208"/>
                </a:cubicBezTo>
                <a:cubicBezTo>
                  <a:pt x="303206" y="2711888"/>
                  <a:pt x="290506" y="2683948"/>
                  <a:pt x="267646" y="2671248"/>
                </a:cubicBezTo>
                <a:cubicBezTo>
                  <a:pt x="244786" y="2658548"/>
                  <a:pt x="211766" y="2666168"/>
                  <a:pt x="176206" y="2656008"/>
                </a:cubicBezTo>
                <a:cubicBezTo>
                  <a:pt x="140646" y="2645848"/>
                  <a:pt x="82332" y="2625740"/>
                  <a:pt x="54286" y="2610288"/>
                </a:cubicBezTo>
                <a:cubicBezTo>
                  <a:pt x="26240" y="2594836"/>
                  <a:pt x="15551" y="2583618"/>
                  <a:pt x="7931" y="2563298"/>
                </a:cubicBezTo>
                <a:cubicBezTo>
                  <a:pt x="311" y="2542978"/>
                  <a:pt x="-5510" y="2526256"/>
                  <a:pt x="8566" y="2488368"/>
                </a:cubicBezTo>
                <a:cubicBezTo>
                  <a:pt x="22642" y="2450480"/>
                  <a:pt x="56826" y="2388038"/>
                  <a:pt x="92386" y="2335968"/>
                </a:cubicBezTo>
                <a:cubicBezTo>
                  <a:pt x="127946" y="2283898"/>
                  <a:pt x="190176" y="2217858"/>
                  <a:pt x="221926" y="2175948"/>
                </a:cubicBezTo>
                <a:cubicBezTo>
                  <a:pt x="253676" y="2134038"/>
                  <a:pt x="265106" y="2117528"/>
                  <a:pt x="282886" y="2084508"/>
                </a:cubicBezTo>
                <a:cubicBezTo>
                  <a:pt x="300666" y="2051488"/>
                  <a:pt x="315906" y="2013388"/>
                  <a:pt x="328606" y="1977828"/>
                </a:cubicBezTo>
                <a:cubicBezTo>
                  <a:pt x="341306" y="1942268"/>
                  <a:pt x="351466" y="1899088"/>
                  <a:pt x="359086" y="1871148"/>
                </a:cubicBezTo>
                <a:cubicBezTo>
                  <a:pt x="366706" y="1843208"/>
                  <a:pt x="376866" y="1829238"/>
                  <a:pt x="374326" y="1810188"/>
                </a:cubicBezTo>
                <a:cubicBezTo>
                  <a:pt x="371786" y="1791138"/>
                  <a:pt x="351466" y="1778438"/>
                  <a:pt x="343846" y="1756848"/>
                </a:cubicBezTo>
                <a:cubicBezTo>
                  <a:pt x="336226" y="1735258"/>
                  <a:pt x="317176" y="1727638"/>
                  <a:pt x="328606" y="1680648"/>
                </a:cubicBezTo>
                <a:cubicBezTo>
                  <a:pt x="340036" y="1633658"/>
                  <a:pt x="393376" y="1537138"/>
                  <a:pt x="412426" y="1474908"/>
                </a:cubicBezTo>
                <a:cubicBezTo>
                  <a:pt x="431476" y="1412678"/>
                  <a:pt x="434016" y="1354258"/>
                  <a:pt x="442906" y="1307268"/>
                </a:cubicBezTo>
                <a:cubicBezTo>
                  <a:pt x="451796" y="1260278"/>
                  <a:pt x="455606" y="1234878"/>
                  <a:pt x="465766" y="1192968"/>
                </a:cubicBezTo>
                <a:cubicBezTo>
                  <a:pt x="475926" y="1151058"/>
                  <a:pt x="488626" y="1106608"/>
                  <a:pt x="503866" y="1055808"/>
                </a:cubicBezTo>
                <a:cubicBezTo>
                  <a:pt x="519106" y="1005008"/>
                  <a:pt x="557206" y="916108"/>
                  <a:pt x="557206" y="888168"/>
                </a:cubicBezTo>
                <a:cubicBezTo>
                  <a:pt x="557206" y="860228"/>
                  <a:pt x="527996" y="897058"/>
                  <a:pt x="503866" y="888168"/>
                </a:cubicBezTo>
                <a:cubicBezTo>
                  <a:pt x="479736" y="879278"/>
                  <a:pt x="441636" y="851338"/>
                  <a:pt x="412426" y="834828"/>
                </a:cubicBezTo>
                <a:cubicBezTo>
                  <a:pt x="383216" y="818318"/>
                  <a:pt x="354006" y="799268"/>
                  <a:pt x="328606" y="789108"/>
                </a:cubicBezTo>
                <a:cubicBezTo>
                  <a:pt x="303206" y="778948"/>
                  <a:pt x="279076" y="780218"/>
                  <a:pt x="260026" y="773868"/>
                </a:cubicBezTo>
                <a:cubicBezTo>
                  <a:pt x="240976" y="767518"/>
                  <a:pt x="214306" y="767518"/>
                  <a:pt x="214306" y="751008"/>
                </a:cubicBezTo>
                <a:cubicBezTo>
                  <a:pt x="214306" y="734498"/>
                  <a:pt x="233356" y="698938"/>
                  <a:pt x="260026" y="674808"/>
                </a:cubicBezTo>
                <a:cubicBezTo>
                  <a:pt x="286696" y="650678"/>
                  <a:pt x="324796" y="634168"/>
                  <a:pt x="374326" y="606228"/>
                </a:cubicBezTo>
                <a:cubicBezTo>
                  <a:pt x="423856" y="578288"/>
                  <a:pt x="510216" y="537648"/>
                  <a:pt x="557206" y="507168"/>
                </a:cubicBezTo>
                <a:cubicBezTo>
                  <a:pt x="604196" y="476688"/>
                  <a:pt x="600386" y="469068"/>
                  <a:pt x="656266" y="423348"/>
                </a:cubicBezTo>
                <a:cubicBezTo>
                  <a:pt x="712146" y="377628"/>
                  <a:pt x="806126" y="289998"/>
                  <a:pt x="892486" y="232848"/>
                </a:cubicBezTo>
                <a:cubicBezTo>
                  <a:pt x="978846" y="175698"/>
                  <a:pt x="1057586" y="117278"/>
                  <a:pt x="1174426" y="80448"/>
                </a:cubicBezTo>
                <a:cubicBezTo>
                  <a:pt x="1291266" y="43618"/>
                  <a:pt x="1465256" y="24568"/>
                  <a:pt x="1593526" y="11868"/>
                </a:cubicBezTo>
                <a:cubicBezTo>
                  <a:pt x="1721796" y="-832"/>
                  <a:pt x="1847526" y="5518"/>
                  <a:pt x="1944046" y="4248"/>
                </a:cubicBezTo>
                <a:cubicBezTo>
                  <a:pt x="2040566" y="2978"/>
                  <a:pt x="2097716" y="-4642"/>
                  <a:pt x="2172646" y="4248"/>
                </a:cubicBezTo>
                <a:cubicBezTo>
                  <a:pt x="2247576" y="13138"/>
                  <a:pt x="2311076" y="35998"/>
                  <a:pt x="2393626" y="57588"/>
                </a:cubicBezTo>
                <a:cubicBezTo>
                  <a:pt x="2476176" y="79178"/>
                  <a:pt x="2596826" y="109658"/>
                  <a:pt x="2667946" y="133788"/>
                </a:cubicBezTo>
                <a:cubicBezTo>
                  <a:pt x="2739066" y="157918"/>
                  <a:pt x="2747956" y="157918"/>
                  <a:pt x="2820346" y="202368"/>
                </a:cubicBezTo>
                <a:cubicBezTo>
                  <a:pt x="2892736" y="246818"/>
                  <a:pt x="3024816" y="325558"/>
                  <a:pt x="3102286" y="400488"/>
                </a:cubicBezTo>
                <a:cubicBezTo>
                  <a:pt x="3179756" y="475418"/>
                  <a:pt x="3234366" y="565588"/>
                  <a:pt x="3285166" y="651948"/>
                </a:cubicBezTo>
                <a:cubicBezTo>
                  <a:pt x="3335966" y="738308"/>
                  <a:pt x="3375336" y="820858"/>
                  <a:pt x="3407086" y="918648"/>
                </a:cubicBezTo>
                <a:cubicBezTo>
                  <a:pt x="3438836" y="1016438"/>
                  <a:pt x="3459156" y="1134548"/>
                  <a:pt x="3475666" y="1238688"/>
                </a:cubicBezTo>
                <a:cubicBezTo>
                  <a:pt x="3492176" y="1342828"/>
                  <a:pt x="3501066" y="1422838"/>
                  <a:pt x="3506146" y="1543488"/>
                </a:cubicBezTo>
                <a:cubicBezTo>
                  <a:pt x="3511226" y="1664138"/>
                  <a:pt x="3534086" y="1835588"/>
                  <a:pt x="3506146" y="1962588"/>
                </a:cubicBezTo>
                <a:cubicBezTo>
                  <a:pt x="3478206" y="2089588"/>
                  <a:pt x="3380416" y="2220398"/>
                  <a:pt x="3338506" y="2305488"/>
                </a:cubicBezTo>
                <a:cubicBezTo>
                  <a:pt x="3296596" y="2390578"/>
                  <a:pt x="3288976" y="2413438"/>
                  <a:pt x="3254686" y="2473128"/>
                </a:cubicBezTo>
                <a:cubicBezTo>
                  <a:pt x="3220396" y="2532818"/>
                  <a:pt x="3163246" y="2602668"/>
                  <a:pt x="3132766" y="2663628"/>
                </a:cubicBezTo>
                <a:cubicBezTo>
                  <a:pt x="3102286" y="2724588"/>
                  <a:pt x="3083236" y="2796978"/>
                  <a:pt x="3071806" y="2838888"/>
                </a:cubicBezTo>
                <a:cubicBezTo>
                  <a:pt x="3060376" y="2880798"/>
                  <a:pt x="3073076" y="2885878"/>
                  <a:pt x="3064186" y="2915088"/>
                </a:cubicBezTo>
                <a:cubicBezTo>
                  <a:pt x="3055296" y="2944298"/>
                  <a:pt x="3032436" y="2986208"/>
                  <a:pt x="3018466" y="3014148"/>
                </a:cubicBezTo>
                <a:cubicBezTo>
                  <a:pt x="3004496" y="3042088"/>
                  <a:pt x="2990526" y="3064948"/>
                  <a:pt x="2980366" y="3082728"/>
                </a:cubicBezTo>
                <a:cubicBezTo>
                  <a:pt x="2970206" y="3100508"/>
                  <a:pt x="2961316" y="3042088"/>
                  <a:pt x="2957506" y="3120828"/>
                </a:cubicBezTo>
                <a:cubicBezTo>
                  <a:pt x="2953696" y="3199568"/>
                  <a:pt x="2948616" y="3485318"/>
                  <a:pt x="2957506" y="3555168"/>
                </a:cubicBezTo>
                <a:cubicBezTo>
                  <a:pt x="2966396" y="3625018"/>
                  <a:pt x="2985446" y="3537388"/>
                  <a:pt x="3010846" y="3539928"/>
                </a:cubicBezTo>
                <a:cubicBezTo>
                  <a:pt x="3036246" y="3542468"/>
                  <a:pt x="3088316" y="3555168"/>
                  <a:pt x="3109906" y="3570408"/>
                </a:cubicBezTo>
                <a:cubicBezTo>
                  <a:pt x="3131496" y="3585648"/>
                  <a:pt x="3139116" y="3603428"/>
                  <a:pt x="3140386" y="3631368"/>
                </a:cubicBezTo>
                <a:cubicBezTo>
                  <a:pt x="3141656" y="3659308"/>
                  <a:pt x="3120066" y="3659308"/>
                  <a:pt x="3117526" y="3738048"/>
                </a:cubicBezTo>
                <a:cubicBezTo>
                  <a:pt x="3114986" y="3816788"/>
                  <a:pt x="3106096" y="4031418"/>
                  <a:pt x="3125146" y="4103808"/>
                </a:cubicBezTo>
                <a:cubicBezTo>
                  <a:pt x="3144196" y="4176198"/>
                  <a:pt x="3205156" y="4140638"/>
                  <a:pt x="3231826" y="4172388"/>
                </a:cubicBezTo>
                <a:cubicBezTo>
                  <a:pt x="3258496" y="4204138"/>
                  <a:pt x="3268656" y="4254938"/>
                  <a:pt x="3285166" y="4294308"/>
                </a:cubicBezTo>
                <a:cubicBezTo>
                  <a:pt x="3301676" y="4333678"/>
                  <a:pt x="3286436" y="4350188"/>
                  <a:pt x="3330886" y="4408608"/>
                </a:cubicBezTo>
                <a:cubicBezTo>
                  <a:pt x="3372796" y="4458138"/>
                  <a:pt x="3458698" y="4542875"/>
                  <a:pt x="3551866" y="4644828"/>
                </a:cubicBezTo>
                <a:cubicBezTo>
                  <a:pt x="3645035" y="4746781"/>
                  <a:pt x="3798457" y="4911106"/>
                  <a:pt x="3889897" y="5020326"/>
                </a:cubicBezTo>
              </a:path>
            </a:pathLst>
          </a:custGeom>
          <a:solidFill>
            <a:srgbClr val="015982"/>
          </a:solidFill>
          <a:ln>
            <a:noFill/>
          </a:ln>
          <a:effectLst/>
        </p:spPr>
        <p:style>
          <a:lnRef idx="2">
            <a:srgbClr val="015982">
              <a:shade val="50000"/>
            </a:srgbClr>
          </a:lnRef>
          <a:fillRef idx="1">
            <a:srgbClr val="015982"/>
          </a:fillRef>
          <a:effectRef idx="0">
            <a:srgbClr val="015982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Freeform 5"/>
          <p:cNvSpPr/>
          <p:nvPr>
            <p:custDataLst>
              <p:tags r:id="rId2"/>
            </p:custDataLst>
          </p:nvPr>
        </p:nvSpPr>
        <p:spPr>
          <a:xfrm>
            <a:off x="5621905" y="1773238"/>
            <a:ext cx="1135063" cy="1117600"/>
          </a:xfrm>
          <a:custGeom>
            <a:avLst/>
            <a:gdLst>
              <a:gd name="connsiteX0" fmla="*/ 1106997 w 2213994"/>
              <a:gd name="connsiteY0" fmla="*/ 432449 h 2180359"/>
              <a:gd name="connsiteX1" fmla="*/ 431357 w 2213994"/>
              <a:gd name="connsiteY1" fmla="*/ 1108089 h 2180359"/>
              <a:gd name="connsiteX2" fmla="*/ 1106997 w 2213994"/>
              <a:gd name="connsiteY2" fmla="*/ 1783729 h 2180359"/>
              <a:gd name="connsiteX3" fmla="*/ 1782637 w 2213994"/>
              <a:gd name="connsiteY3" fmla="*/ 1108089 h 2180359"/>
              <a:gd name="connsiteX4" fmla="*/ 1106997 w 2213994"/>
              <a:gd name="connsiteY4" fmla="*/ 432449 h 2180359"/>
              <a:gd name="connsiteX5" fmla="*/ 1016339 w 2213994"/>
              <a:gd name="connsiteY5" fmla="*/ 0 h 2180359"/>
              <a:gd name="connsiteX6" fmla="*/ 1197655 w 2213994"/>
              <a:gd name="connsiteY6" fmla="*/ 0 h 2180359"/>
              <a:gd name="connsiteX7" fmla="*/ 1237062 w 2213994"/>
              <a:gd name="connsiteY7" fmla="*/ 223520 h 2180359"/>
              <a:gd name="connsiteX8" fmla="*/ 1575952 w 2213994"/>
              <a:gd name="connsiteY8" fmla="*/ 346866 h 2180359"/>
              <a:gd name="connsiteX9" fmla="*/ 1749815 w 2213994"/>
              <a:gd name="connsiteY9" fmla="*/ 200970 h 2180359"/>
              <a:gd name="connsiteX10" fmla="*/ 1888711 w 2213994"/>
              <a:gd name="connsiteY10" fmla="*/ 317518 h 2180359"/>
              <a:gd name="connsiteX11" fmla="*/ 1775222 w 2213994"/>
              <a:gd name="connsiteY11" fmla="*/ 514074 h 2180359"/>
              <a:gd name="connsiteX12" fmla="*/ 1955541 w 2213994"/>
              <a:gd name="connsiteY12" fmla="*/ 826396 h 2180359"/>
              <a:gd name="connsiteX13" fmla="*/ 2182509 w 2213994"/>
              <a:gd name="connsiteY13" fmla="*/ 826390 h 2180359"/>
              <a:gd name="connsiteX14" fmla="*/ 2213994 w 2213994"/>
              <a:gd name="connsiteY14" fmla="*/ 1004952 h 2180359"/>
              <a:gd name="connsiteX15" fmla="*/ 2000713 w 2213994"/>
              <a:gd name="connsiteY15" fmla="*/ 1082574 h 2180359"/>
              <a:gd name="connsiteX16" fmla="*/ 1938089 w 2213994"/>
              <a:gd name="connsiteY16" fmla="*/ 1437734 h 2180359"/>
              <a:gd name="connsiteX17" fmla="*/ 2111959 w 2213994"/>
              <a:gd name="connsiteY17" fmla="*/ 1583621 h 2180359"/>
              <a:gd name="connsiteX18" fmla="*/ 2021301 w 2213994"/>
              <a:gd name="connsiteY18" fmla="*/ 1740646 h 2180359"/>
              <a:gd name="connsiteX19" fmla="*/ 1808024 w 2213994"/>
              <a:gd name="connsiteY19" fmla="*/ 1663013 h 2180359"/>
              <a:gd name="connsiteX20" fmla="*/ 1531759 w 2213994"/>
              <a:gd name="connsiteY20" fmla="*/ 1894827 h 2180359"/>
              <a:gd name="connsiteX21" fmla="*/ 1571177 w 2213994"/>
              <a:gd name="connsiteY21" fmla="*/ 2118345 h 2180359"/>
              <a:gd name="connsiteX22" fmla="*/ 1400795 w 2213994"/>
              <a:gd name="connsiteY22" fmla="*/ 2180359 h 2180359"/>
              <a:gd name="connsiteX23" fmla="*/ 1287316 w 2213994"/>
              <a:gd name="connsiteY23" fmla="*/ 1983797 h 2180359"/>
              <a:gd name="connsiteX24" fmla="*/ 926677 w 2213994"/>
              <a:gd name="connsiteY24" fmla="*/ 1983797 h 2180359"/>
              <a:gd name="connsiteX25" fmla="*/ 813199 w 2213994"/>
              <a:gd name="connsiteY25" fmla="*/ 2180359 h 2180359"/>
              <a:gd name="connsiteX26" fmla="*/ 642817 w 2213994"/>
              <a:gd name="connsiteY26" fmla="*/ 2118345 h 2180359"/>
              <a:gd name="connsiteX27" fmla="*/ 682236 w 2213994"/>
              <a:gd name="connsiteY27" fmla="*/ 1894827 h 2180359"/>
              <a:gd name="connsiteX28" fmla="*/ 405971 w 2213994"/>
              <a:gd name="connsiteY28" fmla="*/ 1663013 h 2180359"/>
              <a:gd name="connsiteX29" fmla="*/ 192693 w 2213994"/>
              <a:gd name="connsiteY29" fmla="*/ 1740646 h 2180359"/>
              <a:gd name="connsiteX30" fmla="*/ 102035 w 2213994"/>
              <a:gd name="connsiteY30" fmla="*/ 1583621 h 2180359"/>
              <a:gd name="connsiteX31" fmla="*/ 275905 w 2213994"/>
              <a:gd name="connsiteY31" fmla="*/ 1437734 h 2180359"/>
              <a:gd name="connsiteX32" fmla="*/ 213281 w 2213994"/>
              <a:gd name="connsiteY32" fmla="*/ 1082574 h 2180359"/>
              <a:gd name="connsiteX33" fmla="*/ 0 w 2213994"/>
              <a:gd name="connsiteY33" fmla="*/ 1004952 h 2180359"/>
              <a:gd name="connsiteX34" fmla="*/ 31485 w 2213994"/>
              <a:gd name="connsiteY34" fmla="*/ 826390 h 2180359"/>
              <a:gd name="connsiteX35" fmla="*/ 258452 w 2213994"/>
              <a:gd name="connsiteY35" fmla="*/ 826396 h 2180359"/>
              <a:gd name="connsiteX36" fmla="*/ 438771 w 2213994"/>
              <a:gd name="connsiteY36" fmla="*/ 514074 h 2180359"/>
              <a:gd name="connsiteX37" fmla="*/ 325283 w 2213994"/>
              <a:gd name="connsiteY37" fmla="*/ 317518 h 2180359"/>
              <a:gd name="connsiteX38" fmla="*/ 464179 w 2213994"/>
              <a:gd name="connsiteY38" fmla="*/ 200970 h 2180359"/>
              <a:gd name="connsiteX39" fmla="*/ 638042 w 2213994"/>
              <a:gd name="connsiteY39" fmla="*/ 346866 h 2180359"/>
              <a:gd name="connsiteX40" fmla="*/ 976932 w 2213994"/>
              <a:gd name="connsiteY40" fmla="*/ 223520 h 2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13994" h="2180359">
                <a:moveTo>
                  <a:pt x="1106997" y="432449"/>
                </a:moveTo>
                <a:cubicBezTo>
                  <a:pt x="733851" y="432449"/>
                  <a:pt x="431357" y="734943"/>
                  <a:pt x="431357" y="1108089"/>
                </a:cubicBezTo>
                <a:cubicBezTo>
                  <a:pt x="431357" y="1481235"/>
                  <a:pt x="733851" y="1783729"/>
                  <a:pt x="1106997" y="1783729"/>
                </a:cubicBezTo>
                <a:cubicBezTo>
                  <a:pt x="1480143" y="1783729"/>
                  <a:pt x="1782637" y="1481235"/>
                  <a:pt x="1782637" y="1108089"/>
                </a:cubicBezTo>
                <a:cubicBezTo>
                  <a:pt x="1782637" y="734943"/>
                  <a:pt x="1480143" y="432449"/>
                  <a:pt x="1106997" y="432449"/>
                </a:cubicBezTo>
                <a:close/>
                <a:moveTo>
                  <a:pt x="1016339" y="0"/>
                </a:moveTo>
                <a:lnTo>
                  <a:pt x="1197655" y="0"/>
                </a:lnTo>
                <a:lnTo>
                  <a:pt x="1237062" y="223520"/>
                </a:lnTo>
                <a:cubicBezTo>
                  <a:pt x="1357231" y="241189"/>
                  <a:pt x="1472539" y="283158"/>
                  <a:pt x="1575952" y="346866"/>
                </a:cubicBezTo>
                <a:lnTo>
                  <a:pt x="1749815" y="200970"/>
                </a:lnTo>
                <a:lnTo>
                  <a:pt x="1888711" y="317518"/>
                </a:lnTo>
                <a:lnTo>
                  <a:pt x="1775222" y="514074"/>
                </a:lnTo>
                <a:cubicBezTo>
                  <a:pt x="1855919" y="604853"/>
                  <a:pt x="1917273" y="711121"/>
                  <a:pt x="1955541" y="826396"/>
                </a:cubicBezTo>
                <a:lnTo>
                  <a:pt x="2182509" y="826390"/>
                </a:lnTo>
                <a:lnTo>
                  <a:pt x="2213994" y="1004952"/>
                </a:lnTo>
                <a:lnTo>
                  <a:pt x="2000713" y="1082574"/>
                </a:lnTo>
                <a:cubicBezTo>
                  <a:pt x="2004179" y="1203985"/>
                  <a:pt x="1982871" y="1324830"/>
                  <a:pt x="1938089" y="1437734"/>
                </a:cubicBezTo>
                <a:lnTo>
                  <a:pt x="2111959" y="1583621"/>
                </a:lnTo>
                <a:lnTo>
                  <a:pt x="2021301" y="1740646"/>
                </a:lnTo>
                <a:lnTo>
                  <a:pt x="1808024" y="1663013"/>
                </a:lnTo>
                <a:cubicBezTo>
                  <a:pt x="1732638" y="1758248"/>
                  <a:pt x="1638637" y="1837123"/>
                  <a:pt x="1531759" y="1894827"/>
                </a:cubicBezTo>
                <a:lnTo>
                  <a:pt x="1571177" y="2118345"/>
                </a:lnTo>
                <a:lnTo>
                  <a:pt x="1400795" y="2180359"/>
                </a:lnTo>
                <a:lnTo>
                  <a:pt x="1287316" y="1983797"/>
                </a:lnTo>
                <a:cubicBezTo>
                  <a:pt x="1168351" y="2008293"/>
                  <a:pt x="1045642" y="2008293"/>
                  <a:pt x="926677" y="1983797"/>
                </a:cubicBezTo>
                <a:lnTo>
                  <a:pt x="813199" y="2180359"/>
                </a:lnTo>
                <a:lnTo>
                  <a:pt x="642817" y="2118345"/>
                </a:lnTo>
                <a:lnTo>
                  <a:pt x="682236" y="1894827"/>
                </a:lnTo>
                <a:cubicBezTo>
                  <a:pt x="575358" y="1837123"/>
                  <a:pt x="481357" y="1758247"/>
                  <a:pt x="405971" y="1663013"/>
                </a:cubicBezTo>
                <a:lnTo>
                  <a:pt x="192693" y="1740646"/>
                </a:lnTo>
                <a:lnTo>
                  <a:pt x="102035" y="1583621"/>
                </a:lnTo>
                <a:lnTo>
                  <a:pt x="275905" y="1437734"/>
                </a:lnTo>
                <a:cubicBezTo>
                  <a:pt x="231123" y="1324830"/>
                  <a:pt x="209814" y="1203985"/>
                  <a:pt x="213281" y="1082574"/>
                </a:cubicBezTo>
                <a:lnTo>
                  <a:pt x="0" y="1004952"/>
                </a:lnTo>
                <a:lnTo>
                  <a:pt x="31485" y="826390"/>
                </a:lnTo>
                <a:lnTo>
                  <a:pt x="258452" y="826396"/>
                </a:lnTo>
                <a:cubicBezTo>
                  <a:pt x="296720" y="711121"/>
                  <a:pt x="358074" y="604852"/>
                  <a:pt x="438771" y="514074"/>
                </a:cubicBezTo>
                <a:lnTo>
                  <a:pt x="325283" y="317518"/>
                </a:lnTo>
                <a:lnTo>
                  <a:pt x="464179" y="200970"/>
                </a:lnTo>
                <a:lnTo>
                  <a:pt x="638042" y="346866"/>
                </a:lnTo>
                <a:cubicBezTo>
                  <a:pt x="741454" y="283158"/>
                  <a:pt x="856763" y="241190"/>
                  <a:pt x="976932" y="22352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" name="Freeform 6"/>
          <p:cNvSpPr/>
          <p:nvPr>
            <p:custDataLst>
              <p:tags r:id="rId3"/>
            </p:custDataLst>
          </p:nvPr>
        </p:nvSpPr>
        <p:spPr>
          <a:xfrm>
            <a:off x="6264843" y="2590800"/>
            <a:ext cx="1273175" cy="1254125"/>
          </a:xfrm>
          <a:custGeom>
            <a:avLst/>
            <a:gdLst>
              <a:gd name="connsiteX0" fmla="*/ 1106997 w 2213994"/>
              <a:gd name="connsiteY0" fmla="*/ 561989 h 2180359"/>
              <a:gd name="connsiteX1" fmla="*/ 560897 w 2213994"/>
              <a:gd name="connsiteY1" fmla="*/ 1108089 h 2180359"/>
              <a:gd name="connsiteX2" fmla="*/ 1106997 w 2213994"/>
              <a:gd name="connsiteY2" fmla="*/ 1654189 h 2180359"/>
              <a:gd name="connsiteX3" fmla="*/ 1653097 w 2213994"/>
              <a:gd name="connsiteY3" fmla="*/ 1108089 h 2180359"/>
              <a:gd name="connsiteX4" fmla="*/ 1106997 w 2213994"/>
              <a:gd name="connsiteY4" fmla="*/ 561989 h 2180359"/>
              <a:gd name="connsiteX5" fmla="*/ 1016339 w 2213994"/>
              <a:gd name="connsiteY5" fmla="*/ 0 h 2180359"/>
              <a:gd name="connsiteX6" fmla="*/ 1197655 w 2213994"/>
              <a:gd name="connsiteY6" fmla="*/ 0 h 2180359"/>
              <a:gd name="connsiteX7" fmla="*/ 1237062 w 2213994"/>
              <a:gd name="connsiteY7" fmla="*/ 223520 h 2180359"/>
              <a:gd name="connsiteX8" fmla="*/ 1575952 w 2213994"/>
              <a:gd name="connsiteY8" fmla="*/ 346866 h 2180359"/>
              <a:gd name="connsiteX9" fmla="*/ 1749815 w 2213994"/>
              <a:gd name="connsiteY9" fmla="*/ 200970 h 2180359"/>
              <a:gd name="connsiteX10" fmla="*/ 1888711 w 2213994"/>
              <a:gd name="connsiteY10" fmla="*/ 317518 h 2180359"/>
              <a:gd name="connsiteX11" fmla="*/ 1775222 w 2213994"/>
              <a:gd name="connsiteY11" fmla="*/ 514074 h 2180359"/>
              <a:gd name="connsiteX12" fmla="*/ 1955541 w 2213994"/>
              <a:gd name="connsiteY12" fmla="*/ 826396 h 2180359"/>
              <a:gd name="connsiteX13" fmla="*/ 2182509 w 2213994"/>
              <a:gd name="connsiteY13" fmla="*/ 826390 h 2180359"/>
              <a:gd name="connsiteX14" fmla="*/ 2213994 w 2213994"/>
              <a:gd name="connsiteY14" fmla="*/ 1004952 h 2180359"/>
              <a:gd name="connsiteX15" fmla="*/ 2000713 w 2213994"/>
              <a:gd name="connsiteY15" fmla="*/ 1082574 h 2180359"/>
              <a:gd name="connsiteX16" fmla="*/ 1938089 w 2213994"/>
              <a:gd name="connsiteY16" fmla="*/ 1437734 h 2180359"/>
              <a:gd name="connsiteX17" fmla="*/ 2111959 w 2213994"/>
              <a:gd name="connsiteY17" fmla="*/ 1583621 h 2180359"/>
              <a:gd name="connsiteX18" fmla="*/ 2021301 w 2213994"/>
              <a:gd name="connsiteY18" fmla="*/ 1740646 h 2180359"/>
              <a:gd name="connsiteX19" fmla="*/ 1808024 w 2213994"/>
              <a:gd name="connsiteY19" fmla="*/ 1663013 h 2180359"/>
              <a:gd name="connsiteX20" fmla="*/ 1531759 w 2213994"/>
              <a:gd name="connsiteY20" fmla="*/ 1894827 h 2180359"/>
              <a:gd name="connsiteX21" fmla="*/ 1571177 w 2213994"/>
              <a:gd name="connsiteY21" fmla="*/ 2118345 h 2180359"/>
              <a:gd name="connsiteX22" fmla="*/ 1400795 w 2213994"/>
              <a:gd name="connsiteY22" fmla="*/ 2180359 h 2180359"/>
              <a:gd name="connsiteX23" fmla="*/ 1287316 w 2213994"/>
              <a:gd name="connsiteY23" fmla="*/ 1983797 h 2180359"/>
              <a:gd name="connsiteX24" fmla="*/ 926677 w 2213994"/>
              <a:gd name="connsiteY24" fmla="*/ 1983797 h 2180359"/>
              <a:gd name="connsiteX25" fmla="*/ 813199 w 2213994"/>
              <a:gd name="connsiteY25" fmla="*/ 2180359 h 2180359"/>
              <a:gd name="connsiteX26" fmla="*/ 642817 w 2213994"/>
              <a:gd name="connsiteY26" fmla="*/ 2118345 h 2180359"/>
              <a:gd name="connsiteX27" fmla="*/ 682236 w 2213994"/>
              <a:gd name="connsiteY27" fmla="*/ 1894827 h 2180359"/>
              <a:gd name="connsiteX28" fmla="*/ 405971 w 2213994"/>
              <a:gd name="connsiteY28" fmla="*/ 1663013 h 2180359"/>
              <a:gd name="connsiteX29" fmla="*/ 192693 w 2213994"/>
              <a:gd name="connsiteY29" fmla="*/ 1740646 h 2180359"/>
              <a:gd name="connsiteX30" fmla="*/ 102035 w 2213994"/>
              <a:gd name="connsiteY30" fmla="*/ 1583621 h 2180359"/>
              <a:gd name="connsiteX31" fmla="*/ 275905 w 2213994"/>
              <a:gd name="connsiteY31" fmla="*/ 1437734 h 2180359"/>
              <a:gd name="connsiteX32" fmla="*/ 213281 w 2213994"/>
              <a:gd name="connsiteY32" fmla="*/ 1082574 h 2180359"/>
              <a:gd name="connsiteX33" fmla="*/ 0 w 2213994"/>
              <a:gd name="connsiteY33" fmla="*/ 1004952 h 2180359"/>
              <a:gd name="connsiteX34" fmla="*/ 31485 w 2213994"/>
              <a:gd name="connsiteY34" fmla="*/ 826390 h 2180359"/>
              <a:gd name="connsiteX35" fmla="*/ 258452 w 2213994"/>
              <a:gd name="connsiteY35" fmla="*/ 826396 h 2180359"/>
              <a:gd name="connsiteX36" fmla="*/ 438771 w 2213994"/>
              <a:gd name="connsiteY36" fmla="*/ 514074 h 2180359"/>
              <a:gd name="connsiteX37" fmla="*/ 325283 w 2213994"/>
              <a:gd name="connsiteY37" fmla="*/ 317518 h 2180359"/>
              <a:gd name="connsiteX38" fmla="*/ 464179 w 2213994"/>
              <a:gd name="connsiteY38" fmla="*/ 200970 h 2180359"/>
              <a:gd name="connsiteX39" fmla="*/ 638042 w 2213994"/>
              <a:gd name="connsiteY39" fmla="*/ 346866 h 2180359"/>
              <a:gd name="connsiteX40" fmla="*/ 976932 w 2213994"/>
              <a:gd name="connsiteY40" fmla="*/ 223520 h 2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13994" h="2180359">
                <a:moveTo>
                  <a:pt x="1106997" y="561989"/>
                </a:moveTo>
                <a:cubicBezTo>
                  <a:pt x="805394" y="561989"/>
                  <a:pt x="560897" y="806486"/>
                  <a:pt x="560897" y="1108089"/>
                </a:cubicBezTo>
                <a:cubicBezTo>
                  <a:pt x="560897" y="1409692"/>
                  <a:pt x="805394" y="1654189"/>
                  <a:pt x="1106997" y="1654189"/>
                </a:cubicBezTo>
                <a:cubicBezTo>
                  <a:pt x="1408600" y="1654189"/>
                  <a:pt x="1653097" y="1409692"/>
                  <a:pt x="1653097" y="1108089"/>
                </a:cubicBezTo>
                <a:cubicBezTo>
                  <a:pt x="1653097" y="806486"/>
                  <a:pt x="1408600" y="561989"/>
                  <a:pt x="1106997" y="561989"/>
                </a:cubicBezTo>
                <a:close/>
                <a:moveTo>
                  <a:pt x="1016339" y="0"/>
                </a:moveTo>
                <a:lnTo>
                  <a:pt x="1197655" y="0"/>
                </a:lnTo>
                <a:lnTo>
                  <a:pt x="1237062" y="223520"/>
                </a:lnTo>
                <a:cubicBezTo>
                  <a:pt x="1357231" y="241189"/>
                  <a:pt x="1472539" y="283158"/>
                  <a:pt x="1575952" y="346866"/>
                </a:cubicBezTo>
                <a:lnTo>
                  <a:pt x="1749815" y="200970"/>
                </a:lnTo>
                <a:lnTo>
                  <a:pt x="1888711" y="317518"/>
                </a:lnTo>
                <a:lnTo>
                  <a:pt x="1775222" y="514074"/>
                </a:lnTo>
                <a:cubicBezTo>
                  <a:pt x="1855919" y="604853"/>
                  <a:pt x="1917273" y="711121"/>
                  <a:pt x="1955541" y="826396"/>
                </a:cubicBezTo>
                <a:lnTo>
                  <a:pt x="2182509" y="826390"/>
                </a:lnTo>
                <a:lnTo>
                  <a:pt x="2213994" y="1004952"/>
                </a:lnTo>
                <a:lnTo>
                  <a:pt x="2000713" y="1082574"/>
                </a:lnTo>
                <a:cubicBezTo>
                  <a:pt x="2004179" y="1203985"/>
                  <a:pt x="1982871" y="1324830"/>
                  <a:pt x="1938089" y="1437734"/>
                </a:cubicBezTo>
                <a:lnTo>
                  <a:pt x="2111959" y="1583621"/>
                </a:lnTo>
                <a:lnTo>
                  <a:pt x="2021301" y="1740646"/>
                </a:lnTo>
                <a:lnTo>
                  <a:pt x="1808024" y="1663013"/>
                </a:lnTo>
                <a:cubicBezTo>
                  <a:pt x="1732638" y="1758248"/>
                  <a:pt x="1638637" y="1837123"/>
                  <a:pt x="1531759" y="1894827"/>
                </a:cubicBezTo>
                <a:lnTo>
                  <a:pt x="1571177" y="2118345"/>
                </a:lnTo>
                <a:lnTo>
                  <a:pt x="1400795" y="2180359"/>
                </a:lnTo>
                <a:lnTo>
                  <a:pt x="1287316" y="1983797"/>
                </a:lnTo>
                <a:cubicBezTo>
                  <a:pt x="1168351" y="2008293"/>
                  <a:pt x="1045642" y="2008293"/>
                  <a:pt x="926677" y="1983797"/>
                </a:cubicBezTo>
                <a:lnTo>
                  <a:pt x="813199" y="2180359"/>
                </a:lnTo>
                <a:lnTo>
                  <a:pt x="642817" y="2118345"/>
                </a:lnTo>
                <a:lnTo>
                  <a:pt x="682236" y="1894827"/>
                </a:lnTo>
                <a:cubicBezTo>
                  <a:pt x="575358" y="1837123"/>
                  <a:pt x="481357" y="1758247"/>
                  <a:pt x="405971" y="1663013"/>
                </a:cubicBezTo>
                <a:lnTo>
                  <a:pt x="192693" y="1740646"/>
                </a:lnTo>
                <a:lnTo>
                  <a:pt x="102035" y="1583621"/>
                </a:lnTo>
                <a:lnTo>
                  <a:pt x="275905" y="1437734"/>
                </a:lnTo>
                <a:cubicBezTo>
                  <a:pt x="231123" y="1324830"/>
                  <a:pt x="209814" y="1203985"/>
                  <a:pt x="213281" y="1082574"/>
                </a:cubicBezTo>
                <a:lnTo>
                  <a:pt x="0" y="1004952"/>
                </a:lnTo>
                <a:lnTo>
                  <a:pt x="31485" y="826390"/>
                </a:lnTo>
                <a:lnTo>
                  <a:pt x="258452" y="826396"/>
                </a:lnTo>
                <a:cubicBezTo>
                  <a:pt x="296720" y="711121"/>
                  <a:pt x="358074" y="604852"/>
                  <a:pt x="438771" y="514074"/>
                </a:cubicBezTo>
                <a:lnTo>
                  <a:pt x="325283" y="317518"/>
                </a:lnTo>
                <a:lnTo>
                  <a:pt x="464179" y="200970"/>
                </a:lnTo>
                <a:lnTo>
                  <a:pt x="638042" y="346866"/>
                </a:lnTo>
                <a:cubicBezTo>
                  <a:pt x="741454" y="283158"/>
                  <a:pt x="856763" y="241190"/>
                  <a:pt x="976932" y="22352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Freeform 7"/>
          <p:cNvSpPr/>
          <p:nvPr>
            <p:custDataLst>
              <p:tags r:id="rId4"/>
            </p:custDataLst>
          </p:nvPr>
        </p:nvSpPr>
        <p:spPr>
          <a:xfrm>
            <a:off x="6733155" y="1898650"/>
            <a:ext cx="722313" cy="782638"/>
          </a:xfrm>
          <a:custGeom>
            <a:avLst/>
            <a:gdLst>
              <a:gd name="connsiteX0" fmla="*/ 731630 w 1463260"/>
              <a:gd name="connsiteY0" fmla="*/ 406741 h 1587726"/>
              <a:gd name="connsiteX1" fmla="*/ 344508 w 1463260"/>
              <a:gd name="connsiteY1" fmla="*/ 793863 h 1587726"/>
              <a:gd name="connsiteX2" fmla="*/ 731630 w 1463260"/>
              <a:gd name="connsiteY2" fmla="*/ 1180985 h 1587726"/>
              <a:gd name="connsiteX3" fmla="*/ 1118752 w 1463260"/>
              <a:gd name="connsiteY3" fmla="*/ 793863 h 1587726"/>
              <a:gd name="connsiteX4" fmla="*/ 731630 w 1463260"/>
              <a:gd name="connsiteY4" fmla="*/ 406741 h 1587726"/>
              <a:gd name="connsiteX5" fmla="*/ 643381 w 1463260"/>
              <a:gd name="connsiteY5" fmla="*/ 0 h 1587726"/>
              <a:gd name="connsiteX6" fmla="*/ 819879 w 1463260"/>
              <a:gd name="connsiteY6" fmla="*/ 0 h 1587726"/>
              <a:gd name="connsiteX7" fmla="*/ 877198 w 1463260"/>
              <a:gd name="connsiteY7" fmla="*/ 243840 h 1587726"/>
              <a:gd name="connsiteX8" fmla="*/ 1078555 w 1463260"/>
              <a:gd name="connsiteY8" fmla="*/ 342910 h 1587726"/>
              <a:gd name="connsiteX9" fmla="*/ 1135181 w 1463260"/>
              <a:gd name="connsiteY9" fmla="*/ 392786 h 1587726"/>
              <a:gd name="connsiteX10" fmla="*/ 1135180 w 1463260"/>
              <a:gd name="connsiteY10" fmla="*/ 392786 h 1587726"/>
              <a:gd name="connsiteX11" fmla="*/ 1135181 w 1463260"/>
              <a:gd name="connsiteY11" fmla="*/ 392786 h 1587726"/>
              <a:gd name="connsiteX12" fmla="*/ 1135181 w 1463260"/>
              <a:gd name="connsiteY12" fmla="*/ 392786 h 1587726"/>
              <a:gd name="connsiteX13" fmla="*/ 1375011 w 1463260"/>
              <a:gd name="connsiteY13" fmla="*/ 320506 h 1587726"/>
              <a:gd name="connsiteX14" fmla="*/ 1463260 w 1463260"/>
              <a:gd name="connsiteY14" fmla="*/ 473357 h 1587726"/>
              <a:gd name="connsiteX15" fmla="*/ 1280748 w 1463260"/>
              <a:gd name="connsiteY15" fmla="*/ 644917 h 1587726"/>
              <a:gd name="connsiteX16" fmla="*/ 1280748 w 1463260"/>
              <a:gd name="connsiteY16" fmla="*/ 942810 h 1587726"/>
              <a:gd name="connsiteX17" fmla="*/ 1463260 w 1463260"/>
              <a:gd name="connsiteY17" fmla="*/ 1114369 h 1587726"/>
              <a:gd name="connsiteX18" fmla="*/ 1375011 w 1463260"/>
              <a:gd name="connsiteY18" fmla="*/ 1267220 h 1587726"/>
              <a:gd name="connsiteX19" fmla="*/ 1135180 w 1463260"/>
              <a:gd name="connsiteY19" fmla="*/ 1194940 h 1587726"/>
              <a:gd name="connsiteX20" fmla="*/ 877197 w 1463260"/>
              <a:gd name="connsiteY20" fmla="*/ 1343886 h 1587726"/>
              <a:gd name="connsiteX21" fmla="*/ 819879 w 1463260"/>
              <a:gd name="connsiteY21" fmla="*/ 1587726 h 1587726"/>
              <a:gd name="connsiteX22" fmla="*/ 643381 w 1463260"/>
              <a:gd name="connsiteY22" fmla="*/ 1587726 h 1587726"/>
              <a:gd name="connsiteX23" fmla="*/ 586062 w 1463260"/>
              <a:gd name="connsiteY23" fmla="*/ 1343886 h 1587726"/>
              <a:gd name="connsiteX24" fmla="*/ 328079 w 1463260"/>
              <a:gd name="connsiteY24" fmla="*/ 1194940 h 1587726"/>
              <a:gd name="connsiteX25" fmla="*/ 88249 w 1463260"/>
              <a:gd name="connsiteY25" fmla="*/ 1267220 h 1587726"/>
              <a:gd name="connsiteX26" fmla="*/ 0 w 1463260"/>
              <a:gd name="connsiteY26" fmla="*/ 1114369 h 1587726"/>
              <a:gd name="connsiteX27" fmla="*/ 182512 w 1463260"/>
              <a:gd name="connsiteY27" fmla="*/ 942809 h 1587726"/>
              <a:gd name="connsiteX28" fmla="*/ 182512 w 1463260"/>
              <a:gd name="connsiteY28" fmla="*/ 644916 h 1587726"/>
              <a:gd name="connsiteX29" fmla="*/ 0 w 1463260"/>
              <a:gd name="connsiteY29" fmla="*/ 473357 h 1587726"/>
              <a:gd name="connsiteX30" fmla="*/ 88249 w 1463260"/>
              <a:gd name="connsiteY30" fmla="*/ 320506 h 1587726"/>
              <a:gd name="connsiteX31" fmla="*/ 328080 w 1463260"/>
              <a:gd name="connsiteY31" fmla="*/ 392786 h 1587726"/>
              <a:gd name="connsiteX32" fmla="*/ 586063 w 1463260"/>
              <a:gd name="connsiteY32" fmla="*/ 243840 h 158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63260" h="1587726">
                <a:moveTo>
                  <a:pt x="731630" y="406741"/>
                </a:moveTo>
                <a:cubicBezTo>
                  <a:pt x="517828" y="406741"/>
                  <a:pt x="344508" y="580061"/>
                  <a:pt x="344508" y="793863"/>
                </a:cubicBezTo>
                <a:cubicBezTo>
                  <a:pt x="344508" y="1007665"/>
                  <a:pt x="517828" y="1180985"/>
                  <a:pt x="731630" y="1180985"/>
                </a:cubicBezTo>
                <a:cubicBezTo>
                  <a:pt x="945432" y="1180985"/>
                  <a:pt x="1118752" y="1007665"/>
                  <a:pt x="1118752" y="793863"/>
                </a:cubicBezTo>
                <a:cubicBezTo>
                  <a:pt x="1118752" y="580061"/>
                  <a:pt x="945432" y="406741"/>
                  <a:pt x="731630" y="406741"/>
                </a:cubicBezTo>
                <a:close/>
                <a:moveTo>
                  <a:pt x="643381" y="0"/>
                </a:moveTo>
                <a:lnTo>
                  <a:pt x="819879" y="0"/>
                </a:lnTo>
                <a:lnTo>
                  <a:pt x="877198" y="243840"/>
                </a:lnTo>
                <a:cubicBezTo>
                  <a:pt x="950470" y="263232"/>
                  <a:pt x="1018877" y="296999"/>
                  <a:pt x="1078555" y="342910"/>
                </a:cubicBezTo>
                <a:lnTo>
                  <a:pt x="1135181" y="392786"/>
                </a:lnTo>
                <a:lnTo>
                  <a:pt x="1135180" y="392786"/>
                </a:lnTo>
                <a:lnTo>
                  <a:pt x="1135181" y="392786"/>
                </a:lnTo>
                <a:lnTo>
                  <a:pt x="1135181" y="392786"/>
                </a:lnTo>
                <a:lnTo>
                  <a:pt x="1375011" y="320506"/>
                </a:lnTo>
                <a:lnTo>
                  <a:pt x="1463260" y="473357"/>
                </a:lnTo>
                <a:lnTo>
                  <a:pt x="1280748" y="644917"/>
                </a:lnTo>
                <a:cubicBezTo>
                  <a:pt x="1307204" y="742452"/>
                  <a:pt x="1307204" y="845274"/>
                  <a:pt x="1280748" y="942810"/>
                </a:cubicBezTo>
                <a:lnTo>
                  <a:pt x="1463260" y="1114369"/>
                </a:lnTo>
                <a:lnTo>
                  <a:pt x="1375011" y="1267220"/>
                </a:lnTo>
                <a:lnTo>
                  <a:pt x="1135180" y="1194940"/>
                </a:lnTo>
                <a:cubicBezTo>
                  <a:pt x="1063940" y="1266619"/>
                  <a:pt x="974893" y="1318030"/>
                  <a:pt x="877197" y="1343886"/>
                </a:cubicBezTo>
                <a:lnTo>
                  <a:pt x="819879" y="1587726"/>
                </a:lnTo>
                <a:lnTo>
                  <a:pt x="643381" y="1587726"/>
                </a:lnTo>
                <a:lnTo>
                  <a:pt x="586062" y="1343886"/>
                </a:lnTo>
                <a:cubicBezTo>
                  <a:pt x="488366" y="1318030"/>
                  <a:pt x="399319" y="1266619"/>
                  <a:pt x="328079" y="1194940"/>
                </a:cubicBezTo>
                <a:lnTo>
                  <a:pt x="88249" y="1267220"/>
                </a:lnTo>
                <a:lnTo>
                  <a:pt x="0" y="1114369"/>
                </a:lnTo>
                <a:lnTo>
                  <a:pt x="182512" y="942809"/>
                </a:lnTo>
                <a:cubicBezTo>
                  <a:pt x="156056" y="845274"/>
                  <a:pt x="156056" y="742452"/>
                  <a:pt x="182512" y="644916"/>
                </a:cubicBezTo>
                <a:lnTo>
                  <a:pt x="0" y="473357"/>
                </a:lnTo>
                <a:lnTo>
                  <a:pt x="88249" y="320506"/>
                </a:lnTo>
                <a:lnTo>
                  <a:pt x="328080" y="392786"/>
                </a:lnTo>
                <a:cubicBezTo>
                  <a:pt x="399320" y="321107"/>
                  <a:pt x="488367" y="269696"/>
                  <a:pt x="586063" y="2438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0" name="Freeform 8"/>
          <p:cNvSpPr/>
          <p:nvPr>
            <p:custDataLst>
              <p:tags r:id="rId5"/>
            </p:custDataLst>
          </p:nvPr>
        </p:nvSpPr>
        <p:spPr>
          <a:xfrm rot="20700000">
            <a:off x="5533005" y="2789238"/>
            <a:ext cx="798513" cy="866775"/>
          </a:xfrm>
          <a:custGeom>
            <a:avLst/>
            <a:gdLst>
              <a:gd name="connsiteX0" fmla="*/ 823018 w 1433696"/>
              <a:gd name="connsiteY0" fmla="*/ 381592 h 1555648"/>
              <a:gd name="connsiteX1" fmla="*/ 320616 w 1433696"/>
              <a:gd name="connsiteY1" fmla="*/ 671654 h 1555648"/>
              <a:gd name="connsiteX2" fmla="*/ 610678 w 1433696"/>
              <a:gd name="connsiteY2" fmla="*/ 1174056 h 1555648"/>
              <a:gd name="connsiteX3" fmla="*/ 1113080 w 1433696"/>
              <a:gd name="connsiteY3" fmla="*/ 883994 h 1555648"/>
              <a:gd name="connsiteX4" fmla="*/ 823018 w 1433696"/>
              <a:gd name="connsiteY4" fmla="*/ 381592 h 1555648"/>
              <a:gd name="connsiteX5" fmla="*/ 803314 w 1433696"/>
              <a:gd name="connsiteY5" fmla="*/ 0 h 1555648"/>
              <a:gd name="connsiteX6" fmla="*/ 859474 w 1433696"/>
              <a:gd name="connsiteY6" fmla="*/ 238914 h 1555648"/>
              <a:gd name="connsiteX7" fmla="*/ 1112245 w 1433696"/>
              <a:gd name="connsiteY7" fmla="*/ 384851 h 1555648"/>
              <a:gd name="connsiteX8" fmla="*/ 1347230 w 1433696"/>
              <a:gd name="connsiteY8" fmla="*/ 314030 h 1555648"/>
              <a:gd name="connsiteX9" fmla="*/ 1433696 w 1433696"/>
              <a:gd name="connsiteY9" fmla="*/ 463794 h 1555648"/>
              <a:gd name="connsiteX10" fmla="*/ 1254871 w 1433696"/>
              <a:gd name="connsiteY10" fmla="*/ 631887 h 1555648"/>
              <a:gd name="connsiteX11" fmla="*/ 1254871 w 1433696"/>
              <a:gd name="connsiteY11" fmla="*/ 923761 h 1555648"/>
              <a:gd name="connsiteX12" fmla="*/ 1433696 w 1433696"/>
              <a:gd name="connsiteY12" fmla="*/ 1091854 h 1555648"/>
              <a:gd name="connsiteX13" fmla="*/ 1347230 w 1433696"/>
              <a:gd name="connsiteY13" fmla="*/ 1241618 h 1555648"/>
              <a:gd name="connsiteX14" fmla="*/ 1112245 w 1433696"/>
              <a:gd name="connsiteY14" fmla="*/ 1170797 h 1555648"/>
              <a:gd name="connsiteX15" fmla="*/ 859474 w 1433696"/>
              <a:gd name="connsiteY15" fmla="*/ 1316734 h 1555648"/>
              <a:gd name="connsiteX16" fmla="*/ 803314 w 1433696"/>
              <a:gd name="connsiteY16" fmla="*/ 1555648 h 1555648"/>
              <a:gd name="connsiteX17" fmla="*/ 630382 w 1433696"/>
              <a:gd name="connsiteY17" fmla="*/ 1555648 h 1555648"/>
              <a:gd name="connsiteX18" fmla="*/ 574222 w 1433696"/>
              <a:gd name="connsiteY18" fmla="*/ 1316734 h 1555648"/>
              <a:gd name="connsiteX19" fmla="*/ 321451 w 1433696"/>
              <a:gd name="connsiteY19" fmla="*/ 1170797 h 1555648"/>
              <a:gd name="connsiteX20" fmla="*/ 86466 w 1433696"/>
              <a:gd name="connsiteY20" fmla="*/ 1241618 h 1555648"/>
              <a:gd name="connsiteX21" fmla="*/ 0 w 1433696"/>
              <a:gd name="connsiteY21" fmla="*/ 1091854 h 1555648"/>
              <a:gd name="connsiteX22" fmla="*/ 178825 w 1433696"/>
              <a:gd name="connsiteY22" fmla="*/ 923761 h 1555648"/>
              <a:gd name="connsiteX23" fmla="*/ 178825 w 1433696"/>
              <a:gd name="connsiteY23" fmla="*/ 631887 h 1555648"/>
              <a:gd name="connsiteX24" fmla="*/ 0 w 1433696"/>
              <a:gd name="connsiteY24" fmla="*/ 463794 h 1555648"/>
              <a:gd name="connsiteX25" fmla="*/ 86466 w 1433696"/>
              <a:gd name="connsiteY25" fmla="*/ 314030 h 1555648"/>
              <a:gd name="connsiteX26" fmla="*/ 321451 w 1433696"/>
              <a:gd name="connsiteY26" fmla="*/ 384851 h 1555648"/>
              <a:gd name="connsiteX27" fmla="*/ 574222 w 1433696"/>
              <a:gd name="connsiteY27" fmla="*/ 238914 h 1555648"/>
              <a:gd name="connsiteX28" fmla="*/ 630382 w 1433696"/>
              <a:gd name="connsiteY28" fmla="*/ 0 h 1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33696" h="1555648">
                <a:moveTo>
                  <a:pt x="823018" y="381592"/>
                </a:moveTo>
                <a:cubicBezTo>
                  <a:pt x="604185" y="322955"/>
                  <a:pt x="379252" y="452820"/>
                  <a:pt x="320616" y="671654"/>
                </a:cubicBezTo>
                <a:cubicBezTo>
                  <a:pt x="261979" y="890487"/>
                  <a:pt x="391844" y="1115420"/>
                  <a:pt x="610678" y="1174056"/>
                </a:cubicBezTo>
                <a:cubicBezTo>
                  <a:pt x="829511" y="1232693"/>
                  <a:pt x="1054444" y="1102828"/>
                  <a:pt x="1113080" y="883994"/>
                </a:cubicBezTo>
                <a:cubicBezTo>
                  <a:pt x="1171717" y="665161"/>
                  <a:pt x="1041852" y="440228"/>
                  <a:pt x="823018" y="381592"/>
                </a:cubicBezTo>
                <a:close/>
                <a:moveTo>
                  <a:pt x="803314" y="0"/>
                </a:moveTo>
                <a:lnTo>
                  <a:pt x="859474" y="238914"/>
                </a:lnTo>
                <a:cubicBezTo>
                  <a:pt x="955196" y="264248"/>
                  <a:pt x="1042444" y="314620"/>
                  <a:pt x="1112245" y="384851"/>
                </a:cubicBezTo>
                <a:lnTo>
                  <a:pt x="1347230" y="314030"/>
                </a:lnTo>
                <a:lnTo>
                  <a:pt x="1433696" y="463794"/>
                </a:lnTo>
                <a:lnTo>
                  <a:pt x="1254871" y="631887"/>
                </a:lnTo>
                <a:cubicBezTo>
                  <a:pt x="1280793" y="727452"/>
                  <a:pt x="1280793" y="828197"/>
                  <a:pt x="1254871" y="923761"/>
                </a:cubicBezTo>
                <a:lnTo>
                  <a:pt x="1433696" y="1091854"/>
                </a:lnTo>
                <a:lnTo>
                  <a:pt x="1347230" y="1241618"/>
                </a:lnTo>
                <a:lnTo>
                  <a:pt x="1112245" y="1170797"/>
                </a:lnTo>
                <a:cubicBezTo>
                  <a:pt x="1042444" y="1241028"/>
                  <a:pt x="955197" y="1291401"/>
                  <a:pt x="859474" y="1316734"/>
                </a:cubicBezTo>
                <a:lnTo>
                  <a:pt x="803314" y="1555648"/>
                </a:lnTo>
                <a:lnTo>
                  <a:pt x="630382" y="1555648"/>
                </a:lnTo>
                <a:lnTo>
                  <a:pt x="574222" y="1316734"/>
                </a:lnTo>
                <a:cubicBezTo>
                  <a:pt x="478500" y="1291400"/>
                  <a:pt x="391252" y="1241028"/>
                  <a:pt x="321451" y="1170797"/>
                </a:cubicBezTo>
                <a:lnTo>
                  <a:pt x="86466" y="1241618"/>
                </a:lnTo>
                <a:lnTo>
                  <a:pt x="0" y="1091854"/>
                </a:lnTo>
                <a:lnTo>
                  <a:pt x="178825" y="923761"/>
                </a:lnTo>
                <a:cubicBezTo>
                  <a:pt x="152903" y="828196"/>
                  <a:pt x="152903" y="727451"/>
                  <a:pt x="178825" y="631887"/>
                </a:cubicBezTo>
                <a:lnTo>
                  <a:pt x="0" y="463794"/>
                </a:lnTo>
                <a:lnTo>
                  <a:pt x="86466" y="314030"/>
                </a:lnTo>
                <a:lnTo>
                  <a:pt x="321451" y="384851"/>
                </a:lnTo>
                <a:cubicBezTo>
                  <a:pt x="391252" y="314620"/>
                  <a:pt x="478499" y="264247"/>
                  <a:pt x="574222" y="238914"/>
                </a:cubicBezTo>
                <a:lnTo>
                  <a:pt x="630382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1" name="Freeform 9"/>
          <p:cNvSpPr/>
          <p:nvPr>
            <p:custDataLst>
              <p:tags r:id="rId6"/>
            </p:custDataLst>
          </p:nvPr>
        </p:nvSpPr>
        <p:spPr>
          <a:xfrm>
            <a:off x="5231380" y="2406650"/>
            <a:ext cx="444500" cy="484188"/>
          </a:xfrm>
          <a:custGeom>
            <a:avLst/>
            <a:gdLst>
              <a:gd name="connsiteX0" fmla="*/ 731630 w 1463260"/>
              <a:gd name="connsiteY0" fmla="*/ 406741 h 1587726"/>
              <a:gd name="connsiteX1" fmla="*/ 344508 w 1463260"/>
              <a:gd name="connsiteY1" fmla="*/ 793863 h 1587726"/>
              <a:gd name="connsiteX2" fmla="*/ 731630 w 1463260"/>
              <a:gd name="connsiteY2" fmla="*/ 1180985 h 1587726"/>
              <a:gd name="connsiteX3" fmla="*/ 1118752 w 1463260"/>
              <a:gd name="connsiteY3" fmla="*/ 793863 h 1587726"/>
              <a:gd name="connsiteX4" fmla="*/ 731630 w 1463260"/>
              <a:gd name="connsiteY4" fmla="*/ 406741 h 1587726"/>
              <a:gd name="connsiteX5" fmla="*/ 643381 w 1463260"/>
              <a:gd name="connsiteY5" fmla="*/ 0 h 1587726"/>
              <a:gd name="connsiteX6" fmla="*/ 819879 w 1463260"/>
              <a:gd name="connsiteY6" fmla="*/ 0 h 1587726"/>
              <a:gd name="connsiteX7" fmla="*/ 877198 w 1463260"/>
              <a:gd name="connsiteY7" fmla="*/ 243840 h 1587726"/>
              <a:gd name="connsiteX8" fmla="*/ 1078555 w 1463260"/>
              <a:gd name="connsiteY8" fmla="*/ 342910 h 1587726"/>
              <a:gd name="connsiteX9" fmla="*/ 1135181 w 1463260"/>
              <a:gd name="connsiteY9" fmla="*/ 392786 h 1587726"/>
              <a:gd name="connsiteX10" fmla="*/ 1135180 w 1463260"/>
              <a:gd name="connsiteY10" fmla="*/ 392786 h 1587726"/>
              <a:gd name="connsiteX11" fmla="*/ 1135181 w 1463260"/>
              <a:gd name="connsiteY11" fmla="*/ 392786 h 1587726"/>
              <a:gd name="connsiteX12" fmla="*/ 1135181 w 1463260"/>
              <a:gd name="connsiteY12" fmla="*/ 392786 h 1587726"/>
              <a:gd name="connsiteX13" fmla="*/ 1375011 w 1463260"/>
              <a:gd name="connsiteY13" fmla="*/ 320506 h 1587726"/>
              <a:gd name="connsiteX14" fmla="*/ 1463260 w 1463260"/>
              <a:gd name="connsiteY14" fmla="*/ 473357 h 1587726"/>
              <a:gd name="connsiteX15" fmla="*/ 1280748 w 1463260"/>
              <a:gd name="connsiteY15" fmla="*/ 644917 h 1587726"/>
              <a:gd name="connsiteX16" fmla="*/ 1280748 w 1463260"/>
              <a:gd name="connsiteY16" fmla="*/ 942810 h 1587726"/>
              <a:gd name="connsiteX17" fmla="*/ 1463260 w 1463260"/>
              <a:gd name="connsiteY17" fmla="*/ 1114369 h 1587726"/>
              <a:gd name="connsiteX18" fmla="*/ 1375011 w 1463260"/>
              <a:gd name="connsiteY18" fmla="*/ 1267220 h 1587726"/>
              <a:gd name="connsiteX19" fmla="*/ 1135180 w 1463260"/>
              <a:gd name="connsiteY19" fmla="*/ 1194940 h 1587726"/>
              <a:gd name="connsiteX20" fmla="*/ 877197 w 1463260"/>
              <a:gd name="connsiteY20" fmla="*/ 1343886 h 1587726"/>
              <a:gd name="connsiteX21" fmla="*/ 819879 w 1463260"/>
              <a:gd name="connsiteY21" fmla="*/ 1587726 h 1587726"/>
              <a:gd name="connsiteX22" fmla="*/ 643381 w 1463260"/>
              <a:gd name="connsiteY22" fmla="*/ 1587726 h 1587726"/>
              <a:gd name="connsiteX23" fmla="*/ 586062 w 1463260"/>
              <a:gd name="connsiteY23" fmla="*/ 1343886 h 1587726"/>
              <a:gd name="connsiteX24" fmla="*/ 328079 w 1463260"/>
              <a:gd name="connsiteY24" fmla="*/ 1194940 h 1587726"/>
              <a:gd name="connsiteX25" fmla="*/ 88249 w 1463260"/>
              <a:gd name="connsiteY25" fmla="*/ 1267220 h 1587726"/>
              <a:gd name="connsiteX26" fmla="*/ 0 w 1463260"/>
              <a:gd name="connsiteY26" fmla="*/ 1114369 h 1587726"/>
              <a:gd name="connsiteX27" fmla="*/ 182512 w 1463260"/>
              <a:gd name="connsiteY27" fmla="*/ 942809 h 1587726"/>
              <a:gd name="connsiteX28" fmla="*/ 182512 w 1463260"/>
              <a:gd name="connsiteY28" fmla="*/ 644916 h 1587726"/>
              <a:gd name="connsiteX29" fmla="*/ 0 w 1463260"/>
              <a:gd name="connsiteY29" fmla="*/ 473357 h 1587726"/>
              <a:gd name="connsiteX30" fmla="*/ 88249 w 1463260"/>
              <a:gd name="connsiteY30" fmla="*/ 320506 h 1587726"/>
              <a:gd name="connsiteX31" fmla="*/ 328080 w 1463260"/>
              <a:gd name="connsiteY31" fmla="*/ 392786 h 1587726"/>
              <a:gd name="connsiteX32" fmla="*/ 586063 w 1463260"/>
              <a:gd name="connsiteY32" fmla="*/ 243840 h 158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63260" h="1587726">
                <a:moveTo>
                  <a:pt x="731630" y="406741"/>
                </a:moveTo>
                <a:cubicBezTo>
                  <a:pt x="517828" y="406741"/>
                  <a:pt x="344508" y="580061"/>
                  <a:pt x="344508" y="793863"/>
                </a:cubicBezTo>
                <a:cubicBezTo>
                  <a:pt x="344508" y="1007665"/>
                  <a:pt x="517828" y="1180985"/>
                  <a:pt x="731630" y="1180985"/>
                </a:cubicBezTo>
                <a:cubicBezTo>
                  <a:pt x="945432" y="1180985"/>
                  <a:pt x="1118752" y="1007665"/>
                  <a:pt x="1118752" y="793863"/>
                </a:cubicBezTo>
                <a:cubicBezTo>
                  <a:pt x="1118752" y="580061"/>
                  <a:pt x="945432" y="406741"/>
                  <a:pt x="731630" y="406741"/>
                </a:cubicBezTo>
                <a:close/>
                <a:moveTo>
                  <a:pt x="643381" y="0"/>
                </a:moveTo>
                <a:lnTo>
                  <a:pt x="819879" y="0"/>
                </a:lnTo>
                <a:lnTo>
                  <a:pt x="877198" y="243840"/>
                </a:lnTo>
                <a:cubicBezTo>
                  <a:pt x="950470" y="263232"/>
                  <a:pt x="1018877" y="296999"/>
                  <a:pt x="1078555" y="342910"/>
                </a:cubicBezTo>
                <a:lnTo>
                  <a:pt x="1135181" y="392786"/>
                </a:lnTo>
                <a:lnTo>
                  <a:pt x="1135180" y="392786"/>
                </a:lnTo>
                <a:lnTo>
                  <a:pt x="1135181" y="392786"/>
                </a:lnTo>
                <a:lnTo>
                  <a:pt x="1135181" y="392786"/>
                </a:lnTo>
                <a:lnTo>
                  <a:pt x="1375011" y="320506"/>
                </a:lnTo>
                <a:lnTo>
                  <a:pt x="1463260" y="473357"/>
                </a:lnTo>
                <a:lnTo>
                  <a:pt x="1280748" y="644917"/>
                </a:lnTo>
                <a:cubicBezTo>
                  <a:pt x="1307204" y="742452"/>
                  <a:pt x="1307204" y="845274"/>
                  <a:pt x="1280748" y="942810"/>
                </a:cubicBezTo>
                <a:lnTo>
                  <a:pt x="1463260" y="1114369"/>
                </a:lnTo>
                <a:lnTo>
                  <a:pt x="1375011" y="1267220"/>
                </a:lnTo>
                <a:lnTo>
                  <a:pt x="1135180" y="1194940"/>
                </a:lnTo>
                <a:cubicBezTo>
                  <a:pt x="1063940" y="1266619"/>
                  <a:pt x="974893" y="1318030"/>
                  <a:pt x="877197" y="1343886"/>
                </a:cubicBezTo>
                <a:lnTo>
                  <a:pt x="819879" y="1587726"/>
                </a:lnTo>
                <a:lnTo>
                  <a:pt x="643381" y="1587726"/>
                </a:lnTo>
                <a:lnTo>
                  <a:pt x="586062" y="1343886"/>
                </a:lnTo>
                <a:cubicBezTo>
                  <a:pt x="488366" y="1318030"/>
                  <a:pt x="399319" y="1266619"/>
                  <a:pt x="328079" y="1194940"/>
                </a:cubicBezTo>
                <a:lnTo>
                  <a:pt x="88249" y="1267220"/>
                </a:lnTo>
                <a:lnTo>
                  <a:pt x="0" y="1114369"/>
                </a:lnTo>
                <a:lnTo>
                  <a:pt x="182512" y="942809"/>
                </a:lnTo>
                <a:cubicBezTo>
                  <a:pt x="156056" y="845274"/>
                  <a:pt x="156056" y="742452"/>
                  <a:pt x="182512" y="644916"/>
                </a:cubicBezTo>
                <a:lnTo>
                  <a:pt x="0" y="473357"/>
                </a:lnTo>
                <a:lnTo>
                  <a:pt x="88249" y="320506"/>
                </a:lnTo>
                <a:lnTo>
                  <a:pt x="328080" y="392786"/>
                </a:lnTo>
                <a:cubicBezTo>
                  <a:pt x="399320" y="321107"/>
                  <a:pt x="488367" y="269696"/>
                  <a:pt x="586063" y="2438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2" name="Freeform 10"/>
          <p:cNvSpPr/>
          <p:nvPr>
            <p:custDataLst>
              <p:tags r:id="rId7"/>
            </p:custDataLst>
          </p:nvPr>
        </p:nvSpPr>
        <p:spPr>
          <a:xfrm>
            <a:off x="7345930" y="2544763"/>
            <a:ext cx="446088" cy="482600"/>
          </a:xfrm>
          <a:custGeom>
            <a:avLst/>
            <a:gdLst>
              <a:gd name="connsiteX0" fmla="*/ 731630 w 1463260"/>
              <a:gd name="connsiteY0" fmla="*/ 406741 h 1587726"/>
              <a:gd name="connsiteX1" fmla="*/ 344508 w 1463260"/>
              <a:gd name="connsiteY1" fmla="*/ 793863 h 1587726"/>
              <a:gd name="connsiteX2" fmla="*/ 731630 w 1463260"/>
              <a:gd name="connsiteY2" fmla="*/ 1180985 h 1587726"/>
              <a:gd name="connsiteX3" fmla="*/ 1118752 w 1463260"/>
              <a:gd name="connsiteY3" fmla="*/ 793863 h 1587726"/>
              <a:gd name="connsiteX4" fmla="*/ 731630 w 1463260"/>
              <a:gd name="connsiteY4" fmla="*/ 406741 h 1587726"/>
              <a:gd name="connsiteX5" fmla="*/ 643381 w 1463260"/>
              <a:gd name="connsiteY5" fmla="*/ 0 h 1587726"/>
              <a:gd name="connsiteX6" fmla="*/ 819879 w 1463260"/>
              <a:gd name="connsiteY6" fmla="*/ 0 h 1587726"/>
              <a:gd name="connsiteX7" fmla="*/ 877198 w 1463260"/>
              <a:gd name="connsiteY7" fmla="*/ 243840 h 1587726"/>
              <a:gd name="connsiteX8" fmla="*/ 1078555 w 1463260"/>
              <a:gd name="connsiteY8" fmla="*/ 342910 h 1587726"/>
              <a:gd name="connsiteX9" fmla="*/ 1135181 w 1463260"/>
              <a:gd name="connsiteY9" fmla="*/ 392786 h 1587726"/>
              <a:gd name="connsiteX10" fmla="*/ 1135180 w 1463260"/>
              <a:gd name="connsiteY10" fmla="*/ 392786 h 1587726"/>
              <a:gd name="connsiteX11" fmla="*/ 1135181 w 1463260"/>
              <a:gd name="connsiteY11" fmla="*/ 392786 h 1587726"/>
              <a:gd name="connsiteX12" fmla="*/ 1135181 w 1463260"/>
              <a:gd name="connsiteY12" fmla="*/ 392786 h 1587726"/>
              <a:gd name="connsiteX13" fmla="*/ 1375011 w 1463260"/>
              <a:gd name="connsiteY13" fmla="*/ 320506 h 1587726"/>
              <a:gd name="connsiteX14" fmla="*/ 1463260 w 1463260"/>
              <a:gd name="connsiteY14" fmla="*/ 473357 h 1587726"/>
              <a:gd name="connsiteX15" fmla="*/ 1280748 w 1463260"/>
              <a:gd name="connsiteY15" fmla="*/ 644917 h 1587726"/>
              <a:gd name="connsiteX16" fmla="*/ 1280748 w 1463260"/>
              <a:gd name="connsiteY16" fmla="*/ 942810 h 1587726"/>
              <a:gd name="connsiteX17" fmla="*/ 1463260 w 1463260"/>
              <a:gd name="connsiteY17" fmla="*/ 1114369 h 1587726"/>
              <a:gd name="connsiteX18" fmla="*/ 1375011 w 1463260"/>
              <a:gd name="connsiteY18" fmla="*/ 1267220 h 1587726"/>
              <a:gd name="connsiteX19" fmla="*/ 1135180 w 1463260"/>
              <a:gd name="connsiteY19" fmla="*/ 1194940 h 1587726"/>
              <a:gd name="connsiteX20" fmla="*/ 877197 w 1463260"/>
              <a:gd name="connsiteY20" fmla="*/ 1343886 h 1587726"/>
              <a:gd name="connsiteX21" fmla="*/ 819879 w 1463260"/>
              <a:gd name="connsiteY21" fmla="*/ 1587726 h 1587726"/>
              <a:gd name="connsiteX22" fmla="*/ 643381 w 1463260"/>
              <a:gd name="connsiteY22" fmla="*/ 1587726 h 1587726"/>
              <a:gd name="connsiteX23" fmla="*/ 586062 w 1463260"/>
              <a:gd name="connsiteY23" fmla="*/ 1343886 h 1587726"/>
              <a:gd name="connsiteX24" fmla="*/ 328079 w 1463260"/>
              <a:gd name="connsiteY24" fmla="*/ 1194940 h 1587726"/>
              <a:gd name="connsiteX25" fmla="*/ 88249 w 1463260"/>
              <a:gd name="connsiteY25" fmla="*/ 1267220 h 1587726"/>
              <a:gd name="connsiteX26" fmla="*/ 0 w 1463260"/>
              <a:gd name="connsiteY26" fmla="*/ 1114369 h 1587726"/>
              <a:gd name="connsiteX27" fmla="*/ 182512 w 1463260"/>
              <a:gd name="connsiteY27" fmla="*/ 942809 h 1587726"/>
              <a:gd name="connsiteX28" fmla="*/ 182512 w 1463260"/>
              <a:gd name="connsiteY28" fmla="*/ 644916 h 1587726"/>
              <a:gd name="connsiteX29" fmla="*/ 0 w 1463260"/>
              <a:gd name="connsiteY29" fmla="*/ 473357 h 1587726"/>
              <a:gd name="connsiteX30" fmla="*/ 88249 w 1463260"/>
              <a:gd name="connsiteY30" fmla="*/ 320506 h 1587726"/>
              <a:gd name="connsiteX31" fmla="*/ 328080 w 1463260"/>
              <a:gd name="connsiteY31" fmla="*/ 392786 h 1587726"/>
              <a:gd name="connsiteX32" fmla="*/ 586063 w 1463260"/>
              <a:gd name="connsiteY32" fmla="*/ 243840 h 158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63260" h="1587726">
                <a:moveTo>
                  <a:pt x="731630" y="406741"/>
                </a:moveTo>
                <a:cubicBezTo>
                  <a:pt x="517828" y="406741"/>
                  <a:pt x="344508" y="580061"/>
                  <a:pt x="344508" y="793863"/>
                </a:cubicBezTo>
                <a:cubicBezTo>
                  <a:pt x="344508" y="1007665"/>
                  <a:pt x="517828" y="1180985"/>
                  <a:pt x="731630" y="1180985"/>
                </a:cubicBezTo>
                <a:cubicBezTo>
                  <a:pt x="945432" y="1180985"/>
                  <a:pt x="1118752" y="1007665"/>
                  <a:pt x="1118752" y="793863"/>
                </a:cubicBezTo>
                <a:cubicBezTo>
                  <a:pt x="1118752" y="580061"/>
                  <a:pt x="945432" y="406741"/>
                  <a:pt x="731630" y="406741"/>
                </a:cubicBezTo>
                <a:close/>
                <a:moveTo>
                  <a:pt x="643381" y="0"/>
                </a:moveTo>
                <a:lnTo>
                  <a:pt x="819879" y="0"/>
                </a:lnTo>
                <a:lnTo>
                  <a:pt x="877198" y="243840"/>
                </a:lnTo>
                <a:cubicBezTo>
                  <a:pt x="950470" y="263232"/>
                  <a:pt x="1018877" y="296999"/>
                  <a:pt x="1078555" y="342910"/>
                </a:cubicBezTo>
                <a:lnTo>
                  <a:pt x="1135181" y="392786"/>
                </a:lnTo>
                <a:lnTo>
                  <a:pt x="1135180" y="392786"/>
                </a:lnTo>
                <a:lnTo>
                  <a:pt x="1135181" y="392786"/>
                </a:lnTo>
                <a:lnTo>
                  <a:pt x="1135181" y="392786"/>
                </a:lnTo>
                <a:lnTo>
                  <a:pt x="1375011" y="320506"/>
                </a:lnTo>
                <a:lnTo>
                  <a:pt x="1463260" y="473357"/>
                </a:lnTo>
                <a:lnTo>
                  <a:pt x="1280748" y="644917"/>
                </a:lnTo>
                <a:cubicBezTo>
                  <a:pt x="1307204" y="742452"/>
                  <a:pt x="1307204" y="845274"/>
                  <a:pt x="1280748" y="942810"/>
                </a:cubicBezTo>
                <a:lnTo>
                  <a:pt x="1463260" y="1114369"/>
                </a:lnTo>
                <a:lnTo>
                  <a:pt x="1375011" y="1267220"/>
                </a:lnTo>
                <a:lnTo>
                  <a:pt x="1135180" y="1194940"/>
                </a:lnTo>
                <a:cubicBezTo>
                  <a:pt x="1063940" y="1266619"/>
                  <a:pt x="974893" y="1318030"/>
                  <a:pt x="877197" y="1343886"/>
                </a:cubicBezTo>
                <a:lnTo>
                  <a:pt x="819879" y="1587726"/>
                </a:lnTo>
                <a:lnTo>
                  <a:pt x="643381" y="1587726"/>
                </a:lnTo>
                <a:lnTo>
                  <a:pt x="586062" y="1343886"/>
                </a:lnTo>
                <a:cubicBezTo>
                  <a:pt x="488366" y="1318030"/>
                  <a:pt x="399319" y="1266619"/>
                  <a:pt x="328079" y="1194940"/>
                </a:cubicBezTo>
                <a:lnTo>
                  <a:pt x="88249" y="1267220"/>
                </a:lnTo>
                <a:lnTo>
                  <a:pt x="0" y="1114369"/>
                </a:lnTo>
                <a:lnTo>
                  <a:pt x="182512" y="942809"/>
                </a:lnTo>
                <a:cubicBezTo>
                  <a:pt x="156056" y="845274"/>
                  <a:pt x="156056" y="742452"/>
                  <a:pt x="182512" y="644916"/>
                </a:cubicBezTo>
                <a:lnTo>
                  <a:pt x="0" y="473357"/>
                </a:lnTo>
                <a:lnTo>
                  <a:pt x="88249" y="320506"/>
                </a:lnTo>
                <a:lnTo>
                  <a:pt x="328080" y="392786"/>
                </a:lnTo>
                <a:cubicBezTo>
                  <a:pt x="399320" y="321107"/>
                  <a:pt x="488367" y="269696"/>
                  <a:pt x="586063" y="2438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Freeform 11"/>
          <p:cNvSpPr/>
          <p:nvPr>
            <p:custDataLst>
              <p:tags r:id="rId8"/>
            </p:custDataLst>
          </p:nvPr>
        </p:nvSpPr>
        <p:spPr>
          <a:xfrm rot="20700000">
            <a:off x="6653780" y="2949575"/>
            <a:ext cx="495300" cy="536575"/>
          </a:xfrm>
          <a:custGeom>
            <a:avLst/>
            <a:gdLst>
              <a:gd name="connsiteX0" fmla="*/ 840547 w 1433696"/>
              <a:gd name="connsiteY0" fmla="*/ 316176 h 1555648"/>
              <a:gd name="connsiteX1" fmla="*/ 255200 w 1433696"/>
              <a:gd name="connsiteY1" fmla="*/ 654127 h 1555648"/>
              <a:gd name="connsiteX2" fmla="*/ 593150 w 1433696"/>
              <a:gd name="connsiteY2" fmla="*/ 1239474 h 1555648"/>
              <a:gd name="connsiteX3" fmla="*/ 1178498 w 1433696"/>
              <a:gd name="connsiteY3" fmla="*/ 901524 h 1555648"/>
              <a:gd name="connsiteX4" fmla="*/ 840547 w 1433696"/>
              <a:gd name="connsiteY4" fmla="*/ 316176 h 1555648"/>
              <a:gd name="connsiteX5" fmla="*/ 803314 w 1433696"/>
              <a:gd name="connsiteY5" fmla="*/ 0 h 1555648"/>
              <a:gd name="connsiteX6" fmla="*/ 859474 w 1433696"/>
              <a:gd name="connsiteY6" fmla="*/ 238914 h 1555648"/>
              <a:gd name="connsiteX7" fmla="*/ 1112245 w 1433696"/>
              <a:gd name="connsiteY7" fmla="*/ 384851 h 1555648"/>
              <a:gd name="connsiteX8" fmla="*/ 1347230 w 1433696"/>
              <a:gd name="connsiteY8" fmla="*/ 314030 h 1555648"/>
              <a:gd name="connsiteX9" fmla="*/ 1433696 w 1433696"/>
              <a:gd name="connsiteY9" fmla="*/ 463794 h 1555648"/>
              <a:gd name="connsiteX10" fmla="*/ 1254871 w 1433696"/>
              <a:gd name="connsiteY10" fmla="*/ 631887 h 1555648"/>
              <a:gd name="connsiteX11" fmla="*/ 1254871 w 1433696"/>
              <a:gd name="connsiteY11" fmla="*/ 923761 h 1555648"/>
              <a:gd name="connsiteX12" fmla="*/ 1433696 w 1433696"/>
              <a:gd name="connsiteY12" fmla="*/ 1091854 h 1555648"/>
              <a:gd name="connsiteX13" fmla="*/ 1347230 w 1433696"/>
              <a:gd name="connsiteY13" fmla="*/ 1241618 h 1555648"/>
              <a:gd name="connsiteX14" fmla="*/ 1112245 w 1433696"/>
              <a:gd name="connsiteY14" fmla="*/ 1170797 h 1555648"/>
              <a:gd name="connsiteX15" fmla="*/ 859474 w 1433696"/>
              <a:gd name="connsiteY15" fmla="*/ 1316734 h 1555648"/>
              <a:gd name="connsiteX16" fmla="*/ 803314 w 1433696"/>
              <a:gd name="connsiteY16" fmla="*/ 1555648 h 1555648"/>
              <a:gd name="connsiteX17" fmla="*/ 630382 w 1433696"/>
              <a:gd name="connsiteY17" fmla="*/ 1555648 h 1555648"/>
              <a:gd name="connsiteX18" fmla="*/ 574222 w 1433696"/>
              <a:gd name="connsiteY18" fmla="*/ 1316734 h 1555648"/>
              <a:gd name="connsiteX19" fmla="*/ 321451 w 1433696"/>
              <a:gd name="connsiteY19" fmla="*/ 1170797 h 1555648"/>
              <a:gd name="connsiteX20" fmla="*/ 86466 w 1433696"/>
              <a:gd name="connsiteY20" fmla="*/ 1241618 h 1555648"/>
              <a:gd name="connsiteX21" fmla="*/ 0 w 1433696"/>
              <a:gd name="connsiteY21" fmla="*/ 1091854 h 1555648"/>
              <a:gd name="connsiteX22" fmla="*/ 178825 w 1433696"/>
              <a:gd name="connsiteY22" fmla="*/ 923761 h 1555648"/>
              <a:gd name="connsiteX23" fmla="*/ 178825 w 1433696"/>
              <a:gd name="connsiteY23" fmla="*/ 631887 h 1555648"/>
              <a:gd name="connsiteX24" fmla="*/ 0 w 1433696"/>
              <a:gd name="connsiteY24" fmla="*/ 463794 h 1555648"/>
              <a:gd name="connsiteX25" fmla="*/ 86466 w 1433696"/>
              <a:gd name="connsiteY25" fmla="*/ 314030 h 1555648"/>
              <a:gd name="connsiteX26" fmla="*/ 321451 w 1433696"/>
              <a:gd name="connsiteY26" fmla="*/ 384851 h 1555648"/>
              <a:gd name="connsiteX27" fmla="*/ 574222 w 1433696"/>
              <a:gd name="connsiteY27" fmla="*/ 238914 h 1555648"/>
              <a:gd name="connsiteX28" fmla="*/ 630382 w 1433696"/>
              <a:gd name="connsiteY28" fmla="*/ 0 h 155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33696" h="1555648">
                <a:moveTo>
                  <a:pt x="840547" y="316176"/>
                </a:moveTo>
                <a:cubicBezTo>
                  <a:pt x="585585" y="247860"/>
                  <a:pt x="323517" y="399165"/>
                  <a:pt x="255200" y="654127"/>
                </a:cubicBezTo>
                <a:cubicBezTo>
                  <a:pt x="186883" y="909089"/>
                  <a:pt x="338188" y="1171157"/>
                  <a:pt x="593150" y="1239474"/>
                </a:cubicBezTo>
                <a:cubicBezTo>
                  <a:pt x="848112" y="1307791"/>
                  <a:pt x="1110181" y="1156486"/>
                  <a:pt x="1178498" y="901524"/>
                </a:cubicBezTo>
                <a:cubicBezTo>
                  <a:pt x="1246814" y="646562"/>
                  <a:pt x="1095509" y="384493"/>
                  <a:pt x="840547" y="316176"/>
                </a:cubicBezTo>
                <a:close/>
                <a:moveTo>
                  <a:pt x="803314" y="0"/>
                </a:moveTo>
                <a:lnTo>
                  <a:pt x="859474" y="238914"/>
                </a:lnTo>
                <a:cubicBezTo>
                  <a:pt x="955196" y="264248"/>
                  <a:pt x="1042444" y="314620"/>
                  <a:pt x="1112245" y="384851"/>
                </a:cubicBezTo>
                <a:lnTo>
                  <a:pt x="1347230" y="314030"/>
                </a:lnTo>
                <a:lnTo>
                  <a:pt x="1433696" y="463794"/>
                </a:lnTo>
                <a:lnTo>
                  <a:pt x="1254871" y="631887"/>
                </a:lnTo>
                <a:cubicBezTo>
                  <a:pt x="1280793" y="727452"/>
                  <a:pt x="1280793" y="828197"/>
                  <a:pt x="1254871" y="923761"/>
                </a:cubicBezTo>
                <a:lnTo>
                  <a:pt x="1433696" y="1091854"/>
                </a:lnTo>
                <a:lnTo>
                  <a:pt x="1347230" y="1241618"/>
                </a:lnTo>
                <a:lnTo>
                  <a:pt x="1112245" y="1170797"/>
                </a:lnTo>
                <a:cubicBezTo>
                  <a:pt x="1042444" y="1241028"/>
                  <a:pt x="955197" y="1291401"/>
                  <a:pt x="859474" y="1316734"/>
                </a:cubicBezTo>
                <a:lnTo>
                  <a:pt x="803314" y="1555648"/>
                </a:lnTo>
                <a:lnTo>
                  <a:pt x="630382" y="1555648"/>
                </a:lnTo>
                <a:lnTo>
                  <a:pt x="574222" y="1316734"/>
                </a:lnTo>
                <a:cubicBezTo>
                  <a:pt x="478500" y="1291400"/>
                  <a:pt x="391252" y="1241028"/>
                  <a:pt x="321451" y="1170797"/>
                </a:cubicBezTo>
                <a:lnTo>
                  <a:pt x="86466" y="1241618"/>
                </a:lnTo>
                <a:lnTo>
                  <a:pt x="0" y="1091854"/>
                </a:lnTo>
                <a:lnTo>
                  <a:pt x="178825" y="923761"/>
                </a:lnTo>
                <a:cubicBezTo>
                  <a:pt x="152903" y="828196"/>
                  <a:pt x="152903" y="727451"/>
                  <a:pt x="178825" y="631887"/>
                </a:cubicBezTo>
                <a:lnTo>
                  <a:pt x="0" y="463794"/>
                </a:lnTo>
                <a:lnTo>
                  <a:pt x="86466" y="314030"/>
                </a:lnTo>
                <a:lnTo>
                  <a:pt x="321451" y="384851"/>
                </a:lnTo>
                <a:cubicBezTo>
                  <a:pt x="391252" y="314620"/>
                  <a:pt x="478499" y="264247"/>
                  <a:pt x="574222" y="238914"/>
                </a:cubicBezTo>
                <a:lnTo>
                  <a:pt x="630382" y="0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4" name="Freeform 12"/>
          <p:cNvSpPr/>
          <p:nvPr>
            <p:custDataLst>
              <p:tags r:id="rId9"/>
            </p:custDataLst>
          </p:nvPr>
        </p:nvSpPr>
        <p:spPr>
          <a:xfrm>
            <a:off x="5936230" y="2052638"/>
            <a:ext cx="514350" cy="558800"/>
          </a:xfrm>
          <a:custGeom>
            <a:avLst/>
            <a:gdLst>
              <a:gd name="connsiteX0" fmla="*/ 731630 w 1463260"/>
              <a:gd name="connsiteY0" fmla="*/ 383653 h 1587726"/>
              <a:gd name="connsiteX1" fmla="*/ 321420 w 1463260"/>
              <a:gd name="connsiteY1" fmla="*/ 793863 h 1587726"/>
              <a:gd name="connsiteX2" fmla="*/ 731630 w 1463260"/>
              <a:gd name="connsiteY2" fmla="*/ 1204073 h 1587726"/>
              <a:gd name="connsiteX3" fmla="*/ 1141840 w 1463260"/>
              <a:gd name="connsiteY3" fmla="*/ 793863 h 1587726"/>
              <a:gd name="connsiteX4" fmla="*/ 731630 w 1463260"/>
              <a:gd name="connsiteY4" fmla="*/ 383653 h 1587726"/>
              <a:gd name="connsiteX5" fmla="*/ 643381 w 1463260"/>
              <a:gd name="connsiteY5" fmla="*/ 0 h 1587726"/>
              <a:gd name="connsiteX6" fmla="*/ 819879 w 1463260"/>
              <a:gd name="connsiteY6" fmla="*/ 0 h 1587726"/>
              <a:gd name="connsiteX7" fmla="*/ 877198 w 1463260"/>
              <a:gd name="connsiteY7" fmla="*/ 243840 h 1587726"/>
              <a:gd name="connsiteX8" fmla="*/ 1078555 w 1463260"/>
              <a:gd name="connsiteY8" fmla="*/ 342910 h 1587726"/>
              <a:gd name="connsiteX9" fmla="*/ 1135181 w 1463260"/>
              <a:gd name="connsiteY9" fmla="*/ 392786 h 1587726"/>
              <a:gd name="connsiteX10" fmla="*/ 1135180 w 1463260"/>
              <a:gd name="connsiteY10" fmla="*/ 392786 h 1587726"/>
              <a:gd name="connsiteX11" fmla="*/ 1135181 w 1463260"/>
              <a:gd name="connsiteY11" fmla="*/ 392786 h 1587726"/>
              <a:gd name="connsiteX12" fmla="*/ 1135181 w 1463260"/>
              <a:gd name="connsiteY12" fmla="*/ 392786 h 1587726"/>
              <a:gd name="connsiteX13" fmla="*/ 1375011 w 1463260"/>
              <a:gd name="connsiteY13" fmla="*/ 320506 h 1587726"/>
              <a:gd name="connsiteX14" fmla="*/ 1463260 w 1463260"/>
              <a:gd name="connsiteY14" fmla="*/ 473357 h 1587726"/>
              <a:gd name="connsiteX15" fmla="*/ 1280748 w 1463260"/>
              <a:gd name="connsiteY15" fmla="*/ 644917 h 1587726"/>
              <a:gd name="connsiteX16" fmla="*/ 1280748 w 1463260"/>
              <a:gd name="connsiteY16" fmla="*/ 942810 h 1587726"/>
              <a:gd name="connsiteX17" fmla="*/ 1463260 w 1463260"/>
              <a:gd name="connsiteY17" fmla="*/ 1114369 h 1587726"/>
              <a:gd name="connsiteX18" fmla="*/ 1375011 w 1463260"/>
              <a:gd name="connsiteY18" fmla="*/ 1267220 h 1587726"/>
              <a:gd name="connsiteX19" fmla="*/ 1135180 w 1463260"/>
              <a:gd name="connsiteY19" fmla="*/ 1194940 h 1587726"/>
              <a:gd name="connsiteX20" fmla="*/ 877197 w 1463260"/>
              <a:gd name="connsiteY20" fmla="*/ 1343886 h 1587726"/>
              <a:gd name="connsiteX21" fmla="*/ 819879 w 1463260"/>
              <a:gd name="connsiteY21" fmla="*/ 1587726 h 1587726"/>
              <a:gd name="connsiteX22" fmla="*/ 643381 w 1463260"/>
              <a:gd name="connsiteY22" fmla="*/ 1587726 h 1587726"/>
              <a:gd name="connsiteX23" fmla="*/ 586062 w 1463260"/>
              <a:gd name="connsiteY23" fmla="*/ 1343886 h 1587726"/>
              <a:gd name="connsiteX24" fmla="*/ 328079 w 1463260"/>
              <a:gd name="connsiteY24" fmla="*/ 1194940 h 1587726"/>
              <a:gd name="connsiteX25" fmla="*/ 88249 w 1463260"/>
              <a:gd name="connsiteY25" fmla="*/ 1267220 h 1587726"/>
              <a:gd name="connsiteX26" fmla="*/ 0 w 1463260"/>
              <a:gd name="connsiteY26" fmla="*/ 1114369 h 1587726"/>
              <a:gd name="connsiteX27" fmla="*/ 182512 w 1463260"/>
              <a:gd name="connsiteY27" fmla="*/ 942809 h 1587726"/>
              <a:gd name="connsiteX28" fmla="*/ 182512 w 1463260"/>
              <a:gd name="connsiteY28" fmla="*/ 644916 h 1587726"/>
              <a:gd name="connsiteX29" fmla="*/ 0 w 1463260"/>
              <a:gd name="connsiteY29" fmla="*/ 473357 h 1587726"/>
              <a:gd name="connsiteX30" fmla="*/ 88249 w 1463260"/>
              <a:gd name="connsiteY30" fmla="*/ 320506 h 1587726"/>
              <a:gd name="connsiteX31" fmla="*/ 328080 w 1463260"/>
              <a:gd name="connsiteY31" fmla="*/ 392786 h 1587726"/>
              <a:gd name="connsiteX32" fmla="*/ 586063 w 1463260"/>
              <a:gd name="connsiteY32" fmla="*/ 243840 h 158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63260" h="1587726">
                <a:moveTo>
                  <a:pt x="731630" y="383653"/>
                </a:moveTo>
                <a:cubicBezTo>
                  <a:pt x="505077" y="383653"/>
                  <a:pt x="321420" y="567310"/>
                  <a:pt x="321420" y="793863"/>
                </a:cubicBezTo>
                <a:cubicBezTo>
                  <a:pt x="321420" y="1020416"/>
                  <a:pt x="505077" y="1204073"/>
                  <a:pt x="731630" y="1204073"/>
                </a:cubicBezTo>
                <a:cubicBezTo>
                  <a:pt x="958183" y="1204073"/>
                  <a:pt x="1141840" y="1020416"/>
                  <a:pt x="1141840" y="793863"/>
                </a:cubicBezTo>
                <a:cubicBezTo>
                  <a:pt x="1141840" y="567310"/>
                  <a:pt x="958183" y="383653"/>
                  <a:pt x="731630" y="383653"/>
                </a:cubicBezTo>
                <a:close/>
                <a:moveTo>
                  <a:pt x="643381" y="0"/>
                </a:moveTo>
                <a:lnTo>
                  <a:pt x="819879" y="0"/>
                </a:lnTo>
                <a:lnTo>
                  <a:pt x="877198" y="243840"/>
                </a:lnTo>
                <a:cubicBezTo>
                  <a:pt x="950470" y="263232"/>
                  <a:pt x="1018877" y="296999"/>
                  <a:pt x="1078555" y="342910"/>
                </a:cubicBezTo>
                <a:lnTo>
                  <a:pt x="1135181" y="392786"/>
                </a:lnTo>
                <a:lnTo>
                  <a:pt x="1135180" y="392786"/>
                </a:lnTo>
                <a:lnTo>
                  <a:pt x="1135181" y="392786"/>
                </a:lnTo>
                <a:lnTo>
                  <a:pt x="1135181" y="392786"/>
                </a:lnTo>
                <a:lnTo>
                  <a:pt x="1375011" y="320506"/>
                </a:lnTo>
                <a:lnTo>
                  <a:pt x="1463260" y="473357"/>
                </a:lnTo>
                <a:lnTo>
                  <a:pt x="1280748" y="644917"/>
                </a:lnTo>
                <a:cubicBezTo>
                  <a:pt x="1307204" y="742452"/>
                  <a:pt x="1307204" y="845274"/>
                  <a:pt x="1280748" y="942810"/>
                </a:cubicBezTo>
                <a:lnTo>
                  <a:pt x="1463260" y="1114369"/>
                </a:lnTo>
                <a:lnTo>
                  <a:pt x="1375011" y="1267220"/>
                </a:lnTo>
                <a:lnTo>
                  <a:pt x="1135180" y="1194940"/>
                </a:lnTo>
                <a:cubicBezTo>
                  <a:pt x="1063940" y="1266619"/>
                  <a:pt x="974893" y="1318030"/>
                  <a:pt x="877197" y="1343886"/>
                </a:cubicBezTo>
                <a:lnTo>
                  <a:pt x="819879" y="1587726"/>
                </a:lnTo>
                <a:lnTo>
                  <a:pt x="643381" y="1587726"/>
                </a:lnTo>
                <a:lnTo>
                  <a:pt x="586062" y="1343886"/>
                </a:lnTo>
                <a:cubicBezTo>
                  <a:pt x="488366" y="1318030"/>
                  <a:pt x="399319" y="1266619"/>
                  <a:pt x="328079" y="1194940"/>
                </a:cubicBezTo>
                <a:lnTo>
                  <a:pt x="88249" y="1267220"/>
                </a:lnTo>
                <a:lnTo>
                  <a:pt x="0" y="1114369"/>
                </a:lnTo>
                <a:lnTo>
                  <a:pt x="182512" y="942809"/>
                </a:lnTo>
                <a:cubicBezTo>
                  <a:pt x="156056" y="845274"/>
                  <a:pt x="156056" y="742452"/>
                  <a:pt x="182512" y="644916"/>
                </a:cubicBezTo>
                <a:lnTo>
                  <a:pt x="0" y="473357"/>
                </a:lnTo>
                <a:lnTo>
                  <a:pt x="88249" y="320506"/>
                </a:lnTo>
                <a:lnTo>
                  <a:pt x="328080" y="392786"/>
                </a:lnTo>
                <a:cubicBezTo>
                  <a:pt x="399320" y="321107"/>
                  <a:pt x="488367" y="269696"/>
                  <a:pt x="586063" y="24384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5" name="Freeform 13"/>
          <p:cNvSpPr/>
          <p:nvPr>
            <p:custDataLst>
              <p:tags r:id="rId10"/>
            </p:custDataLst>
          </p:nvPr>
        </p:nvSpPr>
        <p:spPr>
          <a:xfrm>
            <a:off x="5232968" y="1773238"/>
            <a:ext cx="500063" cy="493713"/>
          </a:xfrm>
          <a:custGeom>
            <a:avLst/>
            <a:gdLst>
              <a:gd name="connsiteX0" fmla="*/ 1106997 w 2213994"/>
              <a:gd name="connsiteY0" fmla="*/ 561989 h 2180359"/>
              <a:gd name="connsiteX1" fmla="*/ 560897 w 2213994"/>
              <a:gd name="connsiteY1" fmla="*/ 1108089 h 2180359"/>
              <a:gd name="connsiteX2" fmla="*/ 1106997 w 2213994"/>
              <a:gd name="connsiteY2" fmla="*/ 1654189 h 2180359"/>
              <a:gd name="connsiteX3" fmla="*/ 1653097 w 2213994"/>
              <a:gd name="connsiteY3" fmla="*/ 1108089 h 2180359"/>
              <a:gd name="connsiteX4" fmla="*/ 1106997 w 2213994"/>
              <a:gd name="connsiteY4" fmla="*/ 561989 h 2180359"/>
              <a:gd name="connsiteX5" fmla="*/ 1016339 w 2213994"/>
              <a:gd name="connsiteY5" fmla="*/ 0 h 2180359"/>
              <a:gd name="connsiteX6" fmla="*/ 1197655 w 2213994"/>
              <a:gd name="connsiteY6" fmla="*/ 0 h 2180359"/>
              <a:gd name="connsiteX7" fmla="*/ 1237062 w 2213994"/>
              <a:gd name="connsiteY7" fmla="*/ 223520 h 2180359"/>
              <a:gd name="connsiteX8" fmla="*/ 1575952 w 2213994"/>
              <a:gd name="connsiteY8" fmla="*/ 346866 h 2180359"/>
              <a:gd name="connsiteX9" fmla="*/ 1749815 w 2213994"/>
              <a:gd name="connsiteY9" fmla="*/ 200970 h 2180359"/>
              <a:gd name="connsiteX10" fmla="*/ 1888711 w 2213994"/>
              <a:gd name="connsiteY10" fmla="*/ 317518 h 2180359"/>
              <a:gd name="connsiteX11" fmla="*/ 1775222 w 2213994"/>
              <a:gd name="connsiteY11" fmla="*/ 514074 h 2180359"/>
              <a:gd name="connsiteX12" fmla="*/ 1955541 w 2213994"/>
              <a:gd name="connsiteY12" fmla="*/ 826396 h 2180359"/>
              <a:gd name="connsiteX13" fmla="*/ 2182509 w 2213994"/>
              <a:gd name="connsiteY13" fmla="*/ 826390 h 2180359"/>
              <a:gd name="connsiteX14" fmla="*/ 2213994 w 2213994"/>
              <a:gd name="connsiteY14" fmla="*/ 1004952 h 2180359"/>
              <a:gd name="connsiteX15" fmla="*/ 2000713 w 2213994"/>
              <a:gd name="connsiteY15" fmla="*/ 1082574 h 2180359"/>
              <a:gd name="connsiteX16" fmla="*/ 1938089 w 2213994"/>
              <a:gd name="connsiteY16" fmla="*/ 1437734 h 2180359"/>
              <a:gd name="connsiteX17" fmla="*/ 2111959 w 2213994"/>
              <a:gd name="connsiteY17" fmla="*/ 1583621 h 2180359"/>
              <a:gd name="connsiteX18" fmla="*/ 2021301 w 2213994"/>
              <a:gd name="connsiteY18" fmla="*/ 1740646 h 2180359"/>
              <a:gd name="connsiteX19" fmla="*/ 1808024 w 2213994"/>
              <a:gd name="connsiteY19" fmla="*/ 1663013 h 2180359"/>
              <a:gd name="connsiteX20" fmla="*/ 1531759 w 2213994"/>
              <a:gd name="connsiteY20" fmla="*/ 1894827 h 2180359"/>
              <a:gd name="connsiteX21" fmla="*/ 1571177 w 2213994"/>
              <a:gd name="connsiteY21" fmla="*/ 2118345 h 2180359"/>
              <a:gd name="connsiteX22" fmla="*/ 1400795 w 2213994"/>
              <a:gd name="connsiteY22" fmla="*/ 2180359 h 2180359"/>
              <a:gd name="connsiteX23" fmla="*/ 1287316 w 2213994"/>
              <a:gd name="connsiteY23" fmla="*/ 1983797 h 2180359"/>
              <a:gd name="connsiteX24" fmla="*/ 926677 w 2213994"/>
              <a:gd name="connsiteY24" fmla="*/ 1983797 h 2180359"/>
              <a:gd name="connsiteX25" fmla="*/ 813199 w 2213994"/>
              <a:gd name="connsiteY25" fmla="*/ 2180359 h 2180359"/>
              <a:gd name="connsiteX26" fmla="*/ 642817 w 2213994"/>
              <a:gd name="connsiteY26" fmla="*/ 2118345 h 2180359"/>
              <a:gd name="connsiteX27" fmla="*/ 682236 w 2213994"/>
              <a:gd name="connsiteY27" fmla="*/ 1894827 h 2180359"/>
              <a:gd name="connsiteX28" fmla="*/ 405971 w 2213994"/>
              <a:gd name="connsiteY28" fmla="*/ 1663013 h 2180359"/>
              <a:gd name="connsiteX29" fmla="*/ 192693 w 2213994"/>
              <a:gd name="connsiteY29" fmla="*/ 1740646 h 2180359"/>
              <a:gd name="connsiteX30" fmla="*/ 102035 w 2213994"/>
              <a:gd name="connsiteY30" fmla="*/ 1583621 h 2180359"/>
              <a:gd name="connsiteX31" fmla="*/ 275905 w 2213994"/>
              <a:gd name="connsiteY31" fmla="*/ 1437734 h 2180359"/>
              <a:gd name="connsiteX32" fmla="*/ 213281 w 2213994"/>
              <a:gd name="connsiteY32" fmla="*/ 1082574 h 2180359"/>
              <a:gd name="connsiteX33" fmla="*/ 0 w 2213994"/>
              <a:gd name="connsiteY33" fmla="*/ 1004952 h 2180359"/>
              <a:gd name="connsiteX34" fmla="*/ 31485 w 2213994"/>
              <a:gd name="connsiteY34" fmla="*/ 826390 h 2180359"/>
              <a:gd name="connsiteX35" fmla="*/ 258452 w 2213994"/>
              <a:gd name="connsiteY35" fmla="*/ 826396 h 2180359"/>
              <a:gd name="connsiteX36" fmla="*/ 438771 w 2213994"/>
              <a:gd name="connsiteY36" fmla="*/ 514074 h 2180359"/>
              <a:gd name="connsiteX37" fmla="*/ 325283 w 2213994"/>
              <a:gd name="connsiteY37" fmla="*/ 317518 h 2180359"/>
              <a:gd name="connsiteX38" fmla="*/ 464179 w 2213994"/>
              <a:gd name="connsiteY38" fmla="*/ 200970 h 2180359"/>
              <a:gd name="connsiteX39" fmla="*/ 638042 w 2213994"/>
              <a:gd name="connsiteY39" fmla="*/ 346866 h 2180359"/>
              <a:gd name="connsiteX40" fmla="*/ 976932 w 2213994"/>
              <a:gd name="connsiteY40" fmla="*/ 223520 h 2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213994" h="2180359">
                <a:moveTo>
                  <a:pt x="1106997" y="561989"/>
                </a:moveTo>
                <a:cubicBezTo>
                  <a:pt x="805394" y="561989"/>
                  <a:pt x="560897" y="806486"/>
                  <a:pt x="560897" y="1108089"/>
                </a:cubicBezTo>
                <a:cubicBezTo>
                  <a:pt x="560897" y="1409692"/>
                  <a:pt x="805394" y="1654189"/>
                  <a:pt x="1106997" y="1654189"/>
                </a:cubicBezTo>
                <a:cubicBezTo>
                  <a:pt x="1408600" y="1654189"/>
                  <a:pt x="1653097" y="1409692"/>
                  <a:pt x="1653097" y="1108089"/>
                </a:cubicBezTo>
                <a:cubicBezTo>
                  <a:pt x="1653097" y="806486"/>
                  <a:pt x="1408600" y="561989"/>
                  <a:pt x="1106997" y="561989"/>
                </a:cubicBezTo>
                <a:close/>
                <a:moveTo>
                  <a:pt x="1016339" y="0"/>
                </a:moveTo>
                <a:lnTo>
                  <a:pt x="1197655" y="0"/>
                </a:lnTo>
                <a:lnTo>
                  <a:pt x="1237062" y="223520"/>
                </a:lnTo>
                <a:cubicBezTo>
                  <a:pt x="1357231" y="241189"/>
                  <a:pt x="1472539" y="283158"/>
                  <a:pt x="1575952" y="346866"/>
                </a:cubicBezTo>
                <a:lnTo>
                  <a:pt x="1749815" y="200970"/>
                </a:lnTo>
                <a:lnTo>
                  <a:pt x="1888711" y="317518"/>
                </a:lnTo>
                <a:lnTo>
                  <a:pt x="1775222" y="514074"/>
                </a:lnTo>
                <a:cubicBezTo>
                  <a:pt x="1855919" y="604853"/>
                  <a:pt x="1917273" y="711121"/>
                  <a:pt x="1955541" y="826396"/>
                </a:cubicBezTo>
                <a:lnTo>
                  <a:pt x="2182509" y="826390"/>
                </a:lnTo>
                <a:lnTo>
                  <a:pt x="2213994" y="1004952"/>
                </a:lnTo>
                <a:lnTo>
                  <a:pt x="2000713" y="1082574"/>
                </a:lnTo>
                <a:cubicBezTo>
                  <a:pt x="2004179" y="1203985"/>
                  <a:pt x="1982871" y="1324830"/>
                  <a:pt x="1938089" y="1437734"/>
                </a:cubicBezTo>
                <a:lnTo>
                  <a:pt x="2111959" y="1583621"/>
                </a:lnTo>
                <a:lnTo>
                  <a:pt x="2021301" y="1740646"/>
                </a:lnTo>
                <a:lnTo>
                  <a:pt x="1808024" y="1663013"/>
                </a:lnTo>
                <a:cubicBezTo>
                  <a:pt x="1732638" y="1758248"/>
                  <a:pt x="1638637" y="1837123"/>
                  <a:pt x="1531759" y="1894827"/>
                </a:cubicBezTo>
                <a:lnTo>
                  <a:pt x="1571177" y="2118345"/>
                </a:lnTo>
                <a:lnTo>
                  <a:pt x="1400795" y="2180359"/>
                </a:lnTo>
                <a:lnTo>
                  <a:pt x="1287316" y="1983797"/>
                </a:lnTo>
                <a:cubicBezTo>
                  <a:pt x="1168351" y="2008293"/>
                  <a:pt x="1045642" y="2008293"/>
                  <a:pt x="926677" y="1983797"/>
                </a:cubicBezTo>
                <a:lnTo>
                  <a:pt x="813199" y="2180359"/>
                </a:lnTo>
                <a:lnTo>
                  <a:pt x="642817" y="2118345"/>
                </a:lnTo>
                <a:lnTo>
                  <a:pt x="682236" y="1894827"/>
                </a:lnTo>
                <a:cubicBezTo>
                  <a:pt x="575358" y="1837123"/>
                  <a:pt x="481357" y="1758247"/>
                  <a:pt x="405971" y="1663013"/>
                </a:cubicBezTo>
                <a:lnTo>
                  <a:pt x="192693" y="1740646"/>
                </a:lnTo>
                <a:lnTo>
                  <a:pt x="102035" y="1583621"/>
                </a:lnTo>
                <a:lnTo>
                  <a:pt x="275905" y="1437734"/>
                </a:lnTo>
                <a:cubicBezTo>
                  <a:pt x="231123" y="1324830"/>
                  <a:pt x="209814" y="1203985"/>
                  <a:pt x="213281" y="1082574"/>
                </a:cubicBezTo>
                <a:lnTo>
                  <a:pt x="0" y="1004952"/>
                </a:lnTo>
                <a:lnTo>
                  <a:pt x="31485" y="826390"/>
                </a:lnTo>
                <a:lnTo>
                  <a:pt x="258452" y="826396"/>
                </a:lnTo>
                <a:cubicBezTo>
                  <a:pt x="296720" y="711121"/>
                  <a:pt x="358074" y="604852"/>
                  <a:pt x="438771" y="514074"/>
                </a:cubicBezTo>
                <a:lnTo>
                  <a:pt x="325283" y="317518"/>
                </a:lnTo>
                <a:lnTo>
                  <a:pt x="464179" y="200970"/>
                </a:lnTo>
                <a:lnTo>
                  <a:pt x="638042" y="346866"/>
                </a:lnTo>
                <a:cubicBezTo>
                  <a:pt x="741454" y="283158"/>
                  <a:pt x="856763" y="241190"/>
                  <a:pt x="976932" y="22352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ysClr val="window" lastClr="FFFFFF">
              <a:hueOff val="0"/>
              <a:satOff val="0"/>
              <a:lumOff val="0"/>
              <a:alphaOff val="0"/>
            </a:sysClr>
          </a:lnRef>
          <a:fillRef idx="1">
            <a:srgbClr val="015982">
              <a:hueOff val="0"/>
              <a:satOff val="0"/>
              <a:lumOff val="0"/>
              <a:alphaOff val="0"/>
            </a:srgbClr>
          </a:fillRef>
          <a:effectRef idx="0">
            <a:srgbClr val="015982">
              <a:hueOff val="0"/>
              <a:satOff val="0"/>
              <a:lumOff val="0"/>
              <a:alphaOff val="0"/>
            </a:srgbClr>
          </a:effectRef>
          <a:fontRef idx="minor">
            <a:sysClr val="window" lastClr="FFFFFF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Freeform 14"/>
          <p:cNvSpPr/>
          <p:nvPr>
            <p:custDataLst>
              <p:tags r:id="rId11"/>
            </p:custDataLst>
          </p:nvPr>
        </p:nvSpPr>
        <p:spPr>
          <a:xfrm>
            <a:off x="5753668" y="3044825"/>
            <a:ext cx="357188" cy="357188"/>
          </a:xfrm>
          <a:custGeom>
            <a:avLst/>
            <a:gdLst>
              <a:gd name="connsiteX0" fmla="*/ 675641 w 1351280"/>
              <a:gd name="connsiteY0" fmla="*/ 436140 h 1351280"/>
              <a:gd name="connsiteX1" fmla="*/ 436140 w 1351280"/>
              <a:gd name="connsiteY1" fmla="*/ 675641 h 1351280"/>
              <a:gd name="connsiteX2" fmla="*/ 675641 w 1351280"/>
              <a:gd name="connsiteY2" fmla="*/ 915142 h 1351280"/>
              <a:gd name="connsiteX3" fmla="*/ 915142 w 1351280"/>
              <a:gd name="connsiteY3" fmla="*/ 675641 h 1351280"/>
              <a:gd name="connsiteX4" fmla="*/ 675641 w 1351280"/>
              <a:gd name="connsiteY4" fmla="*/ 436140 h 1351280"/>
              <a:gd name="connsiteX5" fmla="*/ 675640 w 1351280"/>
              <a:gd name="connsiteY5" fmla="*/ 0 h 1351280"/>
              <a:gd name="connsiteX6" fmla="*/ 1351280 w 1351280"/>
              <a:gd name="connsiteY6" fmla="*/ 675640 h 1351280"/>
              <a:gd name="connsiteX7" fmla="*/ 675640 w 1351280"/>
              <a:gd name="connsiteY7" fmla="*/ 1351280 h 1351280"/>
              <a:gd name="connsiteX8" fmla="*/ 0 w 1351280"/>
              <a:gd name="connsiteY8" fmla="*/ 675640 h 1351280"/>
              <a:gd name="connsiteX9" fmla="*/ 675640 w 1351280"/>
              <a:gd name="connsiteY9" fmla="*/ 0 h 135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1280" h="1351280">
                <a:moveTo>
                  <a:pt x="675641" y="436140"/>
                </a:moveTo>
                <a:cubicBezTo>
                  <a:pt x="543368" y="436140"/>
                  <a:pt x="436140" y="543368"/>
                  <a:pt x="436140" y="675641"/>
                </a:cubicBezTo>
                <a:cubicBezTo>
                  <a:pt x="436140" y="807914"/>
                  <a:pt x="543368" y="915142"/>
                  <a:pt x="675641" y="915142"/>
                </a:cubicBezTo>
                <a:cubicBezTo>
                  <a:pt x="807914" y="915142"/>
                  <a:pt x="915142" y="807914"/>
                  <a:pt x="915142" y="675641"/>
                </a:cubicBezTo>
                <a:cubicBezTo>
                  <a:pt x="915142" y="543368"/>
                  <a:pt x="807914" y="436140"/>
                  <a:pt x="675641" y="436140"/>
                </a:cubicBezTo>
                <a:close/>
                <a:moveTo>
                  <a:pt x="675640" y="0"/>
                </a:moveTo>
                <a:cubicBezTo>
                  <a:pt x="1048786" y="0"/>
                  <a:pt x="1351280" y="302494"/>
                  <a:pt x="1351280" y="675640"/>
                </a:cubicBezTo>
                <a:cubicBezTo>
                  <a:pt x="1351280" y="1048786"/>
                  <a:pt x="1048786" y="1351280"/>
                  <a:pt x="675640" y="1351280"/>
                </a:cubicBezTo>
                <a:cubicBezTo>
                  <a:pt x="302494" y="1351280"/>
                  <a:pt x="0" y="1048786"/>
                  <a:pt x="0" y="675640"/>
                </a:cubicBezTo>
                <a:cubicBezTo>
                  <a:pt x="0" y="302494"/>
                  <a:pt x="302494" y="0"/>
                  <a:pt x="67564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015982">
              <a:shade val="50000"/>
            </a:srgbClr>
          </a:lnRef>
          <a:fillRef idx="1">
            <a:srgbClr val="015982"/>
          </a:fillRef>
          <a:effectRef idx="0">
            <a:srgbClr val="015982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Freeform 15"/>
          <p:cNvSpPr/>
          <p:nvPr>
            <p:custDataLst>
              <p:tags r:id="rId12"/>
            </p:custDataLst>
          </p:nvPr>
        </p:nvSpPr>
        <p:spPr>
          <a:xfrm>
            <a:off x="6952230" y="2144713"/>
            <a:ext cx="293688" cy="293688"/>
          </a:xfrm>
          <a:custGeom>
            <a:avLst/>
            <a:gdLst>
              <a:gd name="connsiteX0" fmla="*/ 675641 w 1351280"/>
              <a:gd name="connsiteY0" fmla="*/ 436140 h 1351280"/>
              <a:gd name="connsiteX1" fmla="*/ 436140 w 1351280"/>
              <a:gd name="connsiteY1" fmla="*/ 675641 h 1351280"/>
              <a:gd name="connsiteX2" fmla="*/ 675641 w 1351280"/>
              <a:gd name="connsiteY2" fmla="*/ 915142 h 1351280"/>
              <a:gd name="connsiteX3" fmla="*/ 915142 w 1351280"/>
              <a:gd name="connsiteY3" fmla="*/ 675641 h 1351280"/>
              <a:gd name="connsiteX4" fmla="*/ 675641 w 1351280"/>
              <a:gd name="connsiteY4" fmla="*/ 436140 h 1351280"/>
              <a:gd name="connsiteX5" fmla="*/ 675640 w 1351280"/>
              <a:gd name="connsiteY5" fmla="*/ 0 h 1351280"/>
              <a:gd name="connsiteX6" fmla="*/ 1351280 w 1351280"/>
              <a:gd name="connsiteY6" fmla="*/ 675640 h 1351280"/>
              <a:gd name="connsiteX7" fmla="*/ 675640 w 1351280"/>
              <a:gd name="connsiteY7" fmla="*/ 1351280 h 1351280"/>
              <a:gd name="connsiteX8" fmla="*/ 0 w 1351280"/>
              <a:gd name="connsiteY8" fmla="*/ 675640 h 1351280"/>
              <a:gd name="connsiteX9" fmla="*/ 675640 w 1351280"/>
              <a:gd name="connsiteY9" fmla="*/ 0 h 135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1280" h="1351280">
                <a:moveTo>
                  <a:pt x="675641" y="436140"/>
                </a:moveTo>
                <a:cubicBezTo>
                  <a:pt x="543368" y="436140"/>
                  <a:pt x="436140" y="543368"/>
                  <a:pt x="436140" y="675641"/>
                </a:cubicBezTo>
                <a:cubicBezTo>
                  <a:pt x="436140" y="807914"/>
                  <a:pt x="543368" y="915142"/>
                  <a:pt x="675641" y="915142"/>
                </a:cubicBezTo>
                <a:cubicBezTo>
                  <a:pt x="807914" y="915142"/>
                  <a:pt x="915142" y="807914"/>
                  <a:pt x="915142" y="675641"/>
                </a:cubicBezTo>
                <a:cubicBezTo>
                  <a:pt x="915142" y="543368"/>
                  <a:pt x="807914" y="436140"/>
                  <a:pt x="675641" y="436140"/>
                </a:cubicBezTo>
                <a:close/>
                <a:moveTo>
                  <a:pt x="675640" y="0"/>
                </a:moveTo>
                <a:cubicBezTo>
                  <a:pt x="1048786" y="0"/>
                  <a:pt x="1351280" y="302494"/>
                  <a:pt x="1351280" y="675640"/>
                </a:cubicBezTo>
                <a:cubicBezTo>
                  <a:pt x="1351280" y="1048786"/>
                  <a:pt x="1048786" y="1351280"/>
                  <a:pt x="675640" y="1351280"/>
                </a:cubicBezTo>
                <a:cubicBezTo>
                  <a:pt x="302494" y="1351280"/>
                  <a:pt x="0" y="1048786"/>
                  <a:pt x="0" y="675640"/>
                </a:cubicBezTo>
                <a:cubicBezTo>
                  <a:pt x="0" y="302494"/>
                  <a:pt x="302494" y="0"/>
                  <a:pt x="675640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style>
          <a:lnRef idx="2">
            <a:srgbClr val="015982">
              <a:shade val="50000"/>
            </a:srgbClr>
          </a:lnRef>
          <a:fillRef idx="1">
            <a:srgbClr val="015982"/>
          </a:fillRef>
          <a:effectRef idx="0">
            <a:srgbClr val="015982"/>
          </a:effectRef>
          <a:fontRef idx="minor">
            <a:sysClr val="window" lastClr="FFFFFF"/>
          </a:fontRef>
        </p:style>
        <p:txBody>
          <a:bodyPr anchor="ctr"/>
          <a:lstStyle/>
          <a:p>
            <a:pPr marL="0" marR="0" lvl="0" indent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8303260" y="2389505"/>
            <a:ext cx="3396615" cy="742950"/>
          </a:xfrm>
          <a:prstGeom prst="rect">
            <a:avLst/>
          </a:prstGeom>
          <a:solidFill>
            <a:srgbClr val="72A0AE"/>
          </a:solidFill>
          <a:ln w="3175">
            <a:noFill/>
          </a:ln>
          <a:effectLst/>
        </p:spPr>
        <p:style>
          <a:lnRef idx="2">
            <a:srgbClr val="015982">
              <a:shade val="50000"/>
            </a:srgbClr>
          </a:lnRef>
          <a:fillRef idx="1">
            <a:srgbClr val="015982"/>
          </a:fillRef>
          <a:effectRef idx="0">
            <a:srgbClr val="015982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/>
            </a:defPPr>
            <a:lvl1pPr marR="0" algn="ctr" rtl="0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 kumimoji="0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/>
              </a:defRPr>
            </a:lvl1pPr>
            <a:lvl2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l"/>
            <a:r>
              <a:rPr lang="zh-CN" altLang="en-US" sz="2000" dirty="0">
                <a:solidFill>
                  <a:sysClr val="window" lastClr="FFFFFF"/>
                </a:solidFill>
              </a:rPr>
              <a:t>老板：找不到</a:t>
            </a:r>
            <a:r>
              <a:rPr lang="zh-CN" altLang="en-US" sz="2000" dirty="0">
                <a:solidFill>
                  <a:sysClr val="window" lastClr="FFFFFF"/>
                </a:solidFill>
              </a:rPr>
              <a:t>人</a:t>
            </a:r>
            <a:endParaRPr lang="zh-CN" altLang="en-US" sz="2000" dirty="0">
              <a:solidFill>
                <a:sysClr val="window" lastClr="FFFFFF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596900" y="2386330"/>
            <a:ext cx="3630930" cy="746125"/>
          </a:xfrm>
          <a:prstGeom prst="rect">
            <a:avLst/>
          </a:prstGeom>
          <a:solidFill>
            <a:srgbClr val="015982"/>
          </a:solidFill>
          <a:ln w="3175">
            <a:noFill/>
          </a:ln>
          <a:effectLst/>
        </p:spPr>
        <p:style>
          <a:lnRef idx="2">
            <a:srgbClr val="015982">
              <a:shade val="50000"/>
            </a:srgbClr>
          </a:lnRef>
          <a:fillRef idx="1">
            <a:srgbClr val="015982"/>
          </a:fillRef>
          <a:effectRef idx="0">
            <a:srgbClr val="015982"/>
          </a:effectRef>
          <a:fontRef idx="minor">
            <a:sysClr val="window" lastClr="FFFFFF"/>
          </a:fontRef>
        </p:style>
        <p:txBody>
          <a:bodyPr anchor="ctr">
            <a:normAutofit/>
          </a:bodyPr>
          <a:lstStyle>
            <a:defPPr>
              <a:defRPr lang="zh-CN"/>
            </a:defPPr>
            <a:lvl1pPr marR="0" algn="ctr" rtl="0" eaLnBrk="1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 kumimoji="0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/>
              </a:defRPr>
            </a:lvl1pPr>
            <a:lvl2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2pPr>
            <a:lvl3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3pPr>
            <a:lvl4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4pPr>
            <a:lvl5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5pPr>
            <a:lvl6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6pPr>
            <a:lvl7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7pPr>
            <a:lvl8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8pPr>
            <a:lvl9pPr>
              <a:defRPr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+mn-ea"/>
              </a:defRPr>
            </a:lvl9pPr>
          </a:lstStyle>
          <a:p>
            <a:pPr algn="r"/>
            <a:r>
              <a:rPr lang="zh-CN" altLang="en-US" sz="2000" dirty="0">
                <a:solidFill>
                  <a:sysClr val="window" lastClr="FFFFFF"/>
                </a:solidFill>
              </a:rPr>
              <a:t>员工：找不到</a:t>
            </a:r>
            <a:r>
              <a:rPr lang="zh-CN" altLang="en-US" sz="2000" dirty="0">
                <a:solidFill>
                  <a:sysClr val="window" lastClr="FFFFFF"/>
                </a:solidFill>
              </a:rPr>
              <a:t>工作</a:t>
            </a:r>
            <a:endParaRPr lang="zh-CN" altLang="en-US" sz="2000" dirty="0">
              <a:solidFill>
                <a:sysClr val="window" lastClr="FFFFFF"/>
              </a:solidFill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152D79"/>
                </a:solidFill>
              </a:rPr>
              <a:t>超级职场，需要哪些绝活儿</a:t>
            </a:r>
            <a:endParaRPr lang="zh-CN" altLang="en-US">
              <a:solidFill>
                <a:srgbClr val="152D79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smtClean="0">
              <a:solidFill>
                <a:schemeClr val="bg1"/>
              </a:solidFill>
            </a:endParaRPr>
          </a:p>
        </p:txBody>
      </p:sp>
      <p:sp>
        <p:nvSpPr>
          <p:cNvPr id="56" name="椭圆 55"/>
          <p:cNvSpPr/>
          <p:nvPr>
            <p:custDataLst>
              <p:tags r:id="rId1"/>
            </p:custDataLst>
          </p:nvPr>
        </p:nvSpPr>
        <p:spPr>
          <a:xfrm>
            <a:off x="6318285" y="2806334"/>
            <a:ext cx="1505953" cy="15059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椭圆 56"/>
          <p:cNvSpPr/>
          <p:nvPr>
            <p:custDataLst>
              <p:tags r:id="rId2"/>
            </p:custDataLst>
          </p:nvPr>
        </p:nvSpPr>
        <p:spPr>
          <a:xfrm>
            <a:off x="4059356" y="2805721"/>
            <a:ext cx="1505953" cy="15059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3"/>
            </p:custDataLst>
          </p:nvPr>
        </p:nvSpPr>
        <p:spPr>
          <a:xfrm>
            <a:off x="4201612" y="2947977"/>
            <a:ext cx="1221441" cy="12214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>
            <a:off x="6460542" y="2948590"/>
            <a:ext cx="1221441" cy="12214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77800" dist="50800" dir="5400000" algn="ctr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7" name="直接连接符 66"/>
          <p:cNvCxnSpPr/>
          <p:nvPr>
            <p:custDataLst>
              <p:tags r:id="rId5"/>
            </p:custDataLst>
          </p:nvPr>
        </p:nvCxnSpPr>
        <p:spPr>
          <a:xfrm>
            <a:off x="5694075" y="3556857"/>
            <a:ext cx="495444" cy="4292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343435383037343b343533303738313bb1e3c0fbccf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64664" y="3211028"/>
            <a:ext cx="695338" cy="69533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4000"/>
              </a:schemeClr>
            </a:outerShdw>
          </a:effectLst>
        </p:spPr>
      </p:pic>
      <p:pic>
        <p:nvPicPr>
          <p:cNvPr id="69" name="图片 68" descr="343435383037343b343532333833373bb9abcbb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3593" y="3211641"/>
            <a:ext cx="695338" cy="69533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24000"/>
              </a:schemeClr>
            </a:outerShdw>
          </a:effectLst>
        </p:spPr>
      </p:pic>
      <p:sp>
        <p:nvSpPr>
          <p:cNvPr id="61" name="椭圆 60"/>
          <p:cNvSpPr/>
          <p:nvPr>
            <p:custDataLst>
              <p:tags r:id="rId12"/>
            </p:custDataLst>
          </p:nvPr>
        </p:nvSpPr>
        <p:spPr>
          <a:xfrm>
            <a:off x="3687774" y="2029444"/>
            <a:ext cx="596617" cy="59661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88900" dist="50800" dir="5400000" algn="ctr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1632418" y="1688519"/>
            <a:ext cx="1822350" cy="340924"/>
          </a:xfrm>
          <a:prstGeom prst="rect">
            <a:avLst/>
          </a:prstGeom>
          <a:noFill/>
        </p:spPr>
        <p:txBody>
          <a:bodyPr wrap="square" bIns="0" rtlCol="0">
            <a:normAutofit lnSpcReduction="10000"/>
          </a:bodyPr>
          <a:p>
            <a:pPr algn="r"/>
            <a:r>
              <a:rPr lang="zh-CN" altLang="en-US" sz="2000" spc="300">
                <a:solidFill>
                  <a:schemeClr val="accent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领导力</a:t>
            </a:r>
            <a:endParaRPr lang="zh-CN" altLang="en-US" sz="2000" spc="300">
              <a:solidFill>
                <a:schemeClr val="accent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1" name="文本框 70"/>
          <p:cNvSpPr txBox="1"/>
          <p:nvPr>
            <p:custDataLst>
              <p:tags r:id="rId14"/>
            </p:custDataLst>
          </p:nvPr>
        </p:nvSpPr>
        <p:spPr>
          <a:xfrm>
            <a:off x="789305" y="2093595"/>
            <a:ext cx="2665730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r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>
                <a:solidFill>
                  <a:srgbClr val="152D79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任何人，都需要数字化领导力</a:t>
            </a:r>
            <a:endParaRPr lang="zh-CN" altLang="en-US" sz="1400" spc="150">
              <a:solidFill>
                <a:srgbClr val="152D79"/>
              </a:solidFill>
              <a:uFillTx/>
              <a:latin typeface="方正清刻本悦宋简体" panose="02000000000000000000" charset="-122"/>
              <a:ea typeface="方正清刻本悦宋简体" panose="02000000000000000000" charset="-122"/>
              <a:sym typeface="+mn-ea"/>
            </a:endParaRPr>
          </a:p>
        </p:txBody>
      </p:sp>
      <p:sp>
        <p:nvSpPr>
          <p:cNvPr id="82" name="文本框 81"/>
          <p:cNvSpPr txBox="1"/>
          <p:nvPr>
            <p:custDataLst>
              <p:tags r:id="rId15"/>
            </p:custDataLst>
          </p:nvPr>
        </p:nvSpPr>
        <p:spPr>
          <a:xfrm>
            <a:off x="3740506" y="2171087"/>
            <a:ext cx="490538" cy="311492"/>
          </a:xfrm>
          <a:prstGeom prst="rect">
            <a:avLst/>
          </a:prstGeom>
          <a:noFill/>
        </p:spPr>
        <p:txBody>
          <a:bodyPr wrap="square" bIns="0" rtlCol="0">
            <a:normAutofit fontScale="70000"/>
          </a:bodyPr>
          <a:p>
            <a:r>
              <a:rPr lang="en-US" altLang="zh-CN" sz="2000" spc="300">
                <a:solidFill>
                  <a:schemeClr val="bg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01</a:t>
            </a:r>
            <a:endParaRPr lang="en-US" altLang="zh-CN" sz="2000" spc="300">
              <a:solidFill>
                <a:schemeClr val="bg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7" name="椭圆 16"/>
          <p:cNvSpPr/>
          <p:nvPr>
            <p:custDataLst>
              <p:tags r:id="rId16"/>
            </p:custDataLst>
          </p:nvPr>
        </p:nvSpPr>
        <p:spPr>
          <a:xfrm>
            <a:off x="3334586" y="4118524"/>
            <a:ext cx="596617" cy="5966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88900" dist="50800" dir="5400000" algn="ctr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>
            <p:custDataLst>
              <p:tags r:id="rId17"/>
            </p:custDataLst>
          </p:nvPr>
        </p:nvSpPr>
        <p:spPr>
          <a:xfrm>
            <a:off x="1377338" y="4124042"/>
            <a:ext cx="1822350" cy="340924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r"/>
            <a:r>
              <a:rPr lang="zh-CN" altLang="en-US" sz="2000" spc="300">
                <a:solidFill>
                  <a:schemeClr val="tx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与机器人共事</a:t>
            </a:r>
            <a:endParaRPr lang="zh-CN" altLang="en-US" sz="2000" spc="300">
              <a:solidFill>
                <a:schemeClr val="tx1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3" name="文本框 72"/>
          <p:cNvSpPr txBox="1"/>
          <p:nvPr>
            <p:custDataLst>
              <p:tags r:id="rId18"/>
            </p:custDataLst>
          </p:nvPr>
        </p:nvSpPr>
        <p:spPr>
          <a:xfrm>
            <a:off x="357505" y="4529455"/>
            <a:ext cx="3098165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r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400">
                <a:solidFill>
                  <a:srgbClr val="152D79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任何人，都需要与机器人共事的能力</a:t>
            </a:r>
            <a:endParaRPr lang="zh-CN" altLang="en-US" sz="1400">
              <a:solidFill>
                <a:srgbClr val="152D79"/>
              </a:solidFill>
              <a:latin typeface="方正清刻本悦宋简体" panose="02000000000000000000" charset="-122"/>
              <a:ea typeface="方正清刻本悦宋简体" panose="02000000000000000000" charset="-122"/>
              <a:sym typeface="+mn-ea"/>
            </a:endParaRPr>
          </a:p>
        </p:txBody>
      </p:sp>
      <p:sp>
        <p:nvSpPr>
          <p:cNvPr id="83" name="文本框 82"/>
          <p:cNvSpPr txBox="1"/>
          <p:nvPr>
            <p:custDataLst>
              <p:tags r:id="rId19"/>
            </p:custDataLst>
          </p:nvPr>
        </p:nvSpPr>
        <p:spPr>
          <a:xfrm>
            <a:off x="3387319" y="4261393"/>
            <a:ext cx="490538" cy="311492"/>
          </a:xfrm>
          <a:prstGeom prst="rect">
            <a:avLst/>
          </a:prstGeom>
          <a:noFill/>
        </p:spPr>
        <p:txBody>
          <a:bodyPr wrap="square" bIns="0" rtlCol="0">
            <a:normAutofit fontScale="70000"/>
          </a:bodyPr>
          <a:p>
            <a:r>
              <a:rPr lang="en-US" altLang="zh-CN" sz="2000" spc="300">
                <a:solidFill>
                  <a:schemeClr val="bg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02</a:t>
            </a:r>
            <a:endParaRPr lang="en-US" altLang="zh-CN" sz="2000" spc="300">
              <a:solidFill>
                <a:schemeClr val="bg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8" name="椭圆 17"/>
          <p:cNvSpPr/>
          <p:nvPr>
            <p:custDataLst>
              <p:tags r:id="rId20"/>
            </p:custDataLst>
          </p:nvPr>
        </p:nvSpPr>
        <p:spPr>
          <a:xfrm flipH="1">
            <a:off x="7599204" y="2028830"/>
            <a:ext cx="596617" cy="59661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88900" dist="50800" dir="5400000" algn="ctr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6" name="文本框 75"/>
          <p:cNvSpPr txBox="1"/>
          <p:nvPr>
            <p:custDataLst>
              <p:tags r:id="rId21"/>
            </p:custDataLst>
          </p:nvPr>
        </p:nvSpPr>
        <p:spPr>
          <a:xfrm>
            <a:off x="8549622" y="1688519"/>
            <a:ext cx="1822350" cy="340924"/>
          </a:xfrm>
          <a:prstGeom prst="rect">
            <a:avLst/>
          </a:prstGeom>
          <a:noFill/>
        </p:spPr>
        <p:txBody>
          <a:bodyPr wrap="square" bIns="0" rtlCol="0">
            <a:normAutofit lnSpcReduction="10000"/>
          </a:bodyPr>
          <a:p>
            <a:pPr algn="l"/>
            <a:r>
              <a:rPr lang="zh-CN" altLang="en-US" sz="2000" spc="300">
                <a:solidFill>
                  <a:schemeClr val="accent3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项目</a:t>
            </a:r>
            <a:r>
              <a:rPr lang="zh-CN" altLang="en-US" sz="2000" spc="300">
                <a:solidFill>
                  <a:schemeClr val="accent3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管理</a:t>
            </a:r>
            <a:endParaRPr lang="zh-CN" altLang="en-US" sz="2000" spc="300">
              <a:solidFill>
                <a:schemeClr val="accent3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22"/>
            </p:custDataLst>
          </p:nvPr>
        </p:nvSpPr>
        <p:spPr>
          <a:xfrm>
            <a:off x="7947660" y="2093595"/>
            <a:ext cx="3320415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r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400">
                <a:solidFill>
                  <a:srgbClr val="152D79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任何人，都应该具备项目管理的能力</a:t>
            </a:r>
            <a:endParaRPr lang="zh-CN" altLang="en-US" sz="1400">
              <a:solidFill>
                <a:srgbClr val="152D79"/>
              </a:solidFill>
              <a:latin typeface="方正清刻本悦宋简体" panose="02000000000000000000" charset="-122"/>
              <a:ea typeface="方正清刻本悦宋简体" panose="02000000000000000000" charset="-122"/>
              <a:sym typeface="+mn-ea"/>
            </a:endParaRPr>
          </a:p>
        </p:txBody>
      </p:sp>
      <p:sp>
        <p:nvSpPr>
          <p:cNvPr id="85" name="文本框 84"/>
          <p:cNvSpPr txBox="1"/>
          <p:nvPr>
            <p:custDataLst>
              <p:tags r:id="rId23"/>
            </p:custDataLst>
          </p:nvPr>
        </p:nvSpPr>
        <p:spPr>
          <a:xfrm>
            <a:off x="7651937" y="2171087"/>
            <a:ext cx="490538" cy="311492"/>
          </a:xfrm>
          <a:prstGeom prst="rect">
            <a:avLst/>
          </a:prstGeom>
          <a:noFill/>
        </p:spPr>
        <p:txBody>
          <a:bodyPr wrap="square" bIns="0" rtlCol="0">
            <a:normAutofit fontScale="70000"/>
          </a:bodyPr>
          <a:p>
            <a:r>
              <a:rPr lang="en-US" altLang="zh-CN" sz="2000" spc="300">
                <a:solidFill>
                  <a:schemeClr val="bg1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03</a:t>
            </a:r>
            <a:endParaRPr lang="en-US" altLang="zh-CN" sz="2000" spc="300">
              <a:solidFill>
                <a:schemeClr val="bg1"/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65" name="椭圆 64"/>
          <p:cNvSpPr/>
          <p:nvPr>
            <p:custDataLst>
              <p:tags r:id="rId24"/>
            </p:custDataLst>
          </p:nvPr>
        </p:nvSpPr>
        <p:spPr>
          <a:xfrm flipH="1">
            <a:off x="8195821" y="4118524"/>
            <a:ext cx="596617" cy="59661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88900" dist="50800" dir="5400000" algn="ctr" rotWithShape="0">
              <a:schemeClr val="tx1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文本框 77"/>
          <p:cNvSpPr txBox="1"/>
          <p:nvPr>
            <p:custDataLst>
              <p:tags r:id="rId25"/>
            </p:custDataLst>
          </p:nvPr>
        </p:nvSpPr>
        <p:spPr>
          <a:xfrm>
            <a:off x="8993559" y="4124656"/>
            <a:ext cx="1822350" cy="340924"/>
          </a:xfrm>
          <a:prstGeom prst="rect">
            <a:avLst/>
          </a:prstGeom>
          <a:noFill/>
        </p:spPr>
        <p:txBody>
          <a:bodyPr wrap="square" bIns="0" rtlCol="0">
            <a:normAutofit fontScale="90000"/>
          </a:bodyPr>
          <a:p>
            <a:pPr algn="l"/>
            <a:r>
              <a:rPr lang="zh-CN" altLang="en-US" sz="2000" spc="300">
                <a:solidFill>
                  <a:schemeClr val="accent4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搜索</a:t>
            </a:r>
            <a:r>
              <a:rPr lang="zh-CN" altLang="en-US" sz="2000" spc="300">
                <a:solidFill>
                  <a:schemeClr val="accent4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力</a:t>
            </a:r>
            <a:endParaRPr lang="zh-CN" altLang="en-US" sz="2000" spc="300">
              <a:solidFill>
                <a:schemeClr val="accent4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9" name="文本框 78"/>
          <p:cNvSpPr txBox="1"/>
          <p:nvPr>
            <p:custDataLst>
              <p:tags r:id="rId26"/>
            </p:custDataLst>
          </p:nvPr>
        </p:nvSpPr>
        <p:spPr>
          <a:xfrm>
            <a:off x="8549640" y="4530090"/>
            <a:ext cx="2854325" cy="640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r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400">
                <a:solidFill>
                  <a:srgbClr val="152D79"/>
                </a:solidFill>
                <a:latin typeface="方正清刻本悦宋简体" panose="02000000000000000000" charset="-122"/>
                <a:ea typeface="方正清刻本悦宋简体" panose="02000000000000000000" charset="-122"/>
                <a:sym typeface="+mn-ea"/>
              </a:rPr>
              <a:t>搜索力，让一个人活成一支队伍</a:t>
            </a:r>
            <a:endParaRPr lang="zh-CN" altLang="en-US" sz="1400">
              <a:solidFill>
                <a:srgbClr val="152D79"/>
              </a:solidFill>
              <a:latin typeface="方正清刻本悦宋简体" panose="02000000000000000000" charset="-122"/>
              <a:ea typeface="方正清刻本悦宋简体" panose="02000000000000000000" charset="-122"/>
              <a:sym typeface="+mn-ea"/>
            </a:endParaRPr>
          </a:p>
        </p:txBody>
      </p:sp>
      <p:sp>
        <p:nvSpPr>
          <p:cNvPr id="86" name="文本框 85"/>
          <p:cNvSpPr txBox="1"/>
          <p:nvPr>
            <p:custDataLst>
              <p:tags r:id="rId27"/>
            </p:custDataLst>
          </p:nvPr>
        </p:nvSpPr>
        <p:spPr>
          <a:xfrm>
            <a:off x="8248554" y="4260780"/>
            <a:ext cx="490538" cy="311492"/>
          </a:xfrm>
          <a:prstGeom prst="rect">
            <a:avLst/>
          </a:prstGeom>
          <a:noFill/>
        </p:spPr>
        <p:txBody>
          <a:bodyPr wrap="square" bIns="0" rtlCol="0">
            <a:normAutofit fontScale="70000"/>
          </a:bodyPr>
          <a:p>
            <a:r>
              <a:rPr lang="en-US" altLang="zh-CN" sz="2000" spc="300">
                <a:solidFill>
                  <a:srgbClr val="000000"/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04</a:t>
            </a:r>
            <a:endParaRPr lang="en-US" altLang="zh-CN" sz="2000" spc="300">
              <a:solidFill>
                <a:srgbClr val="000000"/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3</a:t>
            </a:r>
            <a:r>
              <a:t>、</a:t>
            </a:r>
            <a:r>
              <a:rPr lang="zh-CN" altLang="en-US"/>
              <a:t>创新力：发现最新机会，</a:t>
            </a:r>
            <a:r>
              <a:rPr lang="zh-CN" altLang="en-US"/>
              <a:t>与众不同</a:t>
            </a:r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1"/>
            </p:custDataLst>
          </p:nvPr>
        </p:nvSpPr>
        <p:spPr>
          <a:xfrm rot="10800000">
            <a:off x="4647248" y="1404303"/>
            <a:ext cx="2879090" cy="2507615"/>
          </a:xfrm>
          <a:custGeom>
            <a:avLst/>
            <a:gdLst>
              <a:gd name="connsiteX0" fmla="*/ 2879090 w 2879090"/>
              <a:gd name="connsiteY0" fmla="*/ 2507615 h 2507615"/>
              <a:gd name="connsiteX1" fmla="*/ 0 w 2879090"/>
              <a:gd name="connsiteY1" fmla="*/ 2507615 h 2507615"/>
              <a:gd name="connsiteX2" fmla="*/ 827739 w 2879090"/>
              <a:gd name="connsiteY2" fmla="*/ 195612 h 2507615"/>
              <a:gd name="connsiteX3" fmla="*/ 902197 w 2879090"/>
              <a:gd name="connsiteY3" fmla="*/ 195612 h 2507615"/>
              <a:gd name="connsiteX4" fmla="*/ 944252 w 2879090"/>
              <a:gd name="connsiteY4" fmla="*/ 266335 h 2507615"/>
              <a:gd name="connsiteX5" fmla="*/ 1431925 w 2879090"/>
              <a:gd name="connsiteY5" fmla="*/ 513080 h 2507615"/>
              <a:gd name="connsiteX6" fmla="*/ 1936750 w 2879090"/>
              <a:gd name="connsiteY6" fmla="*/ 0 h 2507615"/>
              <a:gd name="connsiteX7" fmla="*/ 1950720 w 2879090"/>
              <a:gd name="connsiteY7" fmla="*/ 27940 h 2507615"/>
              <a:gd name="connsiteX8" fmla="*/ 1978660 w 2879090"/>
              <a:gd name="connsiteY8" fmla="*/ 27940 h 250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9090" h="2507615">
                <a:moveTo>
                  <a:pt x="2879090" y="2507615"/>
                </a:moveTo>
                <a:lnTo>
                  <a:pt x="0" y="2507615"/>
                </a:lnTo>
                <a:lnTo>
                  <a:pt x="827739" y="195612"/>
                </a:lnTo>
                <a:lnTo>
                  <a:pt x="902197" y="195612"/>
                </a:lnTo>
                <a:lnTo>
                  <a:pt x="944252" y="266335"/>
                </a:lnTo>
                <a:cubicBezTo>
                  <a:pt x="1053356" y="415846"/>
                  <a:pt x="1231106" y="513080"/>
                  <a:pt x="1431925" y="513080"/>
                </a:cubicBezTo>
                <a:cubicBezTo>
                  <a:pt x="1758315" y="513080"/>
                  <a:pt x="1928495" y="320040"/>
                  <a:pt x="1936750" y="0"/>
                </a:cubicBezTo>
                <a:lnTo>
                  <a:pt x="1950720" y="27940"/>
                </a:lnTo>
                <a:lnTo>
                  <a:pt x="1978660" y="27940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5000"/>
                  <a:lumOff val="95000"/>
                  <a:alpha val="6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椭圆 41"/>
          <p:cNvSpPr/>
          <p:nvPr>
            <p:custDataLst>
              <p:tags r:id="rId2"/>
            </p:custDataLst>
          </p:nvPr>
        </p:nvSpPr>
        <p:spPr>
          <a:xfrm>
            <a:off x="4921568" y="3678238"/>
            <a:ext cx="2345690" cy="1522730"/>
          </a:xfrm>
          <a:prstGeom prst="ellipse">
            <a:avLst/>
          </a:prstGeom>
          <a:gradFill>
            <a:gsLst>
              <a:gs pos="1000">
                <a:schemeClr val="accent1">
                  <a:lumMod val="90000"/>
                  <a:lumOff val="10000"/>
                </a:schemeClr>
              </a:gs>
              <a:gs pos="86000">
                <a:schemeClr val="accent1">
                  <a:alpha val="73000"/>
                  <a:lumMod val="30000"/>
                  <a:lumOff val="70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3" name="椭圆 42"/>
          <p:cNvSpPr/>
          <p:nvPr>
            <p:custDataLst>
              <p:tags r:id="rId3"/>
            </p:custDataLst>
          </p:nvPr>
        </p:nvSpPr>
        <p:spPr>
          <a:xfrm>
            <a:off x="4772978" y="3653473"/>
            <a:ext cx="2650490" cy="1720850"/>
          </a:xfrm>
          <a:prstGeom prst="ellipse">
            <a:avLst/>
          </a:prstGeom>
          <a:noFill/>
          <a:ln w="12700">
            <a:gradFill>
              <a:gsLst>
                <a:gs pos="100000">
                  <a:schemeClr val="accent1">
                    <a:lumMod val="10000"/>
                    <a:lumOff val="90000"/>
                    <a:alpha val="31000"/>
                  </a:schemeClr>
                </a:gs>
                <a:gs pos="4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>
            <p:custDataLst>
              <p:tags r:id="rId4"/>
            </p:custDataLst>
          </p:nvPr>
        </p:nvSpPr>
        <p:spPr>
          <a:xfrm>
            <a:off x="4216718" y="2666048"/>
            <a:ext cx="3761740" cy="2385695"/>
          </a:xfrm>
          <a:prstGeom prst="ellipse">
            <a:avLst/>
          </a:prstGeom>
          <a:noFill/>
          <a:ln w="25400">
            <a:gradFill>
              <a:gsLst>
                <a:gs pos="100000">
                  <a:schemeClr val="accent1">
                    <a:lumMod val="10000"/>
                    <a:lumOff val="90000"/>
                    <a:alpha val="31000"/>
                  </a:schemeClr>
                </a:gs>
                <a:gs pos="0">
                  <a:schemeClr val="accent1">
                    <a:lumMod val="95000"/>
                  </a:schemeClr>
                </a:gs>
              </a:gsLst>
              <a:lin ang="162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5"/>
            </p:custDataLst>
          </p:nvPr>
        </p:nvSpPr>
        <p:spPr>
          <a:xfrm>
            <a:off x="5493703" y="3372803"/>
            <a:ext cx="1201420" cy="780415"/>
          </a:xfrm>
          <a:prstGeom prst="ellipse">
            <a:avLst/>
          </a:prstGeom>
          <a:gradFill>
            <a:gsLst>
              <a:gs pos="14000">
                <a:schemeClr val="accent1">
                  <a:lumMod val="90000"/>
                  <a:lumOff val="1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73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3000">
                  <a:schemeClr val="accent1">
                    <a:lumMod val="85000"/>
                  </a:schemeClr>
                </a:gs>
              </a:gsLst>
              <a:lin ang="1614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" name="椭圆 46"/>
          <p:cNvSpPr/>
          <p:nvPr>
            <p:custDataLst>
              <p:tags r:id="rId6"/>
            </p:custDataLst>
          </p:nvPr>
        </p:nvSpPr>
        <p:spPr>
          <a:xfrm>
            <a:off x="5844858" y="4205288"/>
            <a:ext cx="499745" cy="325120"/>
          </a:xfrm>
          <a:prstGeom prst="ellipse">
            <a:avLst/>
          </a:prstGeom>
          <a:gradFill>
            <a:gsLst>
              <a:gs pos="0">
                <a:schemeClr val="accent1">
                  <a:lumMod val="90000"/>
                  <a:lumOff val="10000"/>
                  <a:alpha val="89000"/>
                </a:schemeClr>
              </a:gs>
              <a:gs pos="65000">
                <a:schemeClr val="accent1">
                  <a:alpha val="20000"/>
                  <a:lumMod val="90000"/>
                  <a:lumOff val="10000"/>
                </a:schemeClr>
              </a:gs>
            </a:gsLst>
            <a:lin ang="16200000" scaled="0"/>
          </a:gradFill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3000">
                  <a:schemeClr val="accent1"/>
                </a:gs>
              </a:gsLst>
              <a:lin ang="1614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7"/>
            </p:custDataLst>
          </p:nvPr>
        </p:nvSpPr>
        <p:spPr>
          <a:xfrm>
            <a:off x="5245418" y="3246438"/>
            <a:ext cx="1704340" cy="1098550"/>
          </a:xfrm>
          <a:prstGeom prst="ellipse">
            <a:avLst/>
          </a:prstGeom>
          <a:noFill/>
          <a:ln w="9525">
            <a:gradFill>
              <a:gsLst>
                <a:gs pos="100000">
                  <a:schemeClr val="accent1">
                    <a:lumMod val="20000"/>
                    <a:lumOff val="80000"/>
                    <a:alpha val="20000"/>
                  </a:schemeClr>
                </a:gs>
                <a:gs pos="24000">
                  <a:schemeClr val="accent1">
                    <a:lumMod val="75000"/>
                  </a:schemeClr>
                </a:gs>
              </a:gsLst>
              <a:lin ang="16200000" scaled="1"/>
            </a:gra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0" name="图片 49" descr="343435383036303b343532343134393bcdb7c4d4b7e7b1a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49613" y="2556193"/>
            <a:ext cx="323850" cy="323850"/>
          </a:xfrm>
          <a:prstGeom prst="rect">
            <a:avLst/>
          </a:prstGeom>
        </p:spPr>
      </p:pic>
      <p:sp>
        <p:nvSpPr>
          <p:cNvPr id="61" name="标题"/>
          <p:cNvSpPr txBox="1"/>
          <p:nvPr>
            <p:custDataLst>
              <p:tags r:id="rId11"/>
            </p:custDataLst>
          </p:nvPr>
        </p:nvSpPr>
        <p:spPr>
          <a:xfrm>
            <a:off x="4677093" y="2398078"/>
            <a:ext cx="2861310" cy="974725"/>
          </a:xfrm>
          <a:prstGeom prst="rect">
            <a:avLst/>
          </a:prstGeom>
          <a:noFill/>
        </p:spPr>
        <p:txBody>
          <a:bodyPr wrap="square" lIns="575945" tIns="45720" rIns="575945" bIns="45720" rtlCol="0" anchor="b" anchorCtr="0">
            <a:normAutofit/>
          </a:bodyPr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accen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创新</a:t>
            </a:r>
            <a:r>
              <a:rPr lang="zh-CN" altLang="en-US" b="1" spc="130" dirty="0">
                <a:solidFill>
                  <a:schemeClr val="accen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力</a:t>
            </a:r>
            <a:endParaRPr lang="zh-CN" altLang="en-US" b="1" spc="130" dirty="0">
              <a:solidFill>
                <a:schemeClr val="accen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49" name="椭圆 48"/>
          <p:cNvSpPr/>
          <p:nvPr>
            <p:custDataLst>
              <p:tags r:id="rId12"/>
            </p:custDataLst>
          </p:nvPr>
        </p:nvSpPr>
        <p:spPr>
          <a:xfrm>
            <a:off x="3035618" y="4321493"/>
            <a:ext cx="760095" cy="495300"/>
          </a:xfrm>
          <a:prstGeom prst="ellipse">
            <a:avLst/>
          </a:prstGeom>
          <a:noFill/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3000">
                  <a:schemeClr val="accent1">
                    <a:lumMod val="60000"/>
                    <a:lumOff val="40000"/>
                  </a:schemeClr>
                </a:gs>
              </a:gsLst>
              <a:lin ang="16140000" scaled="0"/>
            </a:gradFill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100000">
                      <a:schemeClr val="accent1">
                        <a:alpha val="40000"/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1" name="弧形 50"/>
          <p:cNvSpPr/>
          <p:nvPr>
            <p:custDataLst>
              <p:tags r:id="rId13"/>
            </p:custDataLst>
          </p:nvPr>
        </p:nvSpPr>
        <p:spPr>
          <a:xfrm rot="11100000">
            <a:off x="3389948" y="4023043"/>
            <a:ext cx="2710815" cy="1431290"/>
          </a:xfrm>
          <a:prstGeom prst="arc">
            <a:avLst>
              <a:gd name="adj1" fmla="val 14780080"/>
              <a:gd name="adj2" fmla="val 20843373"/>
            </a:avLst>
          </a:prstGeom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77000">
                  <a:schemeClr val="accent1">
                    <a:lumMod val="60000"/>
                    <a:lumOff val="40000"/>
                    <a:alpha val="90000"/>
                  </a:schemeClr>
                </a:gs>
                <a:gs pos="27000">
                  <a:schemeClr val="accent1">
                    <a:lumMod val="90000"/>
                    <a:lumOff val="10000"/>
                  </a:schemeClr>
                </a:gs>
              </a:gsLst>
              <a:lin ang="16020000" scaled="0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3035618" y="2619693"/>
            <a:ext cx="760095" cy="495300"/>
          </a:xfrm>
          <a:prstGeom prst="ellipse">
            <a:avLst/>
          </a:prstGeom>
          <a:noFill/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3000">
                  <a:schemeClr val="accent1">
                    <a:lumMod val="60000"/>
                    <a:lumOff val="40000"/>
                  </a:schemeClr>
                </a:gs>
              </a:gsLst>
              <a:lin ang="16140000" scaled="0"/>
            </a:gradFill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100000">
                      <a:schemeClr val="accent1">
                        <a:alpha val="40000"/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" name="弧形 4"/>
          <p:cNvSpPr/>
          <p:nvPr>
            <p:custDataLst>
              <p:tags r:id="rId15"/>
            </p:custDataLst>
          </p:nvPr>
        </p:nvSpPr>
        <p:spPr>
          <a:xfrm rot="11100000">
            <a:off x="3433128" y="2767648"/>
            <a:ext cx="1226185" cy="728345"/>
          </a:xfrm>
          <a:prstGeom prst="arc">
            <a:avLst>
              <a:gd name="adj1" fmla="val 14780080"/>
              <a:gd name="adj2" fmla="val 20843373"/>
            </a:avLst>
          </a:prstGeom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77000">
                  <a:schemeClr val="accent1">
                    <a:lumMod val="50000"/>
                    <a:lumOff val="50000"/>
                  </a:schemeClr>
                </a:gs>
                <a:gs pos="27000">
                  <a:schemeClr val="accent1">
                    <a:lumMod val="60000"/>
                    <a:lumOff val="40000"/>
                  </a:schemeClr>
                </a:gs>
              </a:gsLst>
              <a:lin ang="16020000" scaled="0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6"/>
            </p:custDataLst>
          </p:nvPr>
        </p:nvSpPr>
        <p:spPr>
          <a:xfrm>
            <a:off x="8419148" y="3551238"/>
            <a:ext cx="741680" cy="483235"/>
          </a:xfrm>
          <a:prstGeom prst="ellipse">
            <a:avLst/>
          </a:prstGeom>
          <a:noFill/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3000">
                  <a:schemeClr val="accent1">
                    <a:lumMod val="60000"/>
                    <a:lumOff val="40000"/>
                  </a:schemeClr>
                </a:gs>
              </a:gsLst>
              <a:lin ang="16140000" scaled="0"/>
            </a:gradFill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chemeClr val="accent1">
                        <a:lumMod val="90000"/>
                        <a:lumOff val="10000"/>
                      </a:schemeClr>
                    </a:gs>
                    <a:gs pos="100000">
                      <a:schemeClr val="accent1">
                        <a:alpha val="40000"/>
                        <a:lumMod val="90000"/>
                        <a:lumOff val="1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6" name="弧形 15"/>
          <p:cNvSpPr/>
          <p:nvPr>
            <p:custDataLst>
              <p:tags r:id="rId17"/>
            </p:custDataLst>
          </p:nvPr>
        </p:nvSpPr>
        <p:spPr>
          <a:xfrm rot="10500000" flipH="1">
            <a:off x="6942773" y="3522028"/>
            <a:ext cx="1851660" cy="977900"/>
          </a:xfrm>
          <a:prstGeom prst="arc">
            <a:avLst>
              <a:gd name="adj1" fmla="val 14780080"/>
              <a:gd name="adj2" fmla="val 20843373"/>
            </a:avLst>
          </a:prstGeom>
          <a:ln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77000">
                  <a:schemeClr val="accent1">
                    <a:lumMod val="60000"/>
                    <a:lumOff val="40000"/>
                    <a:alpha val="90000"/>
                  </a:schemeClr>
                </a:gs>
                <a:gs pos="27000">
                  <a:schemeClr val="accent1">
                    <a:lumMod val="90000"/>
                    <a:lumOff val="10000"/>
                  </a:schemeClr>
                </a:gs>
              </a:gsLst>
              <a:lin ang="16020000" scaled="0"/>
            </a:gra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343439383331313b343532303033313bd3a6d3c3c9ccb3c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61083" y="3514408"/>
            <a:ext cx="278130" cy="288290"/>
          </a:xfrm>
          <a:prstGeom prst="rect">
            <a:avLst/>
          </a:prstGeom>
        </p:spPr>
      </p:pic>
      <p:pic>
        <p:nvPicPr>
          <p:cNvPr id="31" name="图片 30" descr="343439383331313b343532303033303bd2d1b9bad3a6d3c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88983" y="4292918"/>
            <a:ext cx="280976" cy="288000"/>
          </a:xfrm>
          <a:prstGeom prst="rect">
            <a:avLst/>
          </a:prstGeom>
          <a:effectLst/>
        </p:spPr>
      </p:pic>
      <p:sp>
        <p:nvSpPr>
          <p:cNvPr id="36" name="正文"/>
          <p:cNvSpPr txBox="1"/>
          <p:nvPr>
            <p:custDataLst>
              <p:tags r:id="rId24"/>
            </p:custDataLst>
          </p:nvPr>
        </p:nvSpPr>
        <p:spPr>
          <a:xfrm>
            <a:off x="9345613" y="3762693"/>
            <a:ext cx="2066925" cy="746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聚焦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问题，学以致用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38" name="标题"/>
          <p:cNvSpPr txBox="1"/>
          <p:nvPr>
            <p:custDataLst>
              <p:tags r:id="rId25"/>
            </p:custDataLst>
          </p:nvPr>
        </p:nvSpPr>
        <p:spPr>
          <a:xfrm>
            <a:off x="9344978" y="3031808"/>
            <a:ext cx="2059940" cy="6972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lvl="0" algn="just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跨界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交流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" name="正文"/>
          <p:cNvSpPr txBox="1"/>
          <p:nvPr>
            <p:custDataLst>
              <p:tags r:id="rId26"/>
            </p:custDataLst>
          </p:nvPr>
        </p:nvSpPr>
        <p:spPr>
          <a:xfrm>
            <a:off x="783273" y="2831148"/>
            <a:ext cx="2059305" cy="685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敢于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尝试，不怕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失败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7" name="正文"/>
          <p:cNvSpPr txBox="1"/>
          <p:nvPr>
            <p:custDataLst>
              <p:tags r:id="rId27"/>
            </p:custDataLst>
          </p:nvPr>
        </p:nvSpPr>
        <p:spPr>
          <a:xfrm>
            <a:off x="790258" y="4564063"/>
            <a:ext cx="2059305" cy="685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批判性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思维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28"/>
            </p:custDataLst>
          </p:nvPr>
        </p:nvSpPr>
        <p:spPr>
          <a:xfrm>
            <a:off x="780733" y="2100263"/>
            <a:ext cx="2059940" cy="6972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lvl="0" algn="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好奇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心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0" name="标题"/>
          <p:cNvSpPr txBox="1"/>
          <p:nvPr>
            <p:custDataLst>
              <p:tags r:id="rId29"/>
            </p:custDataLst>
          </p:nvPr>
        </p:nvSpPr>
        <p:spPr>
          <a:xfrm>
            <a:off x="789623" y="3826193"/>
            <a:ext cx="2059940" cy="6972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lvl="0" algn="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独立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思考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为什么要</a:t>
            </a:r>
            <a:r>
              <a:rPr lang="zh-CN" altLang="en-US"/>
              <a:t>创新？</a:t>
            </a:r>
            <a:endParaRPr lang="zh-CN" altLang="en-US"/>
          </a:p>
        </p:txBody>
      </p:sp>
      <p:cxnSp>
        <p:nvCxnSpPr>
          <p:cNvPr id="13" name="直接连接符 12"/>
          <p:cNvCxnSpPr/>
          <p:nvPr>
            <p:custDataLst>
              <p:tags r:id="rId1"/>
            </p:custDataLst>
          </p:nvPr>
        </p:nvCxnSpPr>
        <p:spPr>
          <a:xfrm flipH="1">
            <a:off x="2732265" y="2122340"/>
            <a:ext cx="1176869" cy="6256"/>
          </a:xfrm>
          <a:prstGeom prst="line">
            <a:avLst/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>
            <a:off x="2705678" y="2081677"/>
            <a:ext cx="93055" cy="930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/>
          <p:cNvSpPr/>
          <p:nvPr>
            <p:custDataLst>
              <p:tags r:id="rId3"/>
            </p:custDataLst>
          </p:nvPr>
        </p:nvSpPr>
        <p:spPr>
          <a:xfrm rot="5400000">
            <a:off x="3515802" y="2128596"/>
            <a:ext cx="763206" cy="750694"/>
          </a:xfrm>
          <a:prstGeom prst="arc">
            <a:avLst>
              <a:gd name="adj1" fmla="val 10671986"/>
              <a:gd name="adj2" fmla="val 0"/>
            </a:avLst>
          </a:prstGeom>
          <a:ln w="222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>
            <p:custDataLst>
              <p:tags r:id="rId4"/>
            </p:custDataLst>
          </p:nvPr>
        </p:nvSpPr>
        <p:spPr>
          <a:xfrm>
            <a:off x="2227893" y="2231816"/>
            <a:ext cx="1947113" cy="5395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tIns="71755" bIns="71755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2200" b="1"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5"/>
            </p:custDataLst>
          </p:nvPr>
        </p:nvSpPr>
        <p:spPr>
          <a:xfrm>
            <a:off x="2016760" y="2179424"/>
            <a:ext cx="645128" cy="64512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762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343439383331313b343532303033323bd3a6d3c3b9dcc0e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8675" y="2391339"/>
            <a:ext cx="221298" cy="221298"/>
          </a:xfrm>
          <a:prstGeom prst="rect">
            <a:avLst/>
          </a:prstGeom>
          <a:effectLst/>
        </p:spPr>
      </p:pic>
      <p:sp>
        <p:nvSpPr>
          <p:cNvPr id="24" name="标题"/>
          <p:cNvSpPr txBox="1"/>
          <p:nvPr>
            <p:custDataLst>
              <p:tags r:id="rId9"/>
            </p:custDataLst>
          </p:nvPr>
        </p:nvSpPr>
        <p:spPr>
          <a:xfrm>
            <a:off x="2751033" y="2270915"/>
            <a:ext cx="1297293" cy="4371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提升竞争</a:t>
            </a:r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力</a:t>
            </a:r>
            <a:endParaRPr lang="zh-CN" altLang="en-US" sz="1600" b="1" spc="3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25" name="正文"/>
          <p:cNvSpPr txBox="1"/>
          <p:nvPr>
            <p:custDataLst>
              <p:tags r:id="rId10"/>
            </p:custDataLst>
          </p:nvPr>
        </p:nvSpPr>
        <p:spPr>
          <a:xfrm>
            <a:off x="2732265" y="3163928"/>
            <a:ext cx="1329354" cy="13035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迈克尔波特《竞争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战略》：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  <a:p>
            <a:pPr indent="0" algn="l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低成本、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专一化、差异化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11"/>
            </p:custDataLst>
          </p:nvPr>
        </p:nvCxnSpPr>
        <p:spPr>
          <a:xfrm flipH="1">
            <a:off x="5526255" y="2123122"/>
            <a:ext cx="1176869" cy="6256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1" name="椭圆 50"/>
          <p:cNvSpPr/>
          <p:nvPr>
            <p:custDataLst>
              <p:tags r:id="rId12"/>
            </p:custDataLst>
          </p:nvPr>
        </p:nvSpPr>
        <p:spPr>
          <a:xfrm>
            <a:off x="5499668" y="2082459"/>
            <a:ext cx="93055" cy="930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弧形 51"/>
          <p:cNvSpPr/>
          <p:nvPr>
            <p:custDataLst>
              <p:tags r:id="rId13"/>
            </p:custDataLst>
          </p:nvPr>
        </p:nvSpPr>
        <p:spPr>
          <a:xfrm rot="5400000">
            <a:off x="6309792" y="2129378"/>
            <a:ext cx="763206" cy="750694"/>
          </a:xfrm>
          <a:prstGeom prst="arc">
            <a:avLst>
              <a:gd name="adj1" fmla="val 10671986"/>
              <a:gd name="adj2" fmla="val 0"/>
            </a:avLst>
          </a:prstGeom>
          <a:ln w="2222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>
            <p:custDataLst>
              <p:tags r:id="rId14"/>
            </p:custDataLst>
          </p:nvPr>
        </p:nvSpPr>
        <p:spPr>
          <a:xfrm>
            <a:off x="4921008" y="3391482"/>
            <a:ext cx="570840" cy="848441"/>
          </a:xfrm>
          <a:prstGeom prst="rect">
            <a:avLst/>
          </a:prstGeom>
          <a:noFill/>
        </p:spPr>
        <p:txBody>
          <a:bodyPr wrap="square" tIns="0" bIns="0" rtlCol="0">
            <a:normAutofit/>
          </a:bodyPr>
          <a:lstStyle/>
          <a:p>
            <a:pPr algn="ctr"/>
            <a:r>
              <a:rPr lang="en-US" altLang="zh-CN" sz="4400" b="1">
                <a:ln w="19050" cmpd="sng">
                  <a:noFill/>
                  <a:prstDash val="solid"/>
                </a:ln>
                <a:solidFill>
                  <a:schemeClr val="accent2"/>
                </a:solidFill>
                <a:latin typeface="+mj-ea"/>
                <a:ea typeface="+mj-ea"/>
              </a:rPr>
              <a:t>2</a:t>
            </a:r>
            <a:endParaRPr lang="en-US" altLang="zh-CN" sz="4400" b="1">
              <a:ln w="19050" cmpd="sng">
                <a:noFill/>
                <a:prstDash val="solid"/>
              </a:ln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6" name="正文"/>
          <p:cNvSpPr txBox="1"/>
          <p:nvPr>
            <p:custDataLst>
              <p:tags r:id="rId15"/>
            </p:custDataLst>
          </p:nvPr>
        </p:nvSpPr>
        <p:spPr>
          <a:xfrm>
            <a:off x="5526255" y="3164710"/>
            <a:ext cx="1329354" cy="13035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市场变化快，不变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不行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7" name="圆角矩形 46"/>
          <p:cNvSpPr/>
          <p:nvPr>
            <p:custDataLst>
              <p:tags r:id="rId16"/>
            </p:custDataLst>
          </p:nvPr>
        </p:nvSpPr>
        <p:spPr>
          <a:xfrm>
            <a:off x="5021883" y="2232598"/>
            <a:ext cx="1947113" cy="5395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85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tIns="71755" bIns="71755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200" b="1">
              <a:ea typeface="+mn-lt"/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17"/>
            </p:custDataLst>
          </p:nvPr>
        </p:nvSpPr>
        <p:spPr>
          <a:xfrm>
            <a:off x="4810750" y="2180206"/>
            <a:ext cx="645128" cy="64512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76200" dir="2700000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标题"/>
          <p:cNvSpPr txBox="1"/>
          <p:nvPr>
            <p:custDataLst>
              <p:tags r:id="rId18"/>
            </p:custDataLst>
          </p:nvPr>
        </p:nvSpPr>
        <p:spPr>
          <a:xfrm>
            <a:off x="5545023" y="2271697"/>
            <a:ext cx="1297293" cy="4371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市场变化</a:t>
            </a:r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快</a:t>
            </a:r>
            <a:endParaRPr lang="zh-CN" altLang="en-US" sz="1600" b="1" spc="3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23" name="图片 22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22665" y="2392121"/>
            <a:ext cx="221298" cy="221298"/>
          </a:xfrm>
          <a:prstGeom prst="rect">
            <a:avLst/>
          </a:prstGeom>
          <a:effectLst/>
        </p:spPr>
      </p:pic>
      <p:sp>
        <p:nvSpPr>
          <p:cNvPr id="63" name="弧形 62"/>
          <p:cNvSpPr/>
          <p:nvPr>
            <p:custDataLst>
              <p:tags r:id="rId22"/>
            </p:custDataLst>
          </p:nvPr>
        </p:nvSpPr>
        <p:spPr>
          <a:xfrm rot="5400000">
            <a:off x="9103782" y="2129378"/>
            <a:ext cx="763206" cy="750694"/>
          </a:xfrm>
          <a:prstGeom prst="arc">
            <a:avLst>
              <a:gd name="adj1" fmla="val 10671986"/>
              <a:gd name="adj2" fmla="val 0"/>
            </a:avLst>
          </a:prstGeom>
          <a:ln w="222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连接符 60"/>
          <p:cNvCxnSpPr/>
          <p:nvPr>
            <p:custDataLst>
              <p:tags r:id="rId23"/>
            </p:custDataLst>
          </p:nvPr>
        </p:nvCxnSpPr>
        <p:spPr>
          <a:xfrm flipH="1">
            <a:off x="8320245" y="2123122"/>
            <a:ext cx="1176869" cy="6256"/>
          </a:xfrm>
          <a:prstGeom prst="line">
            <a:avLst/>
          </a:prstGeom>
          <a:ln w="222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椭圆 61"/>
          <p:cNvSpPr/>
          <p:nvPr>
            <p:custDataLst>
              <p:tags r:id="rId24"/>
            </p:custDataLst>
          </p:nvPr>
        </p:nvSpPr>
        <p:spPr>
          <a:xfrm>
            <a:off x="8293658" y="2082459"/>
            <a:ext cx="93055" cy="930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>
            <p:custDataLst>
              <p:tags r:id="rId25"/>
            </p:custDataLst>
          </p:nvPr>
        </p:nvSpPr>
        <p:spPr>
          <a:xfrm>
            <a:off x="7743931" y="3391482"/>
            <a:ext cx="570840" cy="848441"/>
          </a:xfrm>
          <a:prstGeom prst="rect">
            <a:avLst/>
          </a:prstGeom>
          <a:noFill/>
        </p:spPr>
        <p:txBody>
          <a:bodyPr wrap="square" tIns="0" bIns="0" rtlCol="0">
            <a:normAutofit/>
          </a:bodyPr>
          <a:lstStyle/>
          <a:p>
            <a:pPr algn="ctr"/>
            <a:r>
              <a:rPr lang="en-US" altLang="zh-CN" sz="4400" b="1">
                <a:ln w="19050" cmpd="sng">
                  <a:noFill/>
                  <a:prstDash val="solid"/>
                </a:ln>
                <a:solidFill>
                  <a:schemeClr val="accent3"/>
                </a:solidFill>
                <a:latin typeface="+mj-ea"/>
                <a:ea typeface="+mj-ea"/>
              </a:rPr>
              <a:t>3</a:t>
            </a:r>
            <a:endParaRPr lang="en-US" altLang="zh-CN" sz="4400" b="1">
              <a:ln w="19050" cmpd="sng">
                <a:noFill/>
                <a:prstDash val="solid"/>
              </a:ln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67" name="正文"/>
          <p:cNvSpPr txBox="1"/>
          <p:nvPr>
            <p:custDataLst>
              <p:tags r:id="rId26"/>
            </p:custDataLst>
          </p:nvPr>
        </p:nvSpPr>
        <p:spPr>
          <a:xfrm>
            <a:off x="8320245" y="3164710"/>
            <a:ext cx="1329354" cy="130354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创新不是时髦，而是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必须。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8" name="圆角矩形 57"/>
          <p:cNvSpPr/>
          <p:nvPr>
            <p:custDataLst>
              <p:tags r:id="rId27"/>
            </p:custDataLst>
          </p:nvPr>
        </p:nvSpPr>
        <p:spPr>
          <a:xfrm>
            <a:off x="7815872" y="2232598"/>
            <a:ext cx="1947113" cy="5395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5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tIns="71755" bIns="71755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2200" b="1"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28"/>
            </p:custDataLst>
          </p:nvPr>
        </p:nvSpPr>
        <p:spPr>
          <a:xfrm>
            <a:off x="7604740" y="2180206"/>
            <a:ext cx="645128" cy="64512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0800" dist="76200" dir="2700000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标题"/>
          <p:cNvSpPr txBox="1"/>
          <p:nvPr>
            <p:custDataLst>
              <p:tags r:id="rId29"/>
            </p:custDataLst>
          </p:nvPr>
        </p:nvSpPr>
        <p:spPr>
          <a:xfrm>
            <a:off x="8339012" y="2271697"/>
            <a:ext cx="1297293" cy="43712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内卷</a:t>
            </a:r>
            <a:r>
              <a:rPr lang="zh-CN" altLang="en-US" sz="1600" b="1" spc="300" dirty="0">
                <a:solidFill>
                  <a:srgbClr val="FFFFFF"/>
                </a:solidFill>
                <a:latin typeface="+mj-ea"/>
                <a:ea typeface="+mj-ea"/>
              </a:rPr>
              <a:t>严重</a:t>
            </a:r>
            <a:endParaRPr lang="zh-CN" altLang="en-US" sz="1600" b="1" spc="300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pic>
        <p:nvPicPr>
          <p:cNvPr id="21" name="图片 20" descr="343439383331313b343532303032303bb8f6c8cbd0c5cfa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816654" y="2392121"/>
            <a:ext cx="221298" cy="221298"/>
          </a:xfrm>
          <a:prstGeom prst="rect">
            <a:avLst/>
          </a:prstGeom>
          <a:effectLst/>
        </p:spPr>
      </p:pic>
      <p:sp>
        <p:nvSpPr>
          <p:cNvPr id="18" name="文本框 17"/>
          <p:cNvSpPr txBox="1"/>
          <p:nvPr>
            <p:custDataLst>
              <p:tags r:id="rId33"/>
            </p:custDataLst>
          </p:nvPr>
        </p:nvSpPr>
        <p:spPr>
          <a:xfrm>
            <a:off x="2191922" y="3391482"/>
            <a:ext cx="570840" cy="848441"/>
          </a:xfrm>
          <a:prstGeom prst="rect">
            <a:avLst/>
          </a:prstGeom>
          <a:noFill/>
        </p:spPr>
        <p:txBody>
          <a:bodyPr wrap="square" tIns="0" bIns="0" rtlCol="0">
            <a:normAutofit/>
          </a:bodyPr>
          <a:lstStyle/>
          <a:p>
            <a:pPr algn="ctr"/>
            <a:r>
              <a:rPr lang="en-US" altLang="zh-CN" sz="4400" b="1">
                <a:ln w="19050" cmpd="sng">
                  <a:noFill/>
                  <a:prstDash val="solid"/>
                </a:ln>
                <a:solidFill>
                  <a:schemeClr val="accent1"/>
                </a:solidFill>
                <a:latin typeface="+mj-ea"/>
                <a:ea typeface="+mj-ea"/>
              </a:rPr>
              <a:t>1</a:t>
            </a:r>
            <a:endParaRPr lang="en-US" altLang="zh-CN" sz="4400" b="1">
              <a:ln w="19050" cmpd="sng">
                <a:noFill/>
                <a:prstDash val="solid"/>
              </a:ln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0" name="任意多边形 9"/>
          <p:cNvSpPr/>
          <p:nvPr>
            <p:custDataLst>
              <p:tags r:id="rId34"/>
            </p:custDataLst>
          </p:nvPr>
        </p:nvSpPr>
        <p:spPr>
          <a:xfrm>
            <a:off x="2526606" y="2884764"/>
            <a:ext cx="1406770" cy="589608"/>
          </a:xfrm>
          <a:custGeom>
            <a:avLst/>
            <a:gdLst>
              <a:gd name="connsiteX0" fmla="*/ 1 w 1799"/>
              <a:gd name="connsiteY0" fmla="*/ 754 h 754"/>
              <a:gd name="connsiteX1" fmla="*/ 0 w 1799"/>
              <a:gd name="connsiteY1" fmla="*/ 208 h 754"/>
              <a:gd name="connsiteX2" fmla="*/ 206 w 1799"/>
              <a:gd name="connsiteY2" fmla="*/ 3 h 754"/>
              <a:gd name="connsiteX3" fmla="*/ 1799 w 1799"/>
              <a:gd name="connsiteY3" fmla="*/ 0 h 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" h="754">
                <a:moveTo>
                  <a:pt x="1" y="754"/>
                </a:moveTo>
                <a:lnTo>
                  <a:pt x="0" y="208"/>
                </a:lnTo>
                <a:cubicBezTo>
                  <a:pt x="0" y="95"/>
                  <a:pt x="92" y="3"/>
                  <a:pt x="206" y="3"/>
                </a:cubicBezTo>
                <a:lnTo>
                  <a:pt x="1799" y="0"/>
                </a:lnTo>
              </a:path>
            </a:pathLst>
          </a:cu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35"/>
            </p:custDataLst>
          </p:nvPr>
        </p:nvSpPr>
        <p:spPr>
          <a:xfrm flipV="1">
            <a:off x="2527388" y="4113243"/>
            <a:ext cx="1674204" cy="560675"/>
          </a:xfrm>
          <a:custGeom>
            <a:avLst/>
            <a:gdLst>
              <a:gd name="connsiteX0" fmla="*/ 0 w 2141"/>
              <a:gd name="connsiteY0" fmla="*/ 717 h 717"/>
              <a:gd name="connsiteX1" fmla="*/ 2 w 2141"/>
              <a:gd name="connsiteY1" fmla="*/ 209 h 717"/>
              <a:gd name="connsiteX2" fmla="*/ 208 w 2141"/>
              <a:gd name="connsiteY2" fmla="*/ 4 h 717"/>
              <a:gd name="connsiteX3" fmla="*/ 2141 w 2141"/>
              <a:gd name="connsiteY3" fmla="*/ 0 h 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1" h="717">
                <a:moveTo>
                  <a:pt x="0" y="717"/>
                </a:moveTo>
                <a:lnTo>
                  <a:pt x="2" y="209"/>
                </a:lnTo>
                <a:cubicBezTo>
                  <a:pt x="2" y="96"/>
                  <a:pt x="94" y="4"/>
                  <a:pt x="208" y="4"/>
                </a:cubicBezTo>
                <a:lnTo>
                  <a:pt x="2141" y="0"/>
                </a:lnTo>
              </a:path>
            </a:pathLst>
          </a:custGeom>
          <a:noFill/>
          <a:ln w="22225">
            <a:solidFill>
              <a:schemeClr val="accent1"/>
            </a:solidFill>
            <a:tail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>
            <p:custDataLst>
              <p:tags r:id="rId36"/>
            </p:custDataLst>
          </p:nvPr>
        </p:nvSpPr>
        <p:spPr>
          <a:xfrm>
            <a:off x="5294791" y="2886328"/>
            <a:ext cx="1406770" cy="589608"/>
          </a:xfrm>
          <a:custGeom>
            <a:avLst/>
            <a:gdLst>
              <a:gd name="connsiteX0" fmla="*/ 1 w 1799"/>
              <a:gd name="connsiteY0" fmla="*/ 754 h 754"/>
              <a:gd name="connsiteX1" fmla="*/ 0 w 1799"/>
              <a:gd name="connsiteY1" fmla="*/ 208 h 754"/>
              <a:gd name="connsiteX2" fmla="*/ 206 w 1799"/>
              <a:gd name="connsiteY2" fmla="*/ 3 h 754"/>
              <a:gd name="connsiteX3" fmla="*/ 1799 w 1799"/>
              <a:gd name="connsiteY3" fmla="*/ 0 h 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" h="754">
                <a:moveTo>
                  <a:pt x="1" y="754"/>
                </a:moveTo>
                <a:lnTo>
                  <a:pt x="0" y="208"/>
                </a:lnTo>
                <a:cubicBezTo>
                  <a:pt x="0" y="95"/>
                  <a:pt x="92" y="3"/>
                  <a:pt x="206" y="3"/>
                </a:cubicBezTo>
                <a:lnTo>
                  <a:pt x="1799" y="0"/>
                </a:lnTo>
              </a:path>
            </a:pathLst>
          </a:cu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>
            <p:custDataLst>
              <p:tags r:id="rId37"/>
            </p:custDataLst>
          </p:nvPr>
        </p:nvSpPr>
        <p:spPr>
          <a:xfrm flipV="1">
            <a:off x="5297137" y="4113243"/>
            <a:ext cx="1672640" cy="560675"/>
          </a:xfrm>
          <a:custGeom>
            <a:avLst/>
            <a:gdLst>
              <a:gd name="connsiteX0" fmla="*/ 1 w 2139"/>
              <a:gd name="connsiteY0" fmla="*/ 717 h 717"/>
              <a:gd name="connsiteX1" fmla="*/ 0 w 2139"/>
              <a:gd name="connsiteY1" fmla="*/ 209 h 717"/>
              <a:gd name="connsiteX2" fmla="*/ 206 w 2139"/>
              <a:gd name="connsiteY2" fmla="*/ 4 h 717"/>
              <a:gd name="connsiteX3" fmla="*/ 2139 w 2139"/>
              <a:gd name="connsiteY3" fmla="*/ 0 h 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" h="717">
                <a:moveTo>
                  <a:pt x="1" y="717"/>
                </a:moveTo>
                <a:lnTo>
                  <a:pt x="0" y="209"/>
                </a:lnTo>
                <a:cubicBezTo>
                  <a:pt x="0" y="96"/>
                  <a:pt x="92" y="4"/>
                  <a:pt x="206" y="4"/>
                </a:cubicBezTo>
                <a:lnTo>
                  <a:pt x="2139" y="0"/>
                </a:lnTo>
              </a:path>
            </a:pathLst>
          </a:custGeom>
          <a:noFill/>
          <a:ln w="22225">
            <a:solidFill>
              <a:schemeClr val="accent2"/>
            </a:solidFill>
            <a:tail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>
            <p:custDataLst>
              <p:tags r:id="rId38"/>
            </p:custDataLst>
          </p:nvPr>
        </p:nvSpPr>
        <p:spPr>
          <a:xfrm>
            <a:off x="8088781" y="2884764"/>
            <a:ext cx="1406770" cy="589608"/>
          </a:xfrm>
          <a:custGeom>
            <a:avLst/>
            <a:gdLst>
              <a:gd name="connsiteX0" fmla="*/ 1 w 1799"/>
              <a:gd name="connsiteY0" fmla="*/ 754 h 754"/>
              <a:gd name="connsiteX1" fmla="*/ 0 w 1799"/>
              <a:gd name="connsiteY1" fmla="*/ 208 h 754"/>
              <a:gd name="connsiteX2" fmla="*/ 206 w 1799"/>
              <a:gd name="connsiteY2" fmla="*/ 3 h 754"/>
              <a:gd name="connsiteX3" fmla="*/ 1799 w 1799"/>
              <a:gd name="connsiteY3" fmla="*/ 0 h 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" h="754">
                <a:moveTo>
                  <a:pt x="1" y="754"/>
                </a:moveTo>
                <a:lnTo>
                  <a:pt x="0" y="208"/>
                </a:lnTo>
                <a:cubicBezTo>
                  <a:pt x="0" y="95"/>
                  <a:pt x="92" y="3"/>
                  <a:pt x="206" y="3"/>
                </a:cubicBezTo>
                <a:lnTo>
                  <a:pt x="1799" y="0"/>
                </a:lnTo>
              </a:path>
            </a:pathLst>
          </a:custGeom>
          <a:noFill/>
          <a:ln w="22225"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>
            <p:custDataLst>
              <p:tags r:id="rId39"/>
            </p:custDataLst>
          </p:nvPr>
        </p:nvSpPr>
        <p:spPr>
          <a:xfrm flipV="1">
            <a:off x="8091127" y="4130447"/>
            <a:ext cx="1672640" cy="543471"/>
          </a:xfrm>
          <a:custGeom>
            <a:avLst/>
            <a:gdLst>
              <a:gd name="connsiteX0" fmla="*/ 3 w 2139"/>
              <a:gd name="connsiteY0" fmla="*/ 695 h 695"/>
              <a:gd name="connsiteX1" fmla="*/ 0 w 2139"/>
              <a:gd name="connsiteY1" fmla="*/ 209 h 695"/>
              <a:gd name="connsiteX2" fmla="*/ 206 w 2139"/>
              <a:gd name="connsiteY2" fmla="*/ 4 h 695"/>
              <a:gd name="connsiteX3" fmla="*/ 2139 w 2139"/>
              <a:gd name="connsiteY3" fmla="*/ 0 h 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" h="695">
                <a:moveTo>
                  <a:pt x="3" y="695"/>
                </a:moveTo>
                <a:lnTo>
                  <a:pt x="0" y="209"/>
                </a:lnTo>
                <a:cubicBezTo>
                  <a:pt x="0" y="96"/>
                  <a:pt x="92" y="4"/>
                  <a:pt x="206" y="4"/>
                </a:cubicBezTo>
                <a:lnTo>
                  <a:pt x="2139" y="0"/>
                </a:lnTo>
              </a:path>
            </a:pathLst>
          </a:custGeom>
          <a:noFill/>
          <a:ln w="22225">
            <a:solidFill>
              <a:schemeClr val="accent3"/>
            </a:solidFill>
            <a:tailEnd type="oval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4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object 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33794" name="组合 22"/>
          <p:cNvGrpSpPr/>
          <p:nvPr/>
        </p:nvGrpSpPr>
        <p:grpSpPr>
          <a:xfrm>
            <a:off x="539750" y="209550"/>
            <a:ext cx="3605213" cy="539750"/>
            <a:chOff x="1134" y="1871"/>
            <a:chExt cx="3883" cy="582"/>
          </a:xfrm>
        </p:grpSpPr>
        <p:sp>
          <p:nvSpPr>
            <p:cNvPr id="33795" name="object 4"/>
            <p:cNvSpPr/>
            <p:nvPr/>
          </p:nvSpPr>
          <p:spPr>
            <a:xfrm>
              <a:off x="1431" y="1871"/>
              <a:ext cx="3586" cy="581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 w="9525">
              <a:noFill/>
            </a:ln>
          </p:spPr>
          <p:txBody>
            <a:bodyPr wrap="square" lIns="0" tIns="0" rIns="0" bIns="0" anchor="t"/>
            <a:p>
              <a:endParaRPr lang="zh-CN" altLang="zh-CN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3796" name="object 5"/>
            <p:cNvSpPr/>
            <p:nvPr/>
          </p:nvSpPr>
          <p:spPr>
            <a:xfrm>
              <a:off x="1134" y="1871"/>
              <a:ext cx="193" cy="582"/>
            </a:xfrm>
            <a:custGeom>
              <a:avLst/>
              <a:gdLst/>
              <a:ahLst/>
              <a:cxnLst/>
              <a:pathLst>
                <a:path w="122555" h="369569">
                  <a:moveTo>
                    <a:pt x="0" y="368998"/>
                  </a:moveTo>
                  <a:lnTo>
                    <a:pt x="122402" y="368998"/>
                  </a:lnTo>
                  <a:lnTo>
                    <a:pt x="122402" y="0"/>
                  </a:lnTo>
                  <a:lnTo>
                    <a:pt x="0" y="0"/>
                  </a:lnTo>
                  <a:lnTo>
                    <a:pt x="0" y="368998"/>
                  </a:lnTo>
                  <a:close/>
                </a:path>
              </a:pathLst>
            </a:custGeom>
            <a:solidFill>
              <a:srgbClr val="2D3982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6" name="object 6"/>
            <p:cNvSpPr txBox="1"/>
            <p:nvPr/>
          </p:nvSpPr>
          <p:spPr>
            <a:xfrm>
              <a:off x="1431" y="1939"/>
              <a:ext cx="3586" cy="4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>
                <a:spcBef>
                  <a:spcPts val="100"/>
                </a:spcBef>
                <a:tabLst>
                  <a:tab pos="1015365" algn="l"/>
                </a:tabLst>
              </a:pPr>
              <a:r>
                <a:rPr lang="zh-CN" sz="2400" noProof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行楷" panose="02010800040101010101" pitchFamily="2" charset="-122"/>
                  <a:ea typeface="微软雅黑" panose="020B0503020204020204" charset="-122"/>
                  <a:cs typeface="华文行楷" panose="02010800040101010101" pitchFamily="2" charset="-122"/>
                  <a:sym typeface="+mn-ea"/>
                </a:rPr>
                <a:t> </a:t>
              </a:r>
              <a:r>
                <a:rPr lang="zh-CN" sz="2400" b="1" noProof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首席专家</a:t>
              </a:r>
              <a:r>
                <a:rPr lang="en-US" altLang="zh-CN" sz="2400" b="1" noProof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-</a:t>
              </a:r>
              <a:r>
                <a:rPr lang="zh-CN" sz="2400" b="1" noProof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sz="2400" b="1" noProof="1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宫迅伟</a:t>
              </a:r>
              <a:endParaRPr sz="2400" b="1" noProof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3379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6250" y="981075"/>
            <a:ext cx="1971675" cy="2305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3403600"/>
            <a:ext cx="2889250" cy="2630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bject 5"/>
          <p:cNvSpPr/>
          <p:nvPr/>
        </p:nvSpPr>
        <p:spPr>
          <a:xfrm>
            <a:off x="719455" y="818515"/>
            <a:ext cx="7821930" cy="5249545"/>
          </a:xfrm>
          <a:custGeom>
            <a:avLst/>
            <a:gdLst/>
            <a:ahLst/>
            <a:cxnLst/>
            <a:rect l="l" t="t" r="r" b="b"/>
            <a:pathLst>
              <a:path w="7668259" h="3744595">
                <a:moveTo>
                  <a:pt x="0" y="3743998"/>
                </a:moveTo>
                <a:lnTo>
                  <a:pt x="7668006" y="3743998"/>
                </a:lnTo>
                <a:lnTo>
                  <a:pt x="7668006" y="0"/>
                </a:lnTo>
                <a:lnTo>
                  <a:pt x="0" y="0"/>
                </a:lnTo>
                <a:lnTo>
                  <a:pt x="0" y="3743998"/>
                </a:lnTo>
                <a:close/>
              </a:path>
            </a:pathLst>
          </a:custGeom>
          <a:solidFill>
            <a:srgbClr val="3AA3D2">
              <a:alpha val="39999"/>
            </a:srgbClr>
          </a:solidFill>
        </p:spPr>
        <p:txBody>
          <a:bodyPr wrap="square" lIns="0" tIns="0" rIns="0" bIns="0" rtlCol="0"/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中采商学 创始人、“中国好采购”千人会 创始人</a:t>
            </a:r>
            <a:endParaRPr sz="1600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lang="zh-CN"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上海交通大学本科、中国人民大学</a:t>
            </a:r>
            <a:r>
              <a:rPr lang="en-US" altLang="zh-CN"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MBA</a:t>
            </a: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国家级培训基地</a:t>
            </a:r>
            <a:r>
              <a:rPr lang="en-US"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sz="1600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采购与供应链中心 首席专家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lang="zh-CN"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中国机械工程学会物流工程分会理事</a:t>
            </a:r>
            <a:endParaRPr lang="zh-CN"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lang="zh-CN"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中国建筑材料流通协会重大工程委员会副主席</a:t>
            </a: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marR="492125" indent="-285750" algn="l" defTabSz="914400" fontAlgn="auto">
              <a:lnSpc>
                <a:spcPct val="150000"/>
              </a:lnSpc>
              <a:spcBef>
                <a:spcPts val="100"/>
              </a:spcBef>
              <a:buClrTx/>
              <a:buSzTx/>
              <a:buFont typeface="Wingdings" panose="05000000000000000000" charset="0"/>
              <a:buChar char="l"/>
            </a:pP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上海跨国采购中心核心专家</a:t>
            </a:r>
            <a:endParaRPr sz="1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marR="260350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德国莱茵</a:t>
            </a:r>
            <a:r>
              <a:rPr sz="1600" strike="noStrike" spc="-30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15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TUV</a:t>
            </a:r>
            <a:r>
              <a:rPr sz="1600" strike="noStrike" spc="-30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高级咨询顾问</a:t>
            </a:r>
            <a:endParaRPr sz="1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marR="10795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历任国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、外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、民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，采购部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、全球采购总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监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、供应链总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监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、总经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理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、董事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</a:t>
            </a:r>
            <a:r>
              <a:rPr sz="1600" strike="noStrike" spc="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，曾因降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低采购成本的突出贡献，获得过世界</a:t>
            </a:r>
            <a:r>
              <a:rPr sz="1600" strike="noStrike" spc="-31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6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500</a:t>
            </a:r>
            <a:r>
              <a:rPr sz="1600" strike="noStrike" spc="-31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强公司美国总部全球总裁特别奖</a:t>
            </a:r>
            <a:endParaRPr sz="1600" strike="noStrike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工作访问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过</a:t>
            </a:r>
            <a:r>
              <a:rPr sz="1600" strike="noStrike" spc="-31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6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sz="1600" strike="noStrike" spc="-31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几个国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</a:t>
            </a:r>
            <a:r>
              <a:rPr sz="1600" strike="noStrike" spc="4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，20</a:t>
            </a:r>
            <a:r>
              <a:rPr sz="1600" strike="noStrike" spc="-31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年采购实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践</a:t>
            </a:r>
            <a:r>
              <a:rPr sz="1600" strike="noStrike" spc="40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，10</a:t>
            </a:r>
            <a:r>
              <a:rPr sz="1600" strike="noStrike" spc="-31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年培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训</a:t>
            </a:r>
            <a:r>
              <a:rPr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、咨询经</a:t>
            </a:r>
            <a:r>
              <a:rPr sz="1600" strike="noStrike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验</a:t>
            </a: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擅长咨询项目：集中采购、</a:t>
            </a:r>
            <a:r>
              <a:rPr lang="zh-CN" sz="1600" strike="noStrike" spc="35" noProof="1" dirty="0">
                <a:solidFill>
                  <a:srgbClr val="231F2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战略采购、供应商管理提升、供应链管理提升等</a:t>
            </a: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拥有版权课程：《专业采购四大核心能力》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</a:t>
            </a:r>
            <a:r>
              <a:rPr 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打造供应链竞争优势》等</a:t>
            </a:r>
            <a:r>
              <a:rPr lang="en-US" alt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 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门</a:t>
            </a:r>
            <a:endParaRPr lang="zh-CN" altLang="en-US" sz="1600" strike="noStrike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出版畅销书籍：《供应链</a:t>
            </a:r>
            <a:r>
              <a:rPr lang="en-US" alt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2035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》、</a:t>
            </a:r>
            <a:r>
              <a:rPr 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《如何专业做采购》等</a:t>
            </a:r>
            <a:r>
              <a:rPr lang="en-US" alt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</a:t>
            </a:r>
            <a:endParaRPr lang="zh-CN" altLang="en-US" sz="1600" strike="noStrike" noProof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网络达人：抖音等全网视频播放量</a:t>
            </a:r>
            <a:r>
              <a:rPr 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</a:t>
            </a:r>
            <a:r>
              <a:rPr lang="en-US" altLang="zh-CN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strike="noStrike" noProof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次</a:t>
            </a: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98450" marR="5080" indent="-285750" algn="l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sz="1600" strike="noStrike" noProof="1" dirty="0">
              <a:solidFill>
                <a:srgbClr val="231F2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801" name="文本框 1"/>
          <p:cNvSpPr txBox="1"/>
          <p:nvPr/>
        </p:nvSpPr>
        <p:spPr>
          <a:xfrm>
            <a:off x="719455" y="5934710"/>
            <a:ext cx="3093085" cy="2813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noAutofit/>
          </a:bodyPr>
          <a:p>
            <a:pPr marL="12700">
              <a:lnSpc>
                <a:spcPct val="150000"/>
              </a:lnSpc>
              <a:buFont typeface="Wingdings" panose="05000000000000000000" charset="0"/>
            </a:pPr>
            <a:r>
              <a:rPr lang="zh-CN" altLang="en-US" sz="1400" b="1" i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百度或微信公众号输入“宫迅伟”了解更多。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在哪里</a:t>
            </a:r>
            <a:r>
              <a:rPr lang="zh-CN" altLang="en-US"/>
              <a:t>创新？</a:t>
            </a:r>
            <a:endParaRPr lang="zh-CN" altLang="en-US"/>
          </a:p>
        </p:txBody>
      </p:sp>
      <p:sp>
        <p:nvSpPr>
          <p:cNvPr id="19" name="标题"/>
          <p:cNvSpPr txBox="1"/>
          <p:nvPr>
            <p:custDataLst>
              <p:tags r:id="rId1"/>
            </p:custDataLst>
          </p:nvPr>
        </p:nvSpPr>
        <p:spPr>
          <a:xfrm>
            <a:off x="9008745" y="2717165"/>
            <a:ext cx="1919605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10000"/>
          </a:bodyPr>
          <a:lstStyle/>
          <a:p>
            <a:pPr lvl="0" algn="just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供应商管理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创新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81" name="标题"/>
          <p:cNvSpPr txBox="1"/>
          <p:nvPr>
            <p:custDataLst>
              <p:tags r:id="rId2"/>
            </p:custDataLst>
          </p:nvPr>
        </p:nvSpPr>
        <p:spPr>
          <a:xfrm>
            <a:off x="1264920" y="2702243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10000"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采购策略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创新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0" name="正文"/>
          <p:cNvSpPr txBox="1"/>
          <p:nvPr>
            <p:custDataLst>
              <p:tags r:id="rId3"/>
            </p:custDataLst>
          </p:nvPr>
        </p:nvSpPr>
        <p:spPr>
          <a:xfrm>
            <a:off x="1264920" y="3311843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r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供应链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视角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4" name="正文"/>
          <p:cNvSpPr txBox="1"/>
          <p:nvPr>
            <p:custDataLst>
              <p:tags r:id="rId4"/>
            </p:custDataLst>
          </p:nvPr>
        </p:nvSpPr>
        <p:spPr>
          <a:xfrm>
            <a:off x="9114790" y="3317558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生态伙伴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关系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cxnSp>
        <p:nvCxnSpPr>
          <p:cNvPr id="49" name="肘形连接符 48"/>
          <p:cNvCxnSpPr/>
          <p:nvPr>
            <p:custDataLst>
              <p:tags r:id="rId5"/>
            </p:custDataLst>
          </p:nvPr>
        </p:nvCxnSpPr>
        <p:spPr>
          <a:xfrm rot="16200000">
            <a:off x="7917180" y="3791268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0" name="椭圆 49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flipH="1">
            <a:off x="8851900" y="3221673"/>
            <a:ext cx="71120" cy="71755"/>
          </a:xfrm>
          <a:prstGeom prst="ellipse">
            <a:avLst/>
          </a:prstGeom>
          <a:solidFill>
            <a:schemeClr val="accent1"/>
          </a:solidFill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" name="肘形连接符 25"/>
          <p:cNvCxnSpPr/>
          <p:nvPr>
            <p:custDataLst>
              <p:tags r:id="rId7"/>
            </p:custDataLst>
          </p:nvPr>
        </p:nvCxnSpPr>
        <p:spPr>
          <a:xfrm>
            <a:off x="6439535" y="1906588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椭圆 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367780" y="1870393"/>
            <a:ext cx="71755" cy="71755"/>
          </a:xfrm>
          <a:prstGeom prst="ellipse">
            <a:avLst/>
          </a:prstGeom>
          <a:solidFill>
            <a:schemeClr val="accent2"/>
          </a:solidFill>
          <a:ln w="53975">
            <a:solidFill>
              <a:schemeClr val="accent2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>
            <p:custDataLst>
              <p:tags r:id="rId9"/>
            </p:custDataLst>
          </p:nvPr>
        </p:nvCxnSpPr>
        <p:spPr>
          <a:xfrm>
            <a:off x="3320415" y="3258503"/>
            <a:ext cx="484505" cy="189801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3248660" y="3222308"/>
            <a:ext cx="71755" cy="71755"/>
          </a:xfrm>
          <a:prstGeom prst="ellipse">
            <a:avLst/>
          </a:prstGeom>
          <a:ln w="53975">
            <a:solidFill>
              <a:schemeClr val="accent1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11"/>
            </p:custDataLst>
          </p:nvPr>
        </p:nvSpPr>
        <p:spPr>
          <a:xfrm>
            <a:off x="6590030" y="3287713"/>
            <a:ext cx="2271107" cy="220965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77" h="3480">
                <a:moveTo>
                  <a:pt x="1484" y="0"/>
                </a:moveTo>
                <a:lnTo>
                  <a:pt x="1488" y="3"/>
                </a:lnTo>
                <a:cubicBezTo>
                  <a:pt x="2683" y="721"/>
                  <a:pt x="3501" y="2002"/>
                  <a:pt x="3577" y="3479"/>
                </a:cubicBezTo>
                <a:lnTo>
                  <a:pt x="3577" y="3480"/>
                </a:lnTo>
                <a:lnTo>
                  <a:pt x="614" y="3480"/>
                </a:lnTo>
                <a:lnTo>
                  <a:pt x="609" y="3452"/>
                </a:lnTo>
                <a:cubicBezTo>
                  <a:pt x="541" y="3084"/>
                  <a:pt x="318" y="2770"/>
                  <a:pt x="8" y="2575"/>
                </a:cubicBezTo>
                <a:lnTo>
                  <a:pt x="0" y="2570"/>
                </a:lnTo>
                <a:lnTo>
                  <a:pt x="1484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12"/>
            </p:custDataLst>
          </p:nvPr>
        </p:nvSpPr>
        <p:spPr>
          <a:xfrm>
            <a:off x="4904740" y="2900363"/>
            <a:ext cx="2445876" cy="193175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852" h="3042">
                <a:moveTo>
                  <a:pt x="1926" y="0"/>
                </a:moveTo>
                <a:cubicBezTo>
                  <a:pt x="2610" y="0"/>
                  <a:pt x="3258" y="160"/>
                  <a:pt x="3832" y="444"/>
                </a:cubicBezTo>
                <a:lnTo>
                  <a:pt x="3852" y="453"/>
                </a:lnTo>
                <a:lnTo>
                  <a:pt x="2357" y="3042"/>
                </a:lnTo>
                <a:lnTo>
                  <a:pt x="2344" y="3038"/>
                </a:lnTo>
                <a:cubicBezTo>
                  <a:pt x="2213" y="2996"/>
                  <a:pt x="2072" y="2974"/>
                  <a:pt x="1926" y="2974"/>
                </a:cubicBezTo>
                <a:cubicBezTo>
                  <a:pt x="1780" y="2974"/>
                  <a:pt x="1639" y="2996"/>
                  <a:pt x="1507" y="3038"/>
                </a:cubicBezTo>
                <a:lnTo>
                  <a:pt x="1495" y="3042"/>
                </a:lnTo>
                <a:lnTo>
                  <a:pt x="0" y="453"/>
                </a:lnTo>
                <a:lnTo>
                  <a:pt x="19" y="444"/>
                </a:lnTo>
                <a:cubicBezTo>
                  <a:pt x="594" y="160"/>
                  <a:pt x="1241" y="0"/>
                  <a:pt x="1926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0000"/>
                  <a:lumOff val="20000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13"/>
            </p:custDataLst>
          </p:nvPr>
        </p:nvSpPr>
        <p:spPr>
          <a:xfrm>
            <a:off x="3394075" y="3287713"/>
            <a:ext cx="2271436" cy="220982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577" h="3480">
                <a:moveTo>
                  <a:pt x="2093" y="0"/>
                </a:moveTo>
                <a:lnTo>
                  <a:pt x="3577" y="2570"/>
                </a:lnTo>
                <a:lnTo>
                  <a:pt x="3569" y="2575"/>
                </a:lnTo>
                <a:cubicBezTo>
                  <a:pt x="3259" y="2770"/>
                  <a:pt x="3036" y="3085"/>
                  <a:pt x="2969" y="3452"/>
                </a:cubicBezTo>
                <a:lnTo>
                  <a:pt x="2964" y="3480"/>
                </a:lnTo>
                <a:lnTo>
                  <a:pt x="0" y="3480"/>
                </a:lnTo>
                <a:lnTo>
                  <a:pt x="0" y="3479"/>
                </a:lnTo>
                <a:cubicBezTo>
                  <a:pt x="75" y="2002"/>
                  <a:pt x="893" y="721"/>
                  <a:pt x="2088" y="3"/>
                </a:cubicBezTo>
                <a:lnTo>
                  <a:pt x="2093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8" name="图片 107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299585" y="4457383"/>
            <a:ext cx="365125" cy="365125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122" name="图片 121" descr="343439383331313b343532303032303bb8f6c8cbd0c5cfa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590790" y="4457383"/>
            <a:ext cx="365125" cy="365125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115" name="图片 114" descr="343439383331313b343532303031393bd2b5bca8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45505" y="3549968"/>
            <a:ext cx="365125" cy="365125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</p:pic>
      <p:sp>
        <p:nvSpPr>
          <p:cNvPr id="11" name="标题"/>
          <p:cNvSpPr txBox="1"/>
          <p:nvPr>
            <p:custDataLst>
              <p:tags r:id="rId20"/>
            </p:custDataLst>
          </p:nvPr>
        </p:nvSpPr>
        <p:spPr>
          <a:xfrm>
            <a:off x="4377690" y="1361758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 lnSpcReduction="10000"/>
          </a:bodyPr>
          <a:lstStyle/>
          <a:p>
            <a:pPr algn="r"/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</a:rPr>
              <a:t>采购流程</a:t>
            </a:r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</a:rPr>
              <a:t>创新</a:t>
            </a:r>
            <a:endParaRPr lang="zh-CN" altLang="en-US" b="1" spc="3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5" name="正文"/>
          <p:cNvSpPr txBox="1"/>
          <p:nvPr>
            <p:custDataLst>
              <p:tags r:id="rId21"/>
            </p:custDataLst>
          </p:nvPr>
        </p:nvSpPr>
        <p:spPr>
          <a:xfrm>
            <a:off x="4377690" y="1971358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r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使用先进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技术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人工智能，不仅是增强人的大脑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六边形 4"/>
          <p:cNvSpPr/>
          <p:nvPr>
            <p:custDataLst>
              <p:tags r:id="rId1"/>
            </p:custDataLst>
          </p:nvPr>
        </p:nvSpPr>
        <p:spPr>
          <a:xfrm rot="5400000">
            <a:off x="4382135" y="2957195"/>
            <a:ext cx="1890395" cy="1578610"/>
          </a:xfrm>
          <a:prstGeom prst="hexagon">
            <a:avLst>
              <a:gd name="adj" fmla="val 30671"/>
              <a:gd name="vf" fmla="val 115470"/>
            </a:avLst>
          </a:prstGeom>
          <a:gradFill>
            <a:gsLst>
              <a:gs pos="20000">
                <a:srgbClr val="17D594"/>
              </a:gs>
              <a:gs pos="100000">
                <a:srgbClr val="17D594">
                  <a:lumMod val="60000"/>
                  <a:lumOff val="40000"/>
                </a:srgbClr>
              </a:gs>
            </a:gsLst>
            <a:lin ang="8100000" scaled="0"/>
          </a:gradFill>
          <a:ln>
            <a:noFill/>
          </a:ln>
          <a:effectLst>
            <a:outerShdw blurRad="152400" dist="76200" dir="2700000" algn="tl" rotWithShape="0">
              <a:srgbClr val="17D594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六边形 5"/>
          <p:cNvSpPr/>
          <p:nvPr>
            <p:custDataLst>
              <p:tags r:id="rId2"/>
            </p:custDataLst>
          </p:nvPr>
        </p:nvSpPr>
        <p:spPr>
          <a:xfrm rot="5400000">
            <a:off x="5960745" y="2957195"/>
            <a:ext cx="1890395" cy="1578610"/>
          </a:xfrm>
          <a:prstGeom prst="hexagon">
            <a:avLst>
              <a:gd name="adj" fmla="val 30671"/>
              <a:gd name="vf" fmla="val 115470"/>
            </a:avLst>
          </a:prstGeom>
          <a:gradFill>
            <a:gsLst>
              <a:gs pos="99000">
                <a:srgbClr val="376FFF">
                  <a:lumMod val="60000"/>
                  <a:lumOff val="40000"/>
                </a:srgbClr>
              </a:gs>
              <a:gs pos="20000">
                <a:srgbClr val="376FFF"/>
              </a:gs>
            </a:gsLst>
            <a:lin ang="8100000" scaled="0"/>
          </a:gradFill>
          <a:ln>
            <a:noFill/>
          </a:ln>
          <a:effectLst>
            <a:outerShdw blurRad="152400" dist="76200" dir="2700000" algn="tl" rotWithShape="0">
              <a:srgbClr val="376FFF">
                <a:alpha val="40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正文"/>
          <p:cNvSpPr txBox="1"/>
          <p:nvPr>
            <p:custDataLst>
              <p:tags r:id="rId3"/>
            </p:custDataLst>
          </p:nvPr>
        </p:nvSpPr>
        <p:spPr>
          <a:xfrm>
            <a:off x="8021320" y="3643630"/>
            <a:ext cx="3320415" cy="81216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人工智能在供应链管理中的应用</a:t>
            </a:r>
            <a:endParaRPr lang="zh-CN" altLang="en-US" sz="1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4" name="标题"/>
          <p:cNvSpPr txBox="1"/>
          <p:nvPr>
            <p:custDataLst>
              <p:tags r:id="rId4"/>
            </p:custDataLst>
          </p:nvPr>
        </p:nvSpPr>
        <p:spPr>
          <a:xfrm>
            <a:off x="8021320" y="3164205"/>
            <a:ext cx="1661795" cy="456565"/>
          </a:xfrm>
          <a:prstGeom prst="rect">
            <a:avLst/>
          </a:prstGeom>
          <a:noFill/>
        </p:spPr>
        <p:txBody>
          <a:bodyPr wrap="square" lIns="90170" tIns="46990" rIns="90170" bIns="0" rtlCol="0" anchor="b">
            <a:normAutofit/>
          </a:bodyPr>
          <a:p>
            <a:r>
              <a:rPr lang="zh-CN" altLang="en-US" sz="2400" b="1" spc="300" dirty="0">
                <a:solidFill>
                  <a:srgbClr val="376FFF"/>
                </a:solidFill>
                <a:latin typeface="Arial" panose="020B0604020202020204" pitchFamily="34" charset="0"/>
                <a:ea typeface="微软雅黑" panose="020B0503020204020204" charset="-122"/>
              </a:rPr>
              <a:t>如何</a:t>
            </a:r>
            <a:r>
              <a:rPr lang="zh-CN" altLang="en-US" sz="2400" b="1" spc="300" dirty="0">
                <a:solidFill>
                  <a:srgbClr val="376FFF"/>
                </a:solidFill>
                <a:latin typeface="Arial" panose="020B0604020202020204" pitchFamily="34" charset="0"/>
                <a:ea typeface="微软雅黑" panose="020B0503020204020204" charset="-122"/>
              </a:rPr>
              <a:t>应用</a:t>
            </a:r>
            <a:endParaRPr lang="zh-CN" altLang="en-US" sz="2400" b="1" spc="300" dirty="0">
              <a:solidFill>
                <a:srgbClr val="376FFF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正文"/>
          <p:cNvSpPr txBox="1"/>
          <p:nvPr>
            <p:custDataLst>
              <p:tags r:id="rId5"/>
            </p:custDataLst>
          </p:nvPr>
        </p:nvSpPr>
        <p:spPr>
          <a:xfrm>
            <a:off x="851535" y="3643630"/>
            <a:ext cx="3320415" cy="81216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什么是人工智能AI(Aritificial Intelligence)</a:t>
            </a:r>
            <a:endParaRPr lang="zh-CN" altLang="en-US" sz="1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6"/>
            </p:custDataLst>
          </p:nvPr>
        </p:nvSpPr>
        <p:spPr>
          <a:xfrm>
            <a:off x="2510155" y="3164205"/>
            <a:ext cx="1661795" cy="456565"/>
          </a:xfrm>
          <a:prstGeom prst="rect">
            <a:avLst/>
          </a:prstGeom>
          <a:noFill/>
        </p:spPr>
        <p:txBody>
          <a:bodyPr wrap="square" lIns="90170" tIns="46990" rIns="90170" bIns="0" rtlCol="0" anchor="b">
            <a:normAutofit/>
          </a:bodyPr>
          <a:p>
            <a:pPr algn="r"/>
            <a:r>
              <a:rPr lang="zh-CN" altLang="en-US" sz="2400" b="1" spc="300" dirty="0">
                <a:solidFill>
                  <a:srgbClr val="17D594"/>
                </a:solidFill>
                <a:latin typeface="Arial" panose="020B0604020202020204" pitchFamily="34" charset="0"/>
                <a:ea typeface="微软雅黑" panose="020B0503020204020204" charset="-122"/>
              </a:rPr>
              <a:t>什么是</a:t>
            </a:r>
            <a:r>
              <a:rPr lang="en-US" altLang="zh-CN" sz="2400" b="1" spc="300" dirty="0">
                <a:solidFill>
                  <a:srgbClr val="17D594"/>
                </a:solidFill>
                <a:latin typeface="Arial" panose="020B0604020202020204" pitchFamily="34" charset="0"/>
                <a:ea typeface="微软雅黑" panose="020B0503020204020204" charset="-122"/>
              </a:rPr>
              <a:t>AI</a:t>
            </a:r>
            <a:endParaRPr lang="en-US" altLang="zh-CN" sz="2400" b="1" spc="300" dirty="0">
              <a:solidFill>
                <a:srgbClr val="17D594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25" name="图片 24" descr="343439383331313b343532303032333bc6f3d2b5bcf2bde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93335" y="3512820"/>
            <a:ext cx="467995" cy="467995"/>
          </a:xfrm>
          <a:prstGeom prst="rect">
            <a:avLst/>
          </a:prstGeom>
        </p:spPr>
      </p:pic>
      <p:pic>
        <p:nvPicPr>
          <p:cNvPr id="26" name="图片 25" descr="343439383331313b343532303032303bb8f6c8cbd0c5cfa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1945" y="3512820"/>
            <a:ext cx="467995" cy="46799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152D79"/>
                </a:solidFill>
              </a:rPr>
              <a:t>机器人，不只是解放人的四肢</a:t>
            </a:r>
            <a:endParaRPr lang="zh-CN" altLang="en-US">
              <a:solidFill>
                <a:srgbClr val="152D79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smtClean="0">
              <a:solidFill>
                <a:schemeClr val="bg1"/>
              </a:solidFill>
            </a:endParaRPr>
          </a:p>
        </p:txBody>
      </p:sp>
      <p:cxnSp>
        <p:nvCxnSpPr>
          <p:cNvPr id="10" name="Straight Connector 62"/>
          <p:cNvCxnSpPr/>
          <p:nvPr>
            <p:custDataLst>
              <p:tags r:id="rId1"/>
            </p:custDataLst>
          </p:nvPr>
        </p:nvCxnSpPr>
        <p:spPr>
          <a:xfrm flipV="1">
            <a:off x="8997638" y="3917515"/>
            <a:ext cx="0" cy="2700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84"/>
          <p:cNvSpPr/>
          <p:nvPr>
            <p:custDataLst>
              <p:tags r:id="rId2"/>
            </p:custDataLst>
          </p:nvPr>
        </p:nvSpPr>
        <p:spPr bwMode="auto">
          <a:xfrm>
            <a:off x="7853446" y="2320622"/>
            <a:ext cx="2288383" cy="1627452"/>
          </a:xfrm>
          <a:custGeom>
            <a:avLst/>
            <a:gdLst>
              <a:gd name="T0" fmla="*/ 771 w 771"/>
              <a:gd name="T1" fmla="*/ 35 h 548"/>
              <a:gd name="T2" fmla="*/ 735 w 771"/>
              <a:gd name="T3" fmla="*/ 0 h 548"/>
              <a:gd name="T4" fmla="*/ 372 w 771"/>
              <a:gd name="T5" fmla="*/ 41 h 548"/>
              <a:gd name="T6" fmla="*/ 34 w 771"/>
              <a:gd name="T7" fmla="*/ 1 h 548"/>
              <a:gd name="T8" fmla="*/ 0 w 771"/>
              <a:gd name="T9" fmla="*/ 35 h 548"/>
              <a:gd name="T10" fmla="*/ 0 w 771"/>
              <a:gd name="T11" fmla="*/ 35 h 548"/>
              <a:gd name="T12" fmla="*/ 0 w 771"/>
              <a:gd name="T13" fmla="*/ 498 h 548"/>
              <a:gd name="T14" fmla="*/ 372 w 771"/>
              <a:gd name="T15" fmla="*/ 548 h 548"/>
              <a:gd name="T16" fmla="*/ 771 w 771"/>
              <a:gd name="T17" fmla="*/ 498 h 548"/>
              <a:gd name="T18" fmla="*/ 771 w 771"/>
              <a:gd name="T19" fmla="*/ 35 h 548"/>
              <a:gd name="T20" fmla="*/ 771 w 771"/>
              <a:gd name="T21" fmla="*/ 35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1" h="548">
                <a:moveTo>
                  <a:pt x="771" y="35"/>
                </a:moveTo>
                <a:cubicBezTo>
                  <a:pt x="735" y="0"/>
                  <a:pt x="735" y="0"/>
                  <a:pt x="735" y="0"/>
                </a:cubicBezTo>
                <a:cubicBezTo>
                  <a:pt x="672" y="14"/>
                  <a:pt x="530" y="41"/>
                  <a:pt x="372" y="41"/>
                </a:cubicBezTo>
                <a:cubicBezTo>
                  <a:pt x="217" y="41"/>
                  <a:pt x="92" y="15"/>
                  <a:pt x="34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498"/>
                  <a:pt x="0" y="498"/>
                  <a:pt x="0" y="498"/>
                </a:cubicBezTo>
                <a:cubicBezTo>
                  <a:pt x="0" y="498"/>
                  <a:pt x="158" y="548"/>
                  <a:pt x="372" y="548"/>
                </a:cubicBezTo>
                <a:cubicBezTo>
                  <a:pt x="587" y="548"/>
                  <a:pt x="771" y="498"/>
                  <a:pt x="771" y="498"/>
                </a:cubicBezTo>
                <a:cubicBezTo>
                  <a:pt x="771" y="35"/>
                  <a:pt x="771" y="35"/>
                  <a:pt x="771" y="35"/>
                </a:cubicBezTo>
                <a:cubicBezTo>
                  <a:pt x="771" y="35"/>
                  <a:pt x="771" y="35"/>
                  <a:pt x="771" y="3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-3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Freeform 96"/>
          <p:cNvSpPr/>
          <p:nvPr>
            <p:custDataLst>
              <p:tags r:id="rId3"/>
            </p:custDataLst>
          </p:nvPr>
        </p:nvSpPr>
        <p:spPr bwMode="auto">
          <a:xfrm>
            <a:off x="7853446" y="2320622"/>
            <a:ext cx="2288383" cy="252291"/>
          </a:xfrm>
          <a:custGeom>
            <a:avLst/>
            <a:gdLst>
              <a:gd name="T0" fmla="*/ 735 w 771"/>
              <a:gd name="T1" fmla="*/ 0 h 85"/>
              <a:gd name="T2" fmla="*/ 372 w 771"/>
              <a:gd name="T3" fmla="*/ 41 h 85"/>
              <a:gd name="T4" fmla="*/ 34 w 771"/>
              <a:gd name="T5" fmla="*/ 1 h 85"/>
              <a:gd name="T6" fmla="*/ 0 w 771"/>
              <a:gd name="T7" fmla="*/ 35 h 85"/>
              <a:gd name="T8" fmla="*/ 372 w 771"/>
              <a:gd name="T9" fmla="*/ 85 h 85"/>
              <a:gd name="T10" fmla="*/ 771 w 771"/>
              <a:gd name="T11" fmla="*/ 35 h 85"/>
              <a:gd name="T12" fmla="*/ 735 w 771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1" h="85">
                <a:moveTo>
                  <a:pt x="735" y="0"/>
                </a:moveTo>
                <a:cubicBezTo>
                  <a:pt x="672" y="14"/>
                  <a:pt x="530" y="41"/>
                  <a:pt x="372" y="41"/>
                </a:cubicBezTo>
                <a:cubicBezTo>
                  <a:pt x="217" y="41"/>
                  <a:pt x="92" y="15"/>
                  <a:pt x="34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158" y="85"/>
                  <a:pt x="372" y="85"/>
                </a:cubicBezTo>
                <a:cubicBezTo>
                  <a:pt x="587" y="85"/>
                  <a:pt x="771" y="35"/>
                  <a:pt x="771" y="35"/>
                </a:cubicBezTo>
                <a:lnTo>
                  <a:pt x="735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Oval 67"/>
          <p:cNvSpPr/>
          <p:nvPr>
            <p:custDataLst>
              <p:tags r:id="rId4"/>
            </p:custDataLst>
          </p:nvPr>
        </p:nvSpPr>
        <p:spPr>
          <a:xfrm>
            <a:off x="8543514" y="1965283"/>
            <a:ext cx="907536" cy="90753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rtlCol="0" anchor="ctr"/>
          <a:p>
            <a:pPr algn="ctr" fontAlgn="base">
              <a:lnSpc>
                <a:spcPct val="150000"/>
              </a:lnSpc>
            </a:pPr>
            <a:endParaRPr lang="en-US" sz="3200" spc="125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1" name="Straight Connector 23"/>
          <p:cNvCxnSpPr/>
          <p:nvPr>
            <p:custDataLst>
              <p:tags r:id="rId5"/>
            </p:custDataLst>
          </p:nvPr>
        </p:nvCxnSpPr>
        <p:spPr>
          <a:xfrm flipV="1">
            <a:off x="2875858" y="3917515"/>
            <a:ext cx="0" cy="27005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83"/>
          <p:cNvSpPr/>
          <p:nvPr>
            <p:custDataLst>
              <p:tags r:id="rId6"/>
            </p:custDataLst>
          </p:nvPr>
        </p:nvSpPr>
        <p:spPr bwMode="auto">
          <a:xfrm>
            <a:off x="1731667" y="2320622"/>
            <a:ext cx="2288383" cy="1627452"/>
          </a:xfrm>
          <a:custGeom>
            <a:avLst/>
            <a:gdLst>
              <a:gd name="T0" fmla="*/ 771 w 771"/>
              <a:gd name="T1" fmla="*/ 35 h 548"/>
              <a:gd name="T2" fmla="*/ 736 w 771"/>
              <a:gd name="T3" fmla="*/ 0 h 548"/>
              <a:gd name="T4" fmla="*/ 373 w 771"/>
              <a:gd name="T5" fmla="*/ 41 h 548"/>
              <a:gd name="T6" fmla="*/ 35 w 771"/>
              <a:gd name="T7" fmla="*/ 1 h 548"/>
              <a:gd name="T8" fmla="*/ 0 w 771"/>
              <a:gd name="T9" fmla="*/ 35 h 548"/>
              <a:gd name="T10" fmla="*/ 0 w 771"/>
              <a:gd name="T11" fmla="*/ 35 h 548"/>
              <a:gd name="T12" fmla="*/ 0 w 771"/>
              <a:gd name="T13" fmla="*/ 498 h 548"/>
              <a:gd name="T14" fmla="*/ 373 w 771"/>
              <a:gd name="T15" fmla="*/ 548 h 548"/>
              <a:gd name="T16" fmla="*/ 771 w 771"/>
              <a:gd name="T17" fmla="*/ 498 h 548"/>
              <a:gd name="T18" fmla="*/ 771 w 771"/>
              <a:gd name="T19" fmla="*/ 35 h 548"/>
              <a:gd name="T20" fmla="*/ 771 w 771"/>
              <a:gd name="T21" fmla="*/ 35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1" h="548">
                <a:moveTo>
                  <a:pt x="771" y="35"/>
                </a:moveTo>
                <a:cubicBezTo>
                  <a:pt x="736" y="0"/>
                  <a:pt x="736" y="0"/>
                  <a:pt x="736" y="0"/>
                </a:cubicBezTo>
                <a:cubicBezTo>
                  <a:pt x="672" y="14"/>
                  <a:pt x="531" y="41"/>
                  <a:pt x="373" y="41"/>
                </a:cubicBezTo>
                <a:cubicBezTo>
                  <a:pt x="218" y="41"/>
                  <a:pt x="93" y="15"/>
                  <a:pt x="35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498"/>
                  <a:pt x="0" y="498"/>
                  <a:pt x="0" y="498"/>
                </a:cubicBezTo>
                <a:cubicBezTo>
                  <a:pt x="0" y="498"/>
                  <a:pt x="158" y="548"/>
                  <a:pt x="373" y="548"/>
                </a:cubicBezTo>
                <a:cubicBezTo>
                  <a:pt x="587" y="548"/>
                  <a:pt x="771" y="498"/>
                  <a:pt x="771" y="498"/>
                </a:cubicBezTo>
                <a:cubicBezTo>
                  <a:pt x="771" y="35"/>
                  <a:pt x="771" y="35"/>
                  <a:pt x="771" y="35"/>
                </a:cubicBezTo>
                <a:cubicBezTo>
                  <a:pt x="771" y="35"/>
                  <a:pt x="771" y="35"/>
                  <a:pt x="771" y="3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-3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95"/>
          <p:cNvSpPr/>
          <p:nvPr>
            <p:custDataLst>
              <p:tags r:id="rId7"/>
            </p:custDataLst>
          </p:nvPr>
        </p:nvSpPr>
        <p:spPr bwMode="auto">
          <a:xfrm>
            <a:off x="1731667" y="2320622"/>
            <a:ext cx="2288383" cy="252291"/>
          </a:xfrm>
          <a:custGeom>
            <a:avLst/>
            <a:gdLst>
              <a:gd name="T0" fmla="*/ 736 w 771"/>
              <a:gd name="T1" fmla="*/ 0 h 85"/>
              <a:gd name="T2" fmla="*/ 373 w 771"/>
              <a:gd name="T3" fmla="*/ 41 h 85"/>
              <a:gd name="T4" fmla="*/ 35 w 771"/>
              <a:gd name="T5" fmla="*/ 1 h 85"/>
              <a:gd name="T6" fmla="*/ 0 w 771"/>
              <a:gd name="T7" fmla="*/ 35 h 85"/>
              <a:gd name="T8" fmla="*/ 373 w 771"/>
              <a:gd name="T9" fmla="*/ 85 h 85"/>
              <a:gd name="T10" fmla="*/ 771 w 771"/>
              <a:gd name="T11" fmla="*/ 35 h 85"/>
              <a:gd name="T12" fmla="*/ 736 w 771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1" h="85">
                <a:moveTo>
                  <a:pt x="736" y="0"/>
                </a:moveTo>
                <a:cubicBezTo>
                  <a:pt x="672" y="14"/>
                  <a:pt x="531" y="41"/>
                  <a:pt x="373" y="41"/>
                </a:cubicBezTo>
                <a:cubicBezTo>
                  <a:pt x="218" y="41"/>
                  <a:pt x="93" y="15"/>
                  <a:pt x="35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5"/>
                  <a:pt x="158" y="85"/>
                  <a:pt x="373" y="85"/>
                </a:cubicBezTo>
                <a:cubicBezTo>
                  <a:pt x="587" y="85"/>
                  <a:pt x="771" y="35"/>
                  <a:pt x="771" y="35"/>
                </a:cubicBezTo>
                <a:lnTo>
                  <a:pt x="736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Oval 28"/>
          <p:cNvSpPr/>
          <p:nvPr>
            <p:custDataLst>
              <p:tags r:id="rId8"/>
            </p:custDataLst>
          </p:nvPr>
        </p:nvSpPr>
        <p:spPr>
          <a:xfrm>
            <a:off x="2422446" y="1965283"/>
            <a:ext cx="907536" cy="90753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rtlCol="0" anchor="ctr"/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" name="Freeform 1028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2604379" y="2196964"/>
            <a:ext cx="542958" cy="453413"/>
          </a:xfrm>
          <a:custGeom>
            <a:avLst/>
            <a:gdLst>
              <a:gd name="T0" fmla="*/ 2315 w 3604"/>
              <a:gd name="T1" fmla="*/ 1678 h 3007"/>
              <a:gd name="T2" fmla="*/ 2613 w 3604"/>
              <a:gd name="T3" fmla="*/ 1921 h 3007"/>
              <a:gd name="T4" fmla="*/ 2729 w 3604"/>
              <a:gd name="T5" fmla="*/ 2297 h 3007"/>
              <a:gd name="T6" fmla="*/ 2655 w 3604"/>
              <a:gd name="T7" fmla="*/ 2873 h 3007"/>
              <a:gd name="T8" fmla="*/ 2444 w 3604"/>
              <a:gd name="T9" fmla="*/ 2942 h 3007"/>
              <a:gd name="T10" fmla="*/ 2054 w 3604"/>
              <a:gd name="T11" fmla="*/ 3002 h 3007"/>
              <a:gd name="T12" fmla="*/ 1556 w 3604"/>
              <a:gd name="T13" fmla="*/ 2987 h 3007"/>
              <a:gd name="T14" fmla="*/ 967 w 3604"/>
              <a:gd name="T15" fmla="*/ 2860 h 3007"/>
              <a:gd name="T16" fmla="*/ 958 w 3604"/>
              <a:gd name="T17" fmla="*/ 2097 h 3007"/>
              <a:gd name="T18" fmla="*/ 1174 w 3604"/>
              <a:gd name="T19" fmla="*/ 1778 h 3007"/>
              <a:gd name="T20" fmla="*/ 1535 w 3604"/>
              <a:gd name="T21" fmla="*/ 1629 h 3007"/>
              <a:gd name="T22" fmla="*/ 3128 w 3604"/>
              <a:gd name="T23" fmla="*/ 1114 h 3007"/>
              <a:gd name="T24" fmla="*/ 3449 w 3604"/>
              <a:gd name="T25" fmla="*/ 1328 h 3007"/>
              <a:gd name="T26" fmla="*/ 3600 w 3604"/>
              <a:gd name="T27" fmla="*/ 1686 h 3007"/>
              <a:gd name="T28" fmla="*/ 3548 w 3604"/>
              <a:gd name="T29" fmla="*/ 2325 h 3007"/>
              <a:gd name="T30" fmla="*/ 3368 w 3604"/>
              <a:gd name="T31" fmla="*/ 2388 h 3007"/>
              <a:gd name="T32" fmla="*/ 3012 w 3604"/>
              <a:gd name="T33" fmla="*/ 2454 h 3007"/>
              <a:gd name="T34" fmla="*/ 2828 w 3604"/>
              <a:gd name="T35" fmla="*/ 2089 h 3007"/>
              <a:gd name="T36" fmla="*/ 2626 w 3604"/>
              <a:gd name="T37" fmla="*/ 1741 h 3007"/>
              <a:gd name="T38" fmla="*/ 2281 w 3604"/>
              <a:gd name="T39" fmla="*/ 1534 h 3007"/>
              <a:gd name="T40" fmla="*/ 2466 w 3604"/>
              <a:gd name="T41" fmla="*/ 1213 h 3007"/>
              <a:gd name="T42" fmla="*/ 1180 w 3604"/>
              <a:gd name="T43" fmla="*/ 1151 h 3007"/>
              <a:gd name="T44" fmla="*/ 1333 w 3604"/>
              <a:gd name="T45" fmla="*/ 1489 h 3007"/>
              <a:gd name="T46" fmla="*/ 1080 w 3604"/>
              <a:gd name="T47" fmla="*/ 1695 h 3007"/>
              <a:gd name="T48" fmla="*/ 850 w 3604"/>
              <a:gd name="T49" fmla="*/ 2023 h 3007"/>
              <a:gd name="T50" fmla="*/ 716 w 3604"/>
              <a:gd name="T51" fmla="*/ 2455 h 3007"/>
              <a:gd name="T52" fmla="*/ 145 w 3604"/>
              <a:gd name="T53" fmla="*/ 2350 h 3007"/>
              <a:gd name="T54" fmla="*/ 13 w 3604"/>
              <a:gd name="T55" fmla="*/ 1620 h 3007"/>
              <a:gd name="T56" fmla="*/ 198 w 3604"/>
              <a:gd name="T57" fmla="*/ 1281 h 3007"/>
              <a:gd name="T58" fmla="*/ 540 w 3604"/>
              <a:gd name="T59" fmla="*/ 1097 h 3007"/>
              <a:gd name="T60" fmla="*/ 1995 w 3604"/>
              <a:gd name="T61" fmla="*/ 568 h 3007"/>
              <a:gd name="T62" fmla="*/ 2254 w 3604"/>
              <a:gd name="T63" fmla="*/ 756 h 3007"/>
              <a:gd name="T64" fmla="*/ 2357 w 3604"/>
              <a:gd name="T65" fmla="*/ 1065 h 3007"/>
              <a:gd name="T66" fmla="*/ 2254 w 3604"/>
              <a:gd name="T67" fmla="*/ 1374 h 3007"/>
              <a:gd name="T68" fmla="*/ 1995 w 3604"/>
              <a:gd name="T69" fmla="*/ 1563 h 3007"/>
              <a:gd name="T70" fmla="*/ 1661 w 3604"/>
              <a:gd name="T71" fmla="*/ 1563 h 3007"/>
              <a:gd name="T72" fmla="*/ 1402 w 3604"/>
              <a:gd name="T73" fmla="*/ 1375 h 3007"/>
              <a:gd name="T74" fmla="*/ 1300 w 3604"/>
              <a:gd name="T75" fmla="*/ 1065 h 3007"/>
              <a:gd name="T76" fmla="*/ 1402 w 3604"/>
              <a:gd name="T77" fmla="*/ 756 h 3007"/>
              <a:gd name="T78" fmla="*/ 1661 w 3604"/>
              <a:gd name="T79" fmla="*/ 568 h 3007"/>
              <a:gd name="T80" fmla="*/ 2816 w 3604"/>
              <a:gd name="T81" fmla="*/ 12 h 3007"/>
              <a:gd name="T82" fmla="*/ 3095 w 3604"/>
              <a:gd name="T83" fmla="*/ 173 h 3007"/>
              <a:gd name="T84" fmla="*/ 3228 w 3604"/>
              <a:gd name="T85" fmla="*/ 467 h 3007"/>
              <a:gd name="T86" fmla="*/ 3159 w 3604"/>
              <a:gd name="T87" fmla="*/ 789 h 3007"/>
              <a:gd name="T88" fmla="*/ 2921 w 3604"/>
              <a:gd name="T89" fmla="*/ 1002 h 3007"/>
              <a:gd name="T90" fmla="*/ 2587 w 3604"/>
              <a:gd name="T91" fmla="*/ 1035 h 3007"/>
              <a:gd name="T92" fmla="*/ 2411 w 3604"/>
              <a:gd name="T93" fmla="*/ 770 h 3007"/>
              <a:gd name="T94" fmla="*/ 2175 w 3604"/>
              <a:gd name="T95" fmla="*/ 516 h 3007"/>
              <a:gd name="T96" fmla="*/ 2293 w 3604"/>
              <a:gd name="T97" fmla="*/ 192 h 3007"/>
              <a:gd name="T98" fmla="*/ 2582 w 3604"/>
              <a:gd name="T99" fmla="*/ 13 h 3007"/>
              <a:gd name="T100" fmla="*/ 1069 w 3604"/>
              <a:gd name="T101" fmla="*/ 27 h 3007"/>
              <a:gd name="T102" fmla="*/ 1328 w 3604"/>
              <a:gd name="T103" fmla="*/ 214 h 3007"/>
              <a:gd name="T104" fmla="*/ 1429 w 3604"/>
              <a:gd name="T105" fmla="*/ 524 h 3007"/>
              <a:gd name="T106" fmla="*/ 1267 w 3604"/>
              <a:gd name="T107" fmla="*/ 735 h 3007"/>
              <a:gd name="T108" fmla="*/ 1096 w 3604"/>
              <a:gd name="T109" fmla="*/ 1011 h 3007"/>
              <a:gd name="T110" fmla="*/ 787 w 3604"/>
              <a:gd name="T111" fmla="*/ 1036 h 3007"/>
              <a:gd name="T112" fmla="*/ 508 w 3604"/>
              <a:gd name="T113" fmla="*/ 876 h 3007"/>
              <a:gd name="T114" fmla="*/ 375 w 3604"/>
              <a:gd name="T115" fmla="*/ 581 h 3007"/>
              <a:gd name="T116" fmla="*/ 445 w 3604"/>
              <a:gd name="T117" fmla="*/ 259 h 3007"/>
              <a:gd name="T118" fmla="*/ 683 w 3604"/>
              <a:gd name="T119" fmla="*/ 46 h 3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604" h="3007">
                <a:moveTo>
                  <a:pt x="1604" y="1624"/>
                </a:moveTo>
                <a:lnTo>
                  <a:pt x="2053" y="1624"/>
                </a:lnTo>
                <a:lnTo>
                  <a:pt x="2122" y="1629"/>
                </a:lnTo>
                <a:lnTo>
                  <a:pt x="2189" y="1639"/>
                </a:lnTo>
                <a:lnTo>
                  <a:pt x="2253" y="1655"/>
                </a:lnTo>
                <a:lnTo>
                  <a:pt x="2315" y="1678"/>
                </a:lnTo>
                <a:lnTo>
                  <a:pt x="2375" y="1706"/>
                </a:lnTo>
                <a:lnTo>
                  <a:pt x="2430" y="1740"/>
                </a:lnTo>
                <a:lnTo>
                  <a:pt x="2483" y="1778"/>
                </a:lnTo>
                <a:lnTo>
                  <a:pt x="2531" y="1822"/>
                </a:lnTo>
                <a:lnTo>
                  <a:pt x="2574" y="1869"/>
                </a:lnTo>
                <a:lnTo>
                  <a:pt x="2613" y="1921"/>
                </a:lnTo>
                <a:lnTo>
                  <a:pt x="2647" y="1977"/>
                </a:lnTo>
                <a:lnTo>
                  <a:pt x="2676" y="2035"/>
                </a:lnTo>
                <a:lnTo>
                  <a:pt x="2698" y="2097"/>
                </a:lnTo>
                <a:lnTo>
                  <a:pt x="2715" y="2161"/>
                </a:lnTo>
                <a:lnTo>
                  <a:pt x="2726" y="2227"/>
                </a:lnTo>
                <a:lnTo>
                  <a:pt x="2729" y="2297"/>
                </a:lnTo>
                <a:lnTo>
                  <a:pt x="2729" y="2840"/>
                </a:lnTo>
                <a:lnTo>
                  <a:pt x="2725" y="2840"/>
                </a:lnTo>
                <a:lnTo>
                  <a:pt x="2691" y="2858"/>
                </a:lnTo>
                <a:lnTo>
                  <a:pt x="2684" y="2861"/>
                </a:lnTo>
                <a:lnTo>
                  <a:pt x="2673" y="2866"/>
                </a:lnTo>
                <a:lnTo>
                  <a:pt x="2655" y="2873"/>
                </a:lnTo>
                <a:lnTo>
                  <a:pt x="2633" y="2883"/>
                </a:lnTo>
                <a:lnTo>
                  <a:pt x="2605" y="2893"/>
                </a:lnTo>
                <a:lnTo>
                  <a:pt x="2573" y="2905"/>
                </a:lnTo>
                <a:lnTo>
                  <a:pt x="2535" y="2917"/>
                </a:lnTo>
                <a:lnTo>
                  <a:pt x="2491" y="2929"/>
                </a:lnTo>
                <a:lnTo>
                  <a:pt x="2444" y="2942"/>
                </a:lnTo>
                <a:lnTo>
                  <a:pt x="2391" y="2955"/>
                </a:lnTo>
                <a:lnTo>
                  <a:pt x="2332" y="2966"/>
                </a:lnTo>
                <a:lnTo>
                  <a:pt x="2270" y="2977"/>
                </a:lnTo>
                <a:lnTo>
                  <a:pt x="2202" y="2987"/>
                </a:lnTo>
                <a:lnTo>
                  <a:pt x="2130" y="2996"/>
                </a:lnTo>
                <a:lnTo>
                  <a:pt x="2054" y="3002"/>
                </a:lnTo>
                <a:lnTo>
                  <a:pt x="1972" y="3006"/>
                </a:lnTo>
                <a:lnTo>
                  <a:pt x="1887" y="3007"/>
                </a:lnTo>
                <a:lnTo>
                  <a:pt x="1808" y="3006"/>
                </a:lnTo>
                <a:lnTo>
                  <a:pt x="1727" y="3003"/>
                </a:lnTo>
                <a:lnTo>
                  <a:pt x="1643" y="2996"/>
                </a:lnTo>
                <a:lnTo>
                  <a:pt x="1556" y="2987"/>
                </a:lnTo>
                <a:lnTo>
                  <a:pt x="1465" y="2975"/>
                </a:lnTo>
                <a:lnTo>
                  <a:pt x="1371" y="2960"/>
                </a:lnTo>
                <a:lnTo>
                  <a:pt x="1274" y="2941"/>
                </a:lnTo>
                <a:lnTo>
                  <a:pt x="1175" y="2918"/>
                </a:lnTo>
                <a:lnTo>
                  <a:pt x="1072" y="2892"/>
                </a:lnTo>
                <a:lnTo>
                  <a:pt x="967" y="2860"/>
                </a:lnTo>
                <a:lnTo>
                  <a:pt x="929" y="2849"/>
                </a:lnTo>
                <a:lnTo>
                  <a:pt x="927" y="2840"/>
                </a:lnTo>
                <a:lnTo>
                  <a:pt x="927" y="2297"/>
                </a:lnTo>
                <a:lnTo>
                  <a:pt x="931" y="2227"/>
                </a:lnTo>
                <a:lnTo>
                  <a:pt x="941" y="2161"/>
                </a:lnTo>
                <a:lnTo>
                  <a:pt x="958" y="2097"/>
                </a:lnTo>
                <a:lnTo>
                  <a:pt x="981" y="2035"/>
                </a:lnTo>
                <a:lnTo>
                  <a:pt x="1009" y="1977"/>
                </a:lnTo>
                <a:lnTo>
                  <a:pt x="1043" y="1921"/>
                </a:lnTo>
                <a:lnTo>
                  <a:pt x="1082" y="1869"/>
                </a:lnTo>
                <a:lnTo>
                  <a:pt x="1126" y="1822"/>
                </a:lnTo>
                <a:lnTo>
                  <a:pt x="1174" y="1778"/>
                </a:lnTo>
                <a:lnTo>
                  <a:pt x="1226" y="1740"/>
                </a:lnTo>
                <a:lnTo>
                  <a:pt x="1282" y="1706"/>
                </a:lnTo>
                <a:lnTo>
                  <a:pt x="1341" y="1678"/>
                </a:lnTo>
                <a:lnTo>
                  <a:pt x="1403" y="1655"/>
                </a:lnTo>
                <a:lnTo>
                  <a:pt x="1468" y="1639"/>
                </a:lnTo>
                <a:lnTo>
                  <a:pt x="1535" y="1629"/>
                </a:lnTo>
                <a:lnTo>
                  <a:pt x="1604" y="1624"/>
                </a:lnTo>
                <a:close/>
                <a:moveTo>
                  <a:pt x="2483" y="1084"/>
                </a:moveTo>
                <a:lnTo>
                  <a:pt x="2927" y="1084"/>
                </a:lnTo>
                <a:lnTo>
                  <a:pt x="2996" y="1087"/>
                </a:lnTo>
                <a:lnTo>
                  <a:pt x="3063" y="1097"/>
                </a:lnTo>
                <a:lnTo>
                  <a:pt x="3128" y="1114"/>
                </a:lnTo>
                <a:lnTo>
                  <a:pt x="3190" y="1137"/>
                </a:lnTo>
                <a:lnTo>
                  <a:pt x="3249" y="1165"/>
                </a:lnTo>
                <a:lnTo>
                  <a:pt x="3305" y="1198"/>
                </a:lnTo>
                <a:lnTo>
                  <a:pt x="3357" y="1237"/>
                </a:lnTo>
                <a:lnTo>
                  <a:pt x="3405" y="1281"/>
                </a:lnTo>
                <a:lnTo>
                  <a:pt x="3449" y="1328"/>
                </a:lnTo>
                <a:lnTo>
                  <a:pt x="3488" y="1380"/>
                </a:lnTo>
                <a:lnTo>
                  <a:pt x="3522" y="1436"/>
                </a:lnTo>
                <a:lnTo>
                  <a:pt x="3550" y="1494"/>
                </a:lnTo>
                <a:lnTo>
                  <a:pt x="3573" y="1555"/>
                </a:lnTo>
                <a:lnTo>
                  <a:pt x="3590" y="1620"/>
                </a:lnTo>
                <a:lnTo>
                  <a:pt x="3600" y="1686"/>
                </a:lnTo>
                <a:lnTo>
                  <a:pt x="3604" y="1755"/>
                </a:lnTo>
                <a:lnTo>
                  <a:pt x="3604" y="2299"/>
                </a:lnTo>
                <a:lnTo>
                  <a:pt x="3600" y="2299"/>
                </a:lnTo>
                <a:lnTo>
                  <a:pt x="3564" y="2316"/>
                </a:lnTo>
                <a:lnTo>
                  <a:pt x="3559" y="2320"/>
                </a:lnTo>
                <a:lnTo>
                  <a:pt x="3548" y="2325"/>
                </a:lnTo>
                <a:lnTo>
                  <a:pt x="3531" y="2332"/>
                </a:lnTo>
                <a:lnTo>
                  <a:pt x="3509" y="2342"/>
                </a:lnTo>
                <a:lnTo>
                  <a:pt x="3481" y="2351"/>
                </a:lnTo>
                <a:lnTo>
                  <a:pt x="3449" y="2363"/>
                </a:lnTo>
                <a:lnTo>
                  <a:pt x="3412" y="2376"/>
                </a:lnTo>
                <a:lnTo>
                  <a:pt x="3368" y="2388"/>
                </a:lnTo>
                <a:lnTo>
                  <a:pt x="3321" y="2401"/>
                </a:lnTo>
                <a:lnTo>
                  <a:pt x="3269" y="2413"/>
                </a:lnTo>
                <a:lnTo>
                  <a:pt x="3211" y="2425"/>
                </a:lnTo>
                <a:lnTo>
                  <a:pt x="3149" y="2436"/>
                </a:lnTo>
                <a:lnTo>
                  <a:pt x="3083" y="2446"/>
                </a:lnTo>
                <a:lnTo>
                  <a:pt x="3012" y="2454"/>
                </a:lnTo>
                <a:lnTo>
                  <a:pt x="2935" y="2460"/>
                </a:lnTo>
                <a:lnTo>
                  <a:pt x="2856" y="2465"/>
                </a:lnTo>
                <a:lnTo>
                  <a:pt x="2856" y="2297"/>
                </a:lnTo>
                <a:lnTo>
                  <a:pt x="2852" y="2226"/>
                </a:lnTo>
                <a:lnTo>
                  <a:pt x="2842" y="2156"/>
                </a:lnTo>
                <a:lnTo>
                  <a:pt x="2828" y="2089"/>
                </a:lnTo>
                <a:lnTo>
                  <a:pt x="2807" y="2023"/>
                </a:lnTo>
                <a:lnTo>
                  <a:pt x="2780" y="1960"/>
                </a:lnTo>
                <a:lnTo>
                  <a:pt x="2748" y="1901"/>
                </a:lnTo>
                <a:lnTo>
                  <a:pt x="2713" y="1844"/>
                </a:lnTo>
                <a:lnTo>
                  <a:pt x="2672" y="1790"/>
                </a:lnTo>
                <a:lnTo>
                  <a:pt x="2626" y="1741"/>
                </a:lnTo>
                <a:lnTo>
                  <a:pt x="2578" y="1695"/>
                </a:lnTo>
                <a:lnTo>
                  <a:pt x="2525" y="1653"/>
                </a:lnTo>
                <a:lnTo>
                  <a:pt x="2468" y="1616"/>
                </a:lnTo>
                <a:lnTo>
                  <a:pt x="2408" y="1584"/>
                </a:lnTo>
                <a:lnTo>
                  <a:pt x="2346" y="1556"/>
                </a:lnTo>
                <a:lnTo>
                  <a:pt x="2281" y="1534"/>
                </a:lnTo>
                <a:lnTo>
                  <a:pt x="2324" y="1489"/>
                </a:lnTo>
                <a:lnTo>
                  <a:pt x="2363" y="1440"/>
                </a:lnTo>
                <a:lnTo>
                  <a:pt x="2396" y="1387"/>
                </a:lnTo>
                <a:lnTo>
                  <a:pt x="2425" y="1332"/>
                </a:lnTo>
                <a:lnTo>
                  <a:pt x="2448" y="1274"/>
                </a:lnTo>
                <a:lnTo>
                  <a:pt x="2466" y="1213"/>
                </a:lnTo>
                <a:lnTo>
                  <a:pt x="2477" y="1149"/>
                </a:lnTo>
                <a:lnTo>
                  <a:pt x="2483" y="1084"/>
                </a:lnTo>
                <a:close/>
                <a:moveTo>
                  <a:pt x="677" y="1084"/>
                </a:moveTo>
                <a:lnTo>
                  <a:pt x="1125" y="1084"/>
                </a:lnTo>
                <a:lnTo>
                  <a:pt x="1175" y="1086"/>
                </a:lnTo>
                <a:lnTo>
                  <a:pt x="1180" y="1151"/>
                </a:lnTo>
                <a:lnTo>
                  <a:pt x="1191" y="1214"/>
                </a:lnTo>
                <a:lnTo>
                  <a:pt x="1209" y="1275"/>
                </a:lnTo>
                <a:lnTo>
                  <a:pt x="1232" y="1333"/>
                </a:lnTo>
                <a:lnTo>
                  <a:pt x="1261" y="1388"/>
                </a:lnTo>
                <a:lnTo>
                  <a:pt x="1294" y="1441"/>
                </a:lnTo>
                <a:lnTo>
                  <a:pt x="1333" y="1489"/>
                </a:lnTo>
                <a:lnTo>
                  <a:pt x="1375" y="1534"/>
                </a:lnTo>
                <a:lnTo>
                  <a:pt x="1311" y="1556"/>
                </a:lnTo>
                <a:lnTo>
                  <a:pt x="1248" y="1584"/>
                </a:lnTo>
                <a:lnTo>
                  <a:pt x="1188" y="1616"/>
                </a:lnTo>
                <a:lnTo>
                  <a:pt x="1133" y="1653"/>
                </a:lnTo>
                <a:lnTo>
                  <a:pt x="1080" y="1695"/>
                </a:lnTo>
                <a:lnTo>
                  <a:pt x="1030" y="1741"/>
                </a:lnTo>
                <a:lnTo>
                  <a:pt x="985" y="1790"/>
                </a:lnTo>
                <a:lnTo>
                  <a:pt x="945" y="1844"/>
                </a:lnTo>
                <a:lnTo>
                  <a:pt x="908" y="1901"/>
                </a:lnTo>
                <a:lnTo>
                  <a:pt x="877" y="1960"/>
                </a:lnTo>
                <a:lnTo>
                  <a:pt x="850" y="2023"/>
                </a:lnTo>
                <a:lnTo>
                  <a:pt x="829" y="2089"/>
                </a:lnTo>
                <a:lnTo>
                  <a:pt x="814" y="2156"/>
                </a:lnTo>
                <a:lnTo>
                  <a:pt x="805" y="2226"/>
                </a:lnTo>
                <a:lnTo>
                  <a:pt x="802" y="2297"/>
                </a:lnTo>
                <a:lnTo>
                  <a:pt x="802" y="2461"/>
                </a:lnTo>
                <a:lnTo>
                  <a:pt x="716" y="2455"/>
                </a:lnTo>
                <a:lnTo>
                  <a:pt x="629" y="2446"/>
                </a:lnTo>
                <a:lnTo>
                  <a:pt x="538" y="2434"/>
                </a:lnTo>
                <a:lnTo>
                  <a:pt x="444" y="2418"/>
                </a:lnTo>
                <a:lnTo>
                  <a:pt x="348" y="2400"/>
                </a:lnTo>
                <a:lnTo>
                  <a:pt x="248" y="2377"/>
                </a:lnTo>
                <a:lnTo>
                  <a:pt x="145" y="2350"/>
                </a:lnTo>
                <a:lnTo>
                  <a:pt x="39" y="2320"/>
                </a:lnTo>
                <a:lnTo>
                  <a:pt x="1" y="2307"/>
                </a:lnTo>
                <a:lnTo>
                  <a:pt x="0" y="2299"/>
                </a:lnTo>
                <a:lnTo>
                  <a:pt x="0" y="1755"/>
                </a:lnTo>
                <a:lnTo>
                  <a:pt x="3" y="1686"/>
                </a:lnTo>
                <a:lnTo>
                  <a:pt x="13" y="1620"/>
                </a:lnTo>
                <a:lnTo>
                  <a:pt x="31" y="1555"/>
                </a:lnTo>
                <a:lnTo>
                  <a:pt x="53" y="1494"/>
                </a:lnTo>
                <a:lnTo>
                  <a:pt x="82" y="1436"/>
                </a:lnTo>
                <a:lnTo>
                  <a:pt x="115" y="1380"/>
                </a:lnTo>
                <a:lnTo>
                  <a:pt x="155" y="1328"/>
                </a:lnTo>
                <a:lnTo>
                  <a:pt x="198" y="1281"/>
                </a:lnTo>
                <a:lnTo>
                  <a:pt x="247" y="1237"/>
                </a:lnTo>
                <a:lnTo>
                  <a:pt x="299" y="1198"/>
                </a:lnTo>
                <a:lnTo>
                  <a:pt x="354" y="1165"/>
                </a:lnTo>
                <a:lnTo>
                  <a:pt x="413" y="1137"/>
                </a:lnTo>
                <a:lnTo>
                  <a:pt x="476" y="1114"/>
                </a:lnTo>
                <a:lnTo>
                  <a:pt x="540" y="1097"/>
                </a:lnTo>
                <a:lnTo>
                  <a:pt x="608" y="1087"/>
                </a:lnTo>
                <a:lnTo>
                  <a:pt x="677" y="1084"/>
                </a:lnTo>
                <a:close/>
                <a:moveTo>
                  <a:pt x="1828" y="541"/>
                </a:moveTo>
                <a:lnTo>
                  <a:pt x="1886" y="544"/>
                </a:lnTo>
                <a:lnTo>
                  <a:pt x="1942" y="553"/>
                </a:lnTo>
                <a:lnTo>
                  <a:pt x="1995" y="568"/>
                </a:lnTo>
                <a:lnTo>
                  <a:pt x="2046" y="588"/>
                </a:lnTo>
                <a:lnTo>
                  <a:pt x="2095" y="613"/>
                </a:lnTo>
                <a:lnTo>
                  <a:pt x="2140" y="642"/>
                </a:lnTo>
                <a:lnTo>
                  <a:pt x="2182" y="676"/>
                </a:lnTo>
                <a:lnTo>
                  <a:pt x="2221" y="714"/>
                </a:lnTo>
                <a:lnTo>
                  <a:pt x="2254" y="756"/>
                </a:lnTo>
                <a:lnTo>
                  <a:pt x="2284" y="801"/>
                </a:lnTo>
                <a:lnTo>
                  <a:pt x="2310" y="848"/>
                </a:lnTo>
                <a:lnTo>
                  <a:pt x="2330" y="900"/>
                </a:lnTo>
                <a:lnTo>
                  <a:pt x="2345" y="952"/>
                </a:lnTo>
                <a:lnTo>
                  <a:pt x="2354" y="1008"/>
                </a:lnTo>
                <a:lnTo>
                  <a:pt x="2357" y="1065"/>
                </a:lnTo>
                <a:lnTo>
                  <a:pt x="2354" y="1123"/>
                </a:lnTo>
                <a:lnTo>
                  <a:pt x="2345" y="1177"/>
                </a:lnTo>
                <a:lnTo>
                  <a:pt x="2330" y="1230"/>
                </a:lnTo>
                <a:lnTo>
                  <a:pt x="2310" y="1282"/>
                </a:lnTo>
                <a:lnTo>
                  <a:pt x="2284" y="1330"/>
                </a:lnTo>
                <a:lnTo>
                  <a:pt x="2254" y="1374"/>
                </a:lnTo>
                <a:lnTo>
                  <a:pt x="2221" y="1416"/>
                </a:lnTo>
                <a:lnTo>
                  <a:pt x="2182" y="1454"/>
                </a:lnTo>
                <a:lnTo>
                  <a:pt x="2140" y="1488"/>
                </a:lnTo>
                <a:lnTo>
                  <a:pt x="2095" y="1518"/>
                </a:lnTo>
                <a:lnTo>
                  <a:pt x="2046" y="1542"/>
                </a:lnTo>
                <a:lnTo>
                  <a:pt x="1995" y="1563"/>
                </a:lnTo>
                <a:lnTo>
                  <a:pt x="1942" y="1577"/>
                </a:lnTo>
                <a:lnTo>
                  <a:pt x="1886" y="1586"/>
                </a:lnTo>
                <a:lnTo>
                  <a:pt x="1828" y="1589"/>
                </a:lnTo>
                <a:lnTo>
                  <a:pt x="1771" y="1586"/>
                </a:lnTo>
                <a:lnTo>
                  <a:pt x="1715" y="1577"/>
                </a:lnTo>
                <a:lnTo>
                  <a:pt x="1661" y="1563"/>
                </a:lnTo>
                <a:lnTo>
                  <a:pt x="1610" y="1542"/>
                </a:lnTo>
                <a:lnTo>
                  <a:pt x="1561" y="1518"/>
                </a:lnTo>
                <a:lnTo>
                  <a:pt x="1516" y="1488"/>
                </a:lnTo>
                <a:lnTo>
                  <a:pt x="1474" y="1454"/>
                </a:lnTo>
                <a:lnTo>
                  <a:pt x="1436" y="1416"/>
                </a:lnTo>
                <a:lnTo>
                  <a:pt x="1402" y="1375"/>
                </a:lnTo>
                <a:lnTo>
                  <a:pt x="1372" y="1330"/>
                </a:lnTo>
                <a:lnTo>
                  <a:pt x="1346" y="1282"/>
                </a:lnTo>
                <a:lnTo>
                  <a:pt x="1327" y="1231"/>
                </a:lnTo>
                <a:lnTo>
                  <a:pt x="1312" y="1177"/>
                </a:lnTo>
                <a:lnTo>
                  <a:pt x="1303" y="1123"/>
                </a:lnTo>
                <a:lnTo>
                  <a:pt x="1300" y="1065"/>
                </a:lnTo>
                <a:lnTo>
                  <a:pt x="1303" y="1008"/>
                </a:lnTo>
                <a:lnTo>
                  <a:pt x="1312" y="952"/>
                </a:lnTo>
                <a:lnTo>
                  <a:pt x="1327" y="900"/>
                </a:lnTo>
                <a:lnTo>
                  <a:pt x="1346" y="849"/>
                </a:lnTo>
                <a:lnTo>
                  <a:pt x="1372" y="801"/>
                </a:lnTo>
                <a:lnTo>
                  <a:pt x="1402" y="756"/>
                </a:lnTo>
                <a:lnTo>
                  <a:pt x="1436" y="714"/>
                </a:lnTo>
                <a:lnTo>
                  <a:pt x="1474" y="676"/>
                </a:lnTo>
                <a:lnTo>
                  <a:pt x="1516" y="642"/>
                </a:lnTo>
                <a:lnTo>
                  <a:pt x="1561" y="613"/>
                </a:lnTo>
                <a:lnTo>
                  <a:pt x="1610" y="588"/>
                </a:lnTo>
                <a:lnTo>
                  <a:pt x="1661" y="568"/>
                </a:lnTo>
                <a:lnTo>
                  <a:pt x="1715" y="553"/>
                </a:lnTo>
                <a:lnTo>
                  <a:pt x="1771" y="544"/>
                </a:lnTo>
                <a:lnTo>
                  <a:pt x="1828" y="541"/>
                </a:lnTo>
                <a:close/>
                <a:moveTo>
                  <a:pt x="2703" y="0"/>
                </a:moveTo>
                <a:lnTo>
                  <a:pt x="2760" y="2"/>
                </a:lnTo>
                <a:lnTo>
                  <a:pt x="2816" y="12"/>
                </a:lnTo>
                <a:lnTo>
                  <a:pt x="2870" y="27"/>
                </a:lnTo>
                <a:lnTo>
                  <a:pt x="2921" y="46"/>
                </a:lnTo>
                <a:lnTo>
                  <a:pt x="2970" y="72"/>
                </a:lnTo>
                <a:lnTo>
                  <a:pt x="3015" y="101"/>
                </a:lnTo>
                <a:lnTo>
                  <a:pt x="3057" y="135"/>
                </a:lnTo>
                <a:lnTo>
                  <a:pt x="3095" y="173"/>
                </a:lnTo>
                <a:lnTo>
                  <a:pt x="3129" y="214"/>
                </a:lnTo>
                <a:lnTo>
                  <a:pt x="3159" y="259"/>
                </a:lnTo>
                <a:lnTo>
                  <a:pt x="3185" y="308"/>
                </a:lnTo>
                <a:lnTo>
                  <a:pt x="3204" y="358"/>
                </a:lnTo>
                <a:lnTo>
                  <a:pt x="3219" y="411"/>
                </a:lnTo>
                <a:lnTo>
                  <a:pt x="3228" y="467"/>
                </a:lnTo>
                <a:lnTo>
                  <a:pt x="3231" y="524"/>
                </a:lnTo>
                <a:lnTo>
                  <a:pt x="3228" y="581"/>
                </a:lnTo>
                <a:lnTo>
                  <a:pt x="3219" y="636"/>
                </a:lnTo>
                <a:lnTo>
                  <a:pt x="3204" y="690"/>
                </a:lnTo>
                <a:lnTo>
                  <a:pt x="3185" y="740"/>
                </a:lnTo>
                <a:lnTo>
                  <a:pt x="3159" y="789"/>
                </a:lnTo>
                <a:lnTo>
                  <a:pt x="3129" y="834"/>
                </a:lnTo>
                <a:lnTo>
                  <a:pt x="3095" y="876"/>
                </a:lnTo>
                <a:lnTo>
                  <a:pt x="3057" y="913"/>
                </a:lnTo>
                <a:lnTo>
                  <a:pt x="3015" y="947"/>
                </a:lnTo>
                <a:lnTo>
                  <a:pt x="2970" y="977"/>
                </a:lnTo>
                <a:lnTo>
                  <a:pt x="2921" y="1002"/>
                </a:lnTo>
                <a:lnTo>
                  <a:pt x="2870" y="1022"/>
                </a:lnTo>
                <a:lnTo>
                  <a:pt x="2816" y="1036"/>
                </a:lnTo>
                <a:lnTo>
                  <a:pt x="2760" y="1045"/>
                </a:lnTo>
                <a:lnTo>
                  <a:pt x="2703" y="1048"/>
                </a:lnTo>
                <a:lnTo>
                  <a:pt x="2644" y="1045"/>
                </a:lnTo>
                <a:lnTo>
                  <a:pt x="2587" y="1035"/>
                </a:lnTo>
                <a:lnTo>
                  <a:pt x="2531" y="1019"/>
                </a:lnTo>
                <a:lnTo>
                  <a:pt x="2479" y="999"/>
                </a:lnTo>
                <a:lnTo>
                  <a:pt x="2470" y="938"/>
                </a:lnTo>
                <a:lnTo>
                  <a:pt x="2456" y="880"/>
                </a:lnTo>
                <a:lnTo>
                  <a:pt x="2436" y="824"/>
                </a:lnTo>
                <a:lnTo>
                  <a:pt x="2411" y="770"/>
                </a:lnTo>
                <a:lnTo>
                  <a:pt x="2382" y="720"/>
                </a:lnTo>
                <a:lnTo>
                  <a:pt x="2347" y="672"/>
                </a:lnTo>
                <a:lnTo>
                  <a:pt x="2310" y="627"/>
                </a:lnTo>
                <a:lnTo>
                  <a:pt x="2269" y="587"/>
                </a:lnTo>
                <a:lnTo>
                  <a:pt x="2223" y="549"/>
                </a:lnTo>
                <a:lnTo>
                  <a:pt x="2175" y="516"/>
                </a:lnTo>
                <a:lnTo>
                  <a:pt x="2179" y="456"/>
                </a:lnTo>
                <a:lnTo>
                  <a:pt x="2190" y="398"/>
                </a:lnTo>
                <a:lnTo>
                  <a:pt x="2208" y="342"/>
                </a:lnTo>
                <a:lnTo>
                  <a:pt x="2231" y="289"/>
                </a:lnTo>
                <a:lnTo>
                  <a:pt x="2260" y="239"/>
                </a:lnTo>
                <a:lnTo>
                  <a:pt x="2293" y="192"/>
                </a:lnTo>
                <a:lnTo>
                  <a:pt x="2332" y="151"/>
                </a:lnTo>
                <a:lnTo>
                  <a:pt x="2375" y="113"/>
                </a:lnTo>
                <a:lnTo>
                  <a:pt x="2422" y="80"/>
                </a:lnTo>
                <a:lnTo>
                  <a:pt x="2473" y="52"/>
                </a:lnTo>
                <a:lnTo>
                  <a:pt x="2526" y="30"/>
                </a:lnTo>
                <a:lnTo>
                  <a:pt x="2582" y="13"/>
                </a:lnTo>
                <a:lnTo>
                  <a:pt x="2642" y="4"/>
                </a:lnTo>
                <a:lnTo>
                  <a:pt x="2703" y="0"/>
                </a:lnTo>
                <a:close/>
                <a:moveTo>
                  <a:pt x="901" y="0"/>
                </a:moveTo>
                <a:lnTo>
                  <a:pt x="959" y="2"/>
                </a:lnTo>
                <a:lnTo>
                  <a:pt x="1014" y="12"/>
                </a:lnTo>
                <a:lnTo>
                  <a:pt x="1069" y="27"/>
                </a:lnTo>
                <a:lnTo>
                  <a:pt x="1119" y="46"/>
                </a:lnTo>
                <a:lnTo>
                  <a:pt x="1168" y="72"/>
                </a:lnTo>
                <a:lnTo>
                  <a:pt x="1214" y="101"/>
                </a:lnTo>
                <a:lnTo>
                  <a:pt x="1256" y="135"/>
                </a:lnTo>
                <a:lnTo>
                  <a:pt x="1293" y="173"/>
                </a:lnTo>
                <a:lnTo>
                  <a:pt x="1328" y="214"/>
                </a:lnTo>
                <a:lnTo>
                  <a:pt x="1358" y="259"/>
                </a:lnTo>
                <a:lnTo>
                  <a:pt x="1383" y="308"/>
                </a:lnTo>
                <a:lnTo>
                  <a:pt x="1403" y="358"/>
                </a:lnTo>
                <a:lnTo>
                  <a:pt x="1417" y="412"/>
                </a:lnTo>
                <a:lnTo>
                  <a:pt x="1426" y="467"/>
                </a:lnTo>
                <a:lnTo>
                  <a:pt x="1429" y="524"/>
                </a:lnTo>
                <a:lnTo>
                  <a:pt x="1429" y="538"/>
                </a:lnTo>
                <a:lnTo>
                  <a:pt x="1428" y="554"/>
                </a:lnTo>
                <a:lnTo>
                  <a:pt x="1382" y="593"/>
                </a:lnTo>
                <a:lnTo>
                  <a:pt x="1339" y="636"/>
                </a:lnTo>
                <a:lnTo>
                  <a:pt x="1300" y="684"/>
                </a:lnTo>
                <a:lnTo>
                  <a:pt x="1267" y="735"/>
                </a:lnTo>
                <a:lnTo>
                  <a:pt x="1237" y="789"/>
                </a:lnTo>
                <a:lnTo>
                  <a:pt x="1214" y="846"/>
                </a:lnTo>
                <a:lnTo>
                  <a:pt x="1195" y="905"/>
                </a:lnTo>
                <a:lnTo>
                  <a:pt x="1183" y="967"/>
                </a:lnTo>
                <a:lnTo>
                  <a:pt x="1140" y="991"/>
                </a:lnTo>
                <a:lnTo>
                  <a:pt x="1096" y="1011"/>
                </a:lnTo>
                <a:lnTo>
                  <a:pt x="1050" y="1027"/>
                </a:lnTo>
                <a:lnTo>
                  <a:pt x="1002" y="1038"/>
                </a:lnTo>
                <a:lnTo>
                  <a:pt x="952" y="1046"/>
                </a:lnTo>
                <a:lnTo>
                  <a:pt x="901" y="1048"/>
                </a:lnTo>
                <a:lnTo>
                  <a:pt x="844" y="1045"/>
                </a:lnTo>
                <a:lnTo>
                  <a:pt x="787" y="1036"/>
                </a:lnTo>
                <a:lnTo>
                  <a:pt x="734" y="1022"/>
                </a:lnTo>
                <a:lnTo>
                  <a:pt x="683" y="1002"/>
                </a:lnTo>
                <a:lnTo>
                  <a:pt x="634" y="977"/>
                </a:lnTo>
                <a:lnTo>
                  <a:pt x="589" y="947"/>
                </a:lnTo>
                <a:lnTo>
                  <a:pt x="547" y="913"/>
                </a:lnTo>
                <a:lnTo>
                  <a:pt x="508" y="876"/>
                </a:lnTo>
                <a:lnTo>
                  <a:pt x="474" y="834"/>
                </a:lnTo>
                <a:lnTo>
                  <a:pt x="445" y="789"/>
                </a:lnTo>
                <a:lnTo>
                  <a:pt x="420" y="740"/>
                </a:lnTo>
                <a:lnTo>
                  <a:pt x="400" y="690"/>
                </a:lnTo>
                <a:lnTo>
                  <a:pt x="384" y="636"/>
                </a:lnTo>
                <a:lnTo>
                  <a:pt x="375" y="581"/>
                </a:lnTo>
                <a:lnTo>
                  <a:pt x="372" y="524"/>
                </a:lnTo>
                <a:lnTo>
                  <a:pt x="375" y="467"/>
                </a:lnTo>
                <a:lnTo>
                  <a:pt x="384" y="412"/>
                </a:lnTo>
                <a:lnTo>
                  <a:pt x="400" y="358"/>
                </a:lnTo>
                <a:lnTo>
                  <a:pt x="420" y="308"/>
                </a:lnTo>
                <a:lnTo>
                  <a:pt x="445" y="259"/>
                </a:lnTo>
                <a:lnTo>
                  <a:pt x="474" y="214"/>
                </a:lnTo>
                <a:lnTo>
                  <a:pt x="508" y="173"/>
                </a:lnTo>
                <a:lnTo>
                  <a:pt x="547" y="135"/>
                </a:lnTo>
                <a:lnTo>
                  <a:pt x="589" y="101"/>
                </a:lnTo>
                <a:lnTo>
                  <a:pt x="634" y="72"/>
                </a:lnTo>
                <a:lnTo>
                  <a:pt x="683" y="46"/>
                </a:lnTo>
                <a:lnTo>
                  <a:pt x="734" y="27"/>
                </a:lnTo>
                <a:lnTo>
                  <a:pt x="787" y="12"/>
                </a:lnTo>
                <a:lnTo>
                  <a:pt x="844" y="2"/>
                </a:lnTo>
                <a:lnTo>
                  <a:pt x="901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箭头: 右 74"/>
          <p:cNvSpPr/>
          <p:nvPr>
            <p:custDataLst>
              <p:tags r:id="rId10"/>
            </p:custDataLst>
          </p:nvPr>
        </p:nvSpPr>
        <p:spPr>
          <a:xfrm rot="21163141">
            <a:off x="4187059" y="2872872"/>
            <a:ext cx="226857" cy="26716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箭头: 右 75"/>
          <p:cNvSpPr/>
          <p:nvPr>
            <p:custDataLst>
              <p:tags r:id="rId11"/>
            </p:custDataLst>
          </p:nvPr>
        </p:nvSpPr>
        <p:spPr>
          <a:xfrm rot="588422">
            <a:off x="7381799" y="2933539"/>
            <a:ext cx="226857" cy="267161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12"/>
            </p:custDataLst>
          </p:nvPr>
        </p:nvSpPr>
        <p:spPr>
          <a:xfrm>
            <a:off x="1739886" y="3065965"/>
            <a:ext cx="227237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RPA</a:t>
            </a:r>
            <a:endParaRPr lang="en-US" altLang="zh-CN" sz="1600" b="1" spc="15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9" name="Straight Connector 31"/>
          <p:cNvCxnSpPr/>
          <p:nvPr>
            <p:custDataLst>
              <p:tags r:id="rId13"/>
            </p:custDataLst>
          </p:nvPr>
        </p:nvCxnSpPr>
        <p:spPr>
          <a:xfrm flipV="1">
            <a:off x="5936748" y="3450600"/>
            <a:ext cx="0" cy="58773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 85"/>
          <p:cNvSpPr/>
          <p:nvPr>
            <p:custDataLst>
              <p:tags r:id="rId14"/>
            </p:custDataLst>
          </p:nvPr>
        </p:nvSpPr>
        <p:spPr bwMode="auto">
          <a:xfrm>
            <a:off x="4683823" y="1975233"/>
            <a:ext cx="2506561" cy="1651615"/>
          </a:xfrm>
          <a:custGeom>
            <a:avLst/>
            <a:gdLst>
              <a:gd name="T0" fmla="*/ 844 w 844"/>
              <a:gd name="T1" fmla="*/ 57 h 556"/>
              <a:gd name="T2" fmla="*/ 844 w 844"/>
              <a:gd name="T3" fmla="*/ 57 h 556"/>
              <a:gd name="T4" fmla="*/ 422 w 844"/>
              <a:gd name="T5" fmla="*/ 0 h 556"/>
              <a:gd name="T6" fmla="*/ 0 w 844"/>
              <a:gd name="T7" fmla="*/ 57 h 556"/>
              <a:gd name="T8" fmla="*/ 0 w 844"/>
              <a:gd name="T9" fmla="*/ 519 h 556"/>
              <a:gd name="T10" fmla="*/ 36 w 844"/>
              <a:gd name="T11" fmla="*/ 556 h 556"/>
              <a:gd name="T12" fmla="*/ 409 w 844"/>
              <a:gd name="T13" fmla="*/ 506 h 556"/>
              <a:gd name="T14" fmla="*/ 808 w 844"/>
              <a:gd name="T15" fmla="*/ 556 h 556"/>
              <a:gd name="T16" fmla="*/ 808 w 844"/>
              <a:gd name="T17" fmla="*/ 556 h 556"/>
              <a:gd name="T18" fmla="*/ 808 w 844"/>
              <a:gd name="T19" fmla="*/ 556 h 556"/>
              <a:gd name="T20" fmla="*/ 808 w 844"/>
              <a:gd name="T21" fmla="*/ 556 h 556"/>
              <a:gd name="T22" fmla="*/ 808 w 844"/>
              <a:gd name="T23" fmla="*/ 556 h 556"/>
              <a:gd name="T24" fmla="*/ 844 w 844"/>
              <a:gd name="T25" fmla="*/ 519 h 556"/>
              <a:gd name="T26" fmla="*/ 844 w 844"/>
              <a:gd name="T27" fmla="*/ 5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44" h="556">
                <a:moveTo>
                  <a:pt x="844" y="57"/>
                </a:moveTo>
                <a:cubicBezTo>
                  <a:pt x="844" y="57"/>
                  <a:pt x="844" y="57"/>
                  <a:pt x="844" y="57"/>
                </a:cubicBezTo>
                <a:cubicBezTo>
                  <a:pt x="844" y="57"/>
                  <a:pt x="666" y="0"/>
                  <a:pt x="422" y="0"/>
                </a:cubicBezTo>
                <a:cubicBezTo>
                  <a:pt x="178" y="0"/>
                  <a:pt x="0" y="57"/>
                  <a:pt x="0" y="57"/>
                </a:cubicBezTo>
                <a:cubicBezTo>
                  <a:pt x="0" y="519"/>
                  <a:pt x="0" y="519"/>
                  <a:pt x="0" y="519"/>
                </a:cubicBezTo>
                <a:cubicBezTo>
                  <a:pt x="36" y="556"/>
                  <a:pt x="36" y="556"/>
                  <a:pt x="36" y="556"/>
                </a:cubicBezTo>
                <a:cubicBezTo>
                  <a:pt x="36" y="556"/>
                  <a:pt x="194" y="506"/>
                  <a:pt x="409" y="506"/>
                </a:cubicBezTo>
                <a:cubicBezTo>
                  <a:pt x="623" y="506"/>
                  <a:pt x="807" y="556"/>
                  <a:pt x="808" y="556"/>
                </a:cubicBezTo>
                <a:cubicBezTo>
                  <a:pt x="808" y="556"/>
                  <a:pt x="808" y="556"/>
                  <a:pt x="808" y="556"/>
                </a:cubicBezTo>
                <a:cubicBezTo>
                  <a:pt x="808" y="556"/>
                  <a:pt x="808" y="556"/>
                  <a:pt x="808" y="556"/>
                </a:cubicBezTo>
                <a:cubicBezTo>
                  <a:pt x="808" y="556"/>
                  <a:pt x="808" y="556"/>
                  <a:pt x="808" y="556"/>
                </a:cubicBezTo>
                <a:cubicBezTo>
                  <a:pt x="808" y="556"/>
                  <a:pt x="808" y="556"/>
                  <a:pt x="808" y="556"/>
                </a:cubicBezTo>
                <a:cubicBezTo>
                  <a:pt x="844" y="519"/>
                  <a:pt x="844" y="519"/>
                  <a:pt x="844" y="519"/>
                </a:cubicBezTo>
                <a:lnTo>
                  <a:pt x="844" y="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0" cap="none" spc="-3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Freeform 97"/>
          <p:cNvSpPr/>
          <p:nvPr>
            <p:custDataLst>
              <p:tags r:id="rId15"/>
            </p:custDataLst>
          </p:nvPr>
        </p:nvSpPr>
        <p:spPr bwMode="auto">
          <a:xfrm>
            <a:off x="4683823" y="1975233"/>
            <a:ext cx="2506561" cy="276454"/>
          </a:xfrm>
          <a:custGeom>
            <a:avLst/>
            <a:gdLst>
              <a:gd name="T0" fmla="*/ 844 w 844"/>
              <a:gd name="T1" fmla="*/ 57 h 93"/>
              <a:gd name="T2" fmla="*/ 808 w 844"/>
              <a:gd name="T3" fmla="*/ 93 h 93"/>
              <a:gd name="T4" fmla="*/ 409 w 844"/>
              <a:gd name="T5" fmla="*/ 44 h 93"/>
              <a:gd name="T6" fmla="*/ 36 w 844"/>
              <a:gd name="T7" fmla="*/ 93 h 93"/>
              <a:gd name="T8" fmla="*/ 0 w 844"/>
              <a:gd name="T9" fmla="*/ 57 h 93"/>
              <a:gd name="T10" fmla="*/ 422 w 844"/>
              <a:gd name="T11" fmla="*/ 0 h 93"/>
              <a:gd name="T12" fmla="*/ 844 w 844"/>
              <a:gd name="T13" fmla="*/ 57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4" h="93">
                <a:moveTo>
                  <a:pt x="844" y="57"/>
                </a:moveTo>
                <a:cubicBezTo>
                  <a:pt x="808" y="93"/>
                  <a:pt x="808" y="93"/>
                  <a:pt x="808" y="93"/>
                </a:cubicBezTo>
                <a:cubicBezTo>
                  <a:pt x="808" y="93"/>
                  <a:pt x="624" y="44"/>
                  <a:pt x="409" y="44"/>
                </a:cubicBezTo>
                <a:cubicBezTo>
                  <a:pt x="194" y="44"/>
                  <a:pt x="36" y="93"/>
                  <a:pt x="36" y="93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178" y="0"/>
                  <a:pt x="422" y="0"/>
                </a:cubicBezTo>
                <a:cubicBezTo>
                  <a:pt x="666" y="0"/>
                  <a:pt x="844" y="57"/>
                  <a:pt x="844" y="5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Freeform 98"/>
          <p:cNvSpPr/>
          <p:nvPr>
            <p:custDataLst>
              <p:tags r:id="rId16"/>
            </p:custDataLst>
          </p:nvPr>
        </p:nvSpPr>
        <p:spPr bwMode="auto">
          <a:xfrm>
            <a:off x="4683823" y="2144374"/>
            <a:ext cx="106602" cy="1481763"/>
          </a:xfrm>
          <a:custGeom>
            <a:avLst/>
            <a:gdLst>
              <a:gd name="T0" fmla="*/ 72 w 72"/>
              <a:gd name="T1" fmla="*/ 998 h 998"/>
              <a:gd name="T2" fmla="*/ 0 w 72"/>
              <a:gd name="T3" fmla="*/ 924 h 998"/>
              <a:gd name="T4" fmla="*/ 0 w 72"/>
              <a:gd name="T5" fmla="*/ 0 h 998"/>
              <a:gd name="T6" fmla="*/ 72 w 72"/>
              <a:gd name="T7" fmla="*/ 72 h 998"/>
              <a:gd name="T8" fmla="*/ 72 w 72"/>
              <a:gd name="T9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998">
                <a:moveTo>
                  <a:pt x="72" y="998"/>
                </a:moveTo>
                <a:lnTo>
                  <a:pt x="0" y="924"/>
                </a:lnTo>
                <a:lnTo>
                  <a:pt x="0" y="0"/>
                </a:lnTo>
                <a:lnTo>
                  <a:pt x="72" y="72"/>
                </a:lnTo>
                <a:lnTo>
                  <a:pt x="72" y="99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Freeform 99"/>
          <p:cNvSpPr/>
          <p:nvPr>
            <p:custDataLst>
              <p:tags r:id="rId17"/>
            </p:custDataLst>
          </p:nvPr>
        </p:nvSpPr>
        <p:spPr bwMode="auto">
          <a:xfrm>
            <a:off x="7083071" y="2144374"/>
            <a:ext cx="106602" cy="1481763"/>
          </a:xfrm>
          <a:custGeom>
            <a:avLst/>
            <a:gdLst>
              <a:gd name="T0" fmla="*/ 0 w 72"/>
              <a:gd name="T1" fmla="*/ 998 h 998"/>
              <a:gd name="T2" fmla="*/ 72 w 72"/>
              <a:gd name="T3" fmla="*/ 924 h 998"/>
              <a:gd name="T4" fmla="*/ 72 w 72"/>
              <a:gd name="T5" fmla="*/ 0 h 998"/>
              <a:gd name="T6" fmla="*/ 0 w 72"/>
              <a:gd name="T7" fmla="*/ 72 h 998"/>
              <a:gd name="T8" fmla="*/ 0 w 72"/>
              <a:gd name="T9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998">
                <a:moveTo>
                  <a:pt x="0" y="998"/>
                </a:moveTo>
                <a:lnTo>
                  <a:pt x="72" y="924"/>
                </a:lnTo>
                <a:lnTo>
                  <a:pt x="72" y="0"/>
                </a:lnTo>
                <a:lnTo>
                  <a:pt x="0" y="72"/>
                </a:lnTo>
                <a:lnTo>
                  <a:pt x="0" y="99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Oval 80"/>
          <p:cNvSpPr/>
          <p:nvPr>
            <p:custDataLst>
              <p:tags r:id="rId18"/>
            </p:custDataLst>
          </p:nvPr>
        </p:nvSpPr>
        <p:spPr>
          <a:xfrm>
            <a:off x="5482625" y="1563750"/>
            <a:ext cx="907536" cy="90753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0" bIns="0" rtlCol="0" anchor="ctr"/>
          <a:p>
            <a:pPr algn="ctr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2" name="Freeform 1109"/>
          <p:cNvSpPr/>
          <p:nvPr>
            <p:custDataLst>
              <p:tags r:id="rId19"/>
            </p:custDataLst>
          </p:nvPr>
        </p:nvSpPr>
        <p:spPr bwMode="auto">
          <a:xfrm>
            <a:off x="5665980" y="1830965"/>
            <a:ext cx="541537" cy="448438"/>
          </a:xfrm>
          <a:custGeom>
            <a:avLst/>
            <a:gdLst>
              <a:gd name="T0" fmla="*/ 1035 w 6296"/>
              <a:gd name="T1" fmla="*/ 19 h 5213"/>
              <a:gd name="T2" fmla="*/ 1287 w 6296"/>
              <a:gd name="T3" fmla="*/ 153 h 5213"/>
              <a:gd name="T4" fmla="*/ 1450 w 6296"/>
              <a:gd name="T5" fmla="*/ 392 h 5213"/>
              <a:gd name="T6" fmla="*/ 5246 w 6296"/>
              <a:gd name="T7" fmla="*/ 2662 h 5213"/>
              <a:gd name="T8" fmla="*/ 5874 w 6296"/>
              <a:gd name="T9" fmla="*/ 1058 h 5213"/>
              <a:gd name="T10" fmla="*/ 5847 w 6296"/>
              <a:gd name="T11" fmla="*/ 967 h 5213"/>
              <a:gd name="T12" fmla="*/ 2674 w 6296"/>
              <a:gd name="T13" fmla="*/ 944 h 5213"/>
              <a:gd name="T14" fmla="*/ 2534 w 6296"/>
              <a:gd name="T15" fmla="*/ 833 h 5213"/>
              <a:gd name="T16" fmla="*/ 2534 w 6296"/>
              <a:gd name="T17" fmla="*/ 650 h 5213"/>
              <a:gd name="T18" fmla="*/ 2674 w 6296"/>
              <a:gd name="T19" fmla="*/ 539 h 5213"/>
              <a:gd name="T20" fmla="*/ 5935 w 6296"/>
              <a:gd name="T21" fmla="*/ 552 h 5213"/>
              <a:gd name="T22" fmla="*/ 6165 w 6296"/>
              <a:gd name="T23" fmla="*/ 693 h 5213"/>
              <a:gd name="T24" fmla="*/ 6287 w 6296"/>
              <a:gd name="T25" fmla="*/ 934 h 5213"/>
              <a:gd name="T26" fmla="*/ 6266 w 6296"/>
              <a:gd name="T27" fmla="*/ 1204 h 5213"/>
              <a:gd name="T28" fmla="*/ 5582 w 6296"/>
              <a:gd name="T29" fmla="*/ 2927 h 5213"/>
              <a:gd name="T30" fmla="*/ 5357 w 6296"/>
              <a:gd name="T31" fmla="*/ 3063 h 5213"/>
              <a:gd name="T32" fmla="*/ 2166 w 6296"/>
              <a:gd name="T33" fmla="*/ 3428 h 5213"/>
              <a:gd name="T34" fmla="*/ 5286 w 6296"/>
              <a:gd name="T35" fmla="*/ 3470 h 5213"/>
              <a:gd name="T36" fmla="*/ 5422 w 6296"/>
              <a:gd name="T37" fmla="*/ 3631 h 5213"/>
              <a:gd name="T38" fmla="*/ 5422 w 6296"/>
              <a:gd name="T39" fmla="*/ 3848 h 5213"/>
              <a:gd name="T40" fmla="*/ 5286 w 6296"/>
              <a:gd name="T41" fmla="*/ 4011 h 5213"/>
              <a:gd name="T42" fmla="*/ 4837 w 6296"/>
              <a:gd name="T43" fmla="*/ 4053 h 5213"/>
              <a:gd name="T44" fmla="*/ 5030 w 6296"/>
              <a:gd name="T45" fmla="*/ 4274 h 5213"/>
              <a:gd name="T46" fmla="*/ 5103 w 6296"/>
              <a:gd name="T47" fmla="*/ 4571 h 5213"/>
              <a:gd name="T48" fmla="*/ 5015 w 6296"/>
              <a:gd name="T49" fmla="*/ 4894 h 5213"/>
              <a:gd name="T50" fmla="*/ 4784 w 6296"/>
              <a:gd name="T51" fmla="*/ 5125 h 5213"/>
              <a:gd name="T52" fmla="*/ 4459 w 6296"/>
              <a:gd name="T53" fmla="*/ 5213 h 5213"/>
              <a:gd name="T54" fmla="*/ 4136 w 6296"/>
              <a:gd name="T55" fmla="*/ 5125 h 5213"/>
              <a:gd name="T56" fmla="*/ 3905 w 6296"/>
              <a:gd name="T57" fmla="*/ 4894 h 5213"/>
              <a:gd name="T58" fmla="*/ 3818 w 6296"/>
              <a:gd name="T59" fmla="*/ 4571 h 5213"/>
              <a:gd name="T60" fmla="*/ 3890 w 6296"/>
              <a:gd name="T61" fmla="*/ 4274 h 5213"/>
              <a:gd name="T62" fmla="*/ 4083 w 6296"/>
              <a:gd name="T63" fmla="*/ 4053 h 5213"/>
              <a:gd name="T64" fmla="*/ 3038 w 6296"/>
              <a:gd name="T65" fmla="*/ 4211 h 5213"/>
              <a:gd name="T66" fmla="*/ 3143 w 6296"/>
              <a:gd name="T67" fmla="*/ 4492 h 5213"/>
              <a:gd name="T68" fmla="*/ 3098 w 6296"/>
              <a:gd name="T69" fmla="*/ 4821 h 5213"/>
              <a:gd name="T70" fmla="*/ 2899 w 6296"/>
              <a:gd name="T71" fmla="*/ 5079 h 5213"/>
              <a:gd name="T72" fmla="*/ 2593 w 6296"/>
              <a:gd name="T73" fmla="*/ 5207 h 5213"/>
              <a:gd name="T74" fmla="*/ 2257 w 6296"/>
              <a:gd name="T75" fmla="*/ 5163 h 5213"/>
              <a:gd name="T76" fmla="*/ 1998 w 6296"/>
              <a:gd name="T77" fmla="*/ 4962 h 5213"/>
              <a:gd name="T78" fmla="*/ 1870 w 6296"/>
              <a:gd name="T79" fmla="*/ 4657 h 5213"/>
              <a:gd name="T80" fmla="*/ 1906 w 6296"/>
              <a:gd name="T81" fmla="*/ 4343 h 5213"/>
              <a:gd name="T82" fmla="*/ 2072 w 6296"/>
              <a:gd name="T83" fmla="*/ 4099 h 5213"/>
              <a:gd name="T84" fmla="*/ 1898 w 6296"/>
              <a:gd name="T85" fmla="*/ 3999 h 5213"/>
              <a:gd name="T86" fmla="*/ 1660 w 6296"/>
              <a:gd name="T87" fmla="*/ 3804 h 5213"/>
              <a:gd name="T88" fmla="*/ 867 w 6296"/>
              <a:gd name="T89" fmla="*/ 627 h 5213"/>
              <a:gd name="T90" fmla="*/ 155 w 6296"/>
              <a:gd name="T91" fmla="*/ 583 h 5213"/>
              <a:gd name="T92" fmla="*/ 19 w 6296"/>
              <a:gd name="T93" fmla="*/ 422 h 5213"/>
              <a:gd name="T94" fmla="*/ 19 w 6296"/>
              <a:gd name="T95" fmla="*/ 204 h 5213"/>
              <a:gd name="T96" fmla="*/ 155 w 6296"/>
              <a:gd name="T97" fmla="*/ 44 h 5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96" h="5213">
                <a:moveTo>
                  <a:pt x="313" y="0"/>
                </a:moveTo>
                <a:lnTo>
                  <a:pt x="886" y="0"/>
                </a:lnTo>
                <a:lnTo>
                  <a:pt x="963" y="6"/>
                </a:lnTo>
                <a:lnTo>
                  <a:pt x="1035" y="19"/>
                </a:lnTo>
                <a:lnTo>
                  <a:pt x="1104" y="42"/>
                </a:lnTo>
                <a:lnTo>
                  <a:pt x="1171" y="71"/>
                </a:lnTo>
                <a:lnTo>
                  <a:pt x="1232" y="109"/>
                </a:lnTo>
                <a:lnTo>
                  <a:pt x="1287" y="153"/>
                </a:lnTo>
                <a:lnTo>
                  <a:pt x="1339" y="204"/>
                </a:lnTo>
                <a:lnTo>
                  <a:pt x="1383" y="262"/>
                </a:lnTo>
                <a:lnTo>
                  <a:pt x="1421" y="325"/>
                </a:lnTo>
                <a:lnTo>
                  <a:pt x="1450" y="392"/>
                </a:lnTo>
                <a:lnTo>
                  <a:pt x="1472" y="464"/>
                </a:lnTo>
                <a:lnTo>
                  <a:pt x="1986" y="2666"/>
                </a:lnTo>
                <a:lnTo>
                  <a:pt x="5223" y="2666"/>
                </a:lnTo>
                <a:lnTo>
                  <a:pt x="5246" y="2662"/>
                </a:lnTo>
                <a:lnTo>
                  <a:pt x="5269" y="2650"/>
                </a:lnTo>
                <a:lnTo>
                  <a:pt x="5286" y="2635"/>
                </a:lnTo>
                <a:lnTo>
                  <a:pt x="5298" y="2612"/>
                </a:lnTo>
                <a:lnTo>
                  <a:pt x="5874" y="1058"/>
                </a:lnTo>
                <a:lnTo>
                  <a:pt x="5880" y="1034"/>
                </a:lnTo>
                <a:lnTo>
                  <a:pt x="5876" y="1009"/>
                </a:lnTo>
                <a:lnTo>
                  <a:pt x="5865" y="984"/>
                </a:lnTo>
                <a:lnTo>
                  <a:pt x="5847" y="967"/>
                </a:lnTo>
                <a:lnTo>
                  <a:pt x="5825" y="953"/>
                </a:lnTo>
                <a:lnTo>
                  <a:pt x="5800" y="950"/>
                </a:lnTo>
                <a:lnTo>
                  <a:pt x="2721" y="950"/>
                </a:lnTo>
                <a:lnTo>
                  <a:pt x="2674" y="944"/>
                </a:lnTo>
                <a:lnTo>
                  <a:pt x="2630" y="929"/>
                </a:lnTo>
                <a:lnTo>
                  <a:pt x="2590" y="904"/>
                </a:lnTo>
                <a:lnTo>
                  <a:pt x="2559" y="871"/>
                </a:lnTo>
                <a:lnTo>
                  <a:pt x="2534" y="833"/>
                </a:lnTo>
                <a:lnTo>
                  <a:pt x="2517" y="789"/>
                </a:lnTo>
                <a:lnTo>
                  <a:pt x="2513" y="741"/>
                </a:lnTo>
                <a:lnTo>
                  <a:pt x="2517" y="693"/>
                </a:lnTo>
                <a:lnTo>
                  <a:pt x="2534" y="650"/>
                </a:lnTo>
                <a:lnTo>
                  <a:pt x="2559" y="611"/>
                </a:lnTo>
                <a:lnTo>
                  <a:pt x="2590" y="579"/>
                </a:lnTo>
                <a:lnTo>
                  <a:pt x="2630" y="554"/>
                </a:lnTo>
                <a:lnTo>
                  <a:pt x="2674" y="539"/>
                </a:lnTo>
                <a:lnTo>
                  <a:pt x="2721" y="533"/>
                </a:lnTo>
                <a:lnTo>
                  <a:pt x="5800" y="533"/>
                </a:lnTo>
                <a:lnTo>
                  <a:pt x="5869" y="539"/>
                </a:lnTo>
                <a:lnTo>
                  <a:pt x="5935" y="552"/>
                </a:lnTo>
                <a:lnTo>
                  <a:pt x="6000" y="575"/>
                </a:lnTo>
                <a:lnTo>
                  <a:pt x="6059" y="607"/>
                </a:lnTo>
                <a:lnTo>
                  <a:pt x="6115" y="646"/>
                </a:lnTo>
                <a:lnTo>
                  <a:pt x="6165" y="693"/>
                </a:lnTo>
                <a:lnTo>
                  <a:pt x="6208" y="747"/>
                </a:lnTo>
                <a:lnTo>
                  <a:pt x="6243" y="806"/>
                </a:lnTo>
                <a:lnTo>
                  <a:pt x="6270" y="869"/>
                </a:lnTo>
                <a:lnTo>
                  <a:pt x="6287" y="934"/>
                </a:lnTo>
                <a:lnTo>
                  <a:pt x="6296" y="1001"/>
                </a:lnTo>
                <a:lnTo>
                  <a:pt x="6294" y="1070"/>
                </a:lnTo>
                <a:lnTo>
                  <a:pt x="6285" y="1137"/>
                </a:lnTo>
                <a:lnTo>
                  <a:pt x="6266" y="1204"/>
                </a:lnTo>
                <a:lnTo>
                  <a:pt x="5689" y="2757"/>
                </a:lnTo>
                <a:lnTo>
                  <a:pt x="5660" y="2820"/>
                </a:lnTo>
                <a:lnTo>
                  <a:pt x="5624" y="2878"/>
                </a:lnTo>
                <a:lnTo>
                  <a:pt x="5582" y="2927"/>
                </a:lnTo>
                <a:lnTo>
                  <a:pt x="5532" y="2973"/>
                </a:lnTo>
                <a:lnTo>
                  <a:pt x="5477" y="3011"/>
                </a:lnTo>
                <a:lnTo>
                  <a:pt x="5420" y="3042"/>
                </a:lnTo>
                <a:lnTo>
                  <a:pt x="5357" y="3063"/>
                </a:lnTo>
                <a:lnTo>
                  <a:pt x="5290" y="3076"/>
                </a:lnTo>
                <a:lnTo>
                  <a:pt x="5223" y="3082"/>
                </a:lnTo>
                <a:lnTo>
                  <a:pt x="2085" y="3082"/>
                </a:lnTo>
                <a:lnTo>
                  <a:pt x="2166" y="3428"/>
                </a:lnTo>
                <a:lnTo>
                  <a:pt x="5129" y="3428"/>
                </a:lnTo>
                <a:lnTo>
                  <a:pt x="5185" y="3432"/>
                </a:lnTo>
                <a:lnTo>
                  <a:pt x="5238" y="3447"/>
                </a:lnTo>
                <a:lnTo>
                  <a:pt x="5286" y="3470"/>
                </a:lnTo>
                <a:lnTo>
                  <a:pt x="5330" y="3501"/>
                </a:lnTo>
                <a:lnTo>
                  <a:pt x="5368" y="3539"/>
                </a:lnTo>
                <a:lnTo>
                  <a:pt x="5399" y="3583"/>
                </a:lnTo>
                <a:lnTo>
                  <a:pt x="5422" y="3631"/>
                </a:lnTo>
                <a:lnTo>
                  <a:pt x="5437" y="3684"/>
                </a:lnTo>
                <a:lnTo>
                  <a:pt x="5441" y="3739"/>
                </a:lnTo>
                <a:lnTo>
                  <a:pt x="5437" y="3797"/>
                </a:lnTo>
                <a:lnTo>
                  <a:pt x="5422" y="3848"/>
                </a:lnTo>
                <a:lnTo>
                  <a:pt x="5399" y="3898"/>
                </a:lnTo>
                <a:lnTo>
                  <a:pt x="5368" y="3942"/>
                </a:lnTo>
                <a:lnTo>
                  <a:pt x="5330" y="3980"/>
                </a:lnTo>
                <a:lnTo>
                  <a:pt x="5286" y="4011"/>
                </a:lnTo>
                <a:lnTo>
                  <a:pt x="5238" y="4034"/>
                </a:lnTo>
                <a:lnTo>
                  <a:pt x="5185" y="4047"/>
                </a:lnTo>
                <a:lnTo>
                  <a:pt x="5129" y="4053"/>
                </a:lnTo>
                <a:lnTo>
                  <a:pt x="4837" y="4053"/>
                </a:lnTo>
                <a:lnTo>
                  <a:pt x="4895" y="4101"/>
                </a:lnTo>
                <a:lnTo>
                  <a:pt x="4946" y="4152"/>
                </a:lnTo>
                <a:lnTo>
                  <a:pt x="4992" y="4211"/>
                </a:lnTo>
                <a:lnTo>
                  <a:pt x="5030" y="4274"/>
                </a:lnTo>
                <a:lnTo>
                  <a:pt x="5061" y="4343"/>
                </a:lnTo>
                <a:lnTo>
                  <a:pt x="5084" y="4416"/>
                </a:lnTo>
                <a:lnTo>
                  <a:pt x="5097" y="4492"/>
                </a:lnTo>
                <a:lnTo>
                  <a:pt x="5103" y="4571"/>
                </a:lnTo>
                <a:lnTo>
                  <a:pt x="5097" y="4657"/>
                </a:lnTo>
                <a:lnTo>
                  <a:pt x="5080" y="4741"/>
                </a:lnTo>
                <a:lnTo>
                  <a:pt x="5051" y="4821"/>
                </a:lnTo>
                <a:lnTo>
                  <a:pt x="5015" y="4894"/>
                </a:lnTo>
                <a:lnTo>
                  <a:pt x="4969" y="4962"/>
                </a:lnTo>
                <a:lnTo>
                  <a:pt x="4914" y="5025"/>
                </a:lnTo>
                <a:lnTo>
                  <a:pt x="4853" y="5079"/>
                </a:lnTo>
                <a:lnTo>
                  <a:pt x="4784" y="5125"/>
                </a:lnTo>
                <a:lnTo>
                  <a:pt x="4709" y="5163"/>
                </a:lnTo>
                <a:lnTo>
                  <a:pt x="4631" y="5190"/>
                </a:lnTo>
                <a:lnTo>
                  <a:pt x="4547" y="5207"/>
                </a:lnTo>
                <a:lnTo>
                  <a:pt x="4459" y="5213"/>
                </a:lnTo>
                <a:lnTo>
                  <a:pt x="4373" y="5207"/>
                </a:lnTo>
                <a:lnTo>
                  <a:pt x="4289" y="5190"/>
                </a:lnTo>
                <a:lnTo>
                  <a:pt x="4209" y="5163"/>
                </a:lnTo>
                <a:lnTo>
                  <a:pt x="4136" y="5125"/>
                </a:lnTo>
                <a:lnTo>
                  <a:pt x="4068" y="5079"/>
                </a:lnTo>
                <a:lnTo>
                  <a:pt x="4007" y="5025"/>
                </a:lnTo>
                <a:lnTo>
                  <a:pt x="3951" y="4962"/>
                </a:lnTo>
                <a:lnTo>
                  <a:pt x="3905" y="4894"/>
                </a:lnTo>
                <a:lnTo>
                  <a:pt x="3869" y="4821"/>
                </a:lnTo>
                <a:lnTo>
                  <a:pt x="3840" y="4741"/>
                </a:lnTo>
                <a:lnTo>
                  <a:pt x="3823" y="4657"/>
                </a:lnTo>
                <a:lnTo>
                  <a:pt x="3818" y="4571"/>
                </a:lnTo>
                <a:lnTo>
                  <a:pt x="3823" y="4492"/>
                </a:lnTo>
                <a:lnTo>
                  <a:pt x="3837" y="4416"/>
                </a:lnTo>
                <a:lnTo>
                  <a:pt x="3860" y="4343"/>
                </a:lnTo>
                <a:lnTo>
                  <a:pt x="3890" y="4274"/>
                </a:lnTo>
                <a:lnTo>
                  <a:pt x="3928" y="4211"/>
                </a:lnTo>
                <a:lnTo>
                  <a:pt x="3974" y="4152"/>
                </a:lnTo>
                <a:lnTo>
                  <a:pt x="4026" y="4101"/>
                </a:lnTo>
                <a:lnTo>
                  <a:pt x="4083" y="4053"/>
                </a:lnTo>
                <a:lnTo>
                  <a:pt x="2884" y="4053"/>
                </a:lnTo>
                <a:lnTo>
                  <a:pt x="2941" y="4101"/>
                </a:lnTo>
                <a:lnTo>
                  <a:pt x="2993" y="4152"/>
                </a:lnTo>
                <a:lnTo>
                  <a:pt x="3038" y="4211"/>
                </a:lnTo>
                <a:lnTo>
                  <a:pt x="3077" y="4274"/>
                </a:lnTo>
                <a:lnTo>
                  <a:pt x="3107" y="4343"/>
                </a:lnTo>
                <a:lnTo>
                  <a:pt x="3130" y="4416"/>
                </a:lnTo>
                <a:lnTo>
                  <a:pt x="3143" y="4492"/>
                </a:lnTo>
                <a:lnTo>
                  <a:pt x="3149" y="4571"/>
                </a:lnTo>
                <a:lnTo>
                  <a:pt x="3143" y="4657"/>
                </a:lnTo>
                <a:lnTo>
                  <a:pt x="3126" y="4741"/>
                </a:lnTo>
                <a:lnTo>
                  <a:pt x="3098" y="4821"/>
                </a:lnTo>
                <a:lnTo>
                  <a:pt x="3061" y="4894"/>
                </a:lnTo>
                <a:lnTo>
                  <a:pt x="3015" y="4962"/>
                </a:lnTo>
                <a:lnTo>
                  <a:pt x="2960" y="5025"/>
                </a:lnTo>
                <a:lnTo>
                  <a:pt x="2899" y="5079"/>
                </a:lnTo>
                <a:lnTo>
                  <a:pt x="2830" y="5125"/>
                </a:lnTo>
                <a:lnTo>
                  <a:pt x="2756" y="5163"/>
                </a:lnTo>
                <a:lnTo>
                  <a:pt x="2677" y="5190"/>
                </a:lnTo>
                <a:lnTo>
                  <a:pt x="2593" y="5207"/>
                </a:lnTo>
                <a:lnTo>
                  <a:pt x="2507" y="5213"/>
                </a:lnTo>
                <a:lnTo>
                  <a:pt x="2420" y="5207"/>
                </a:lnTo>
                <a:lnTo>
                  <a:pt x="2336" y="5190"/>
                </a:lnTo>
                <a:lnTo>
                  <a:pt x="2257" y="5163"/>
                </a:lnTo>
                <a:lnTo>
                  <a:pt x="2183" y="5125"/>
                </a:lnTo>
                <a:lnTo>
                  <a:pt x="2114" y="5079"/>
                </a:lnTo>
                <a:lnTo>
                  <a:pt x="2053" y="5025"/>
                </a:lnTo>
                <a:lnTo>
                  <a:pt x="1998" y="4962"/>
                </a:lnTo>
                <a:lnTo>
                  <a:pt x="1952" y="4894"/>
                </a:lnTo>
                <a:lnTo>
                  <a:pt x="1915" y="4821"/>
                </a:lnTo>
                <a:lnTo>
                  <a:pt x="1887" y="4741"/>
                </a:lnTo>
                <a:lnTo>
                  <a:pt x="1870" y="4657"/>
                </a:lnTo>
                <a:lnTo>
                  <a:pt x="1864" y="4571"/>
                </a:lnTo>
                <a:lnTo>
                  <a:pt x="1870" y="4490"/>
                </a:lnTo>
                <a:lnTo>
                  <a:pt x="1883" y="4416"/>
                </a:lnTo>
                <a:lnTo>
                  <a:pt x="1906" y="4343"/>
                </a:lnTo>
                <a:lnTo>
                  <a:pt x="1936" y="4274"/>
                </a:lnTo>
                <a:lnTo>
                  <a:pt x="1977" y="4211"/>
                </a:lnTo>
                <a:lnTo>
                  <a:pt x="2021" y="4152"/>
                </a:lnTo>
                <a:lnTo>
                  <a:pt x="2072" y="4099"/>
                </a:lnTo>
                <a:lnTo>
                  <a:pt x="2131" y="4051"/>
                </a:lnTo>
                <a:lnTo>
                  <a:pt x="2049" y="4043"/>
                </a:lnTo>
                <a:lnTo>
                  <a:pt x="1973" y="4026"/>
                </a:lnTo>
                <a:lnTo>
                  <a:pt x="1898" y="3999"/>
                </a:lnTo>
                <a:lnTo>
                  <a:pt x="1830" y="3963"/>
                </a:lnTo>
                <a:lnTo>
                  <a:pt x="1767" y="3917"/>
                </a:lnTo>
                <a:lnTo>
                  <a:pt x="1711" y="3866"/>
                </a:lnTo>
                <a:lnTo>
                  <a:pt x="1660" y="3804"/>
                </a:lnTo>
                <a:lnTo>
                  <a:pt x="1619" y="3739"/>
                </a:lnTo>
                <a:lnTo>
                  <a:pt x="1585" y="3667"/>
                </a:lnTo>
                <a:lnTo>
                  <a:pt x="1562" y="3588"/>
                </a:lnTo>
                <a:lnTo>
                  <a:pt x="867" y="627"/>
                </a:lnTo>
                <a:lnTo>
                  <a:pt x="313" y="627"/>
                </a:lnTo>
                <a:lnTo>
                  <a:pt x="256" y="621"/>
                </a:lnTo>
                <a:lnTo>
                  <a:pt x="203" y="606"/>
                </a:lnTo>
                <a:lnTo>
                  <a:pt x="155" y="583"/>
                </a:lnTo>
                <a:lnTo>
                  <a:pt x="111" y="552"/>
                </a:lnTo>
                <a:lnTo>
                  <a:pt x="73" y="514"/>
                </a:lnTo>
                <a:lnTo>
                  <a:pt x="42" y="472"/>
                </a:lnTo>
                <a:lnTo>
                  <a:pt x="19" y="422"/>
                </a:lnTo>
                <a:lnTo>
                  <a:pt x="6" y="369"/>
                </a:lnTo>
                <a:lnTo>
                  <a:pt x="0" y="313"/>
                </a:lnTo>
                <a:lnTo>
                  <a:pt x="6" y="258"/>
                </a:lnTo>
                <a:lnTo>
                  <a:pt x="19" y="204"/>
                </a:lnTo>
                <a:lnTo>
                  <a:pt x="42" y="155"/>
                </a:lnTo>
                <a:lnTo>
                  <a:pt x="73" y="113"/>
                </a:lnTo>
                <a:lnTo>
                  <a:pt x="111" y="74"/>
                </a:lnTo>
                <a:lnTo>
                  <a:pt x="155" y="44"/>
                </a:lnTo>
                <a:lnTo>
                  <a:pt x="203" y="21"/>
                </a:lnTo>
                <a:lnTo>
                  <a:pt x="256" y="6"/>
                </a:lnTo>
                <a:lnTo>
                  <a:pt x="31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9" name="文本框 78"/>
          <p:cNvSpPr txBox="1"/>
          <p:nvPr>
            <p:custDataLst>
              <p:tags r:id="rId20"/>
            </p:custDataLst>
          </p:nvPr>
        </p:nvSpPr>
        <p:spPr>
          <a:xfrm>
            <a:off x="4800654" y="2732131"/>
            <a:ext cx="227237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协作</a:t>
            </a:r>
            <a:r>
              <a:rPr lang="zh-CN" altLang="en-US" sz="1600" b="1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机器人</a:t>
            </a:r>
            <a:endParaRPr lang="zh-CN" altLang="en-US" sz="1600" b="1" spc="15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>
            <p:custDataLst>
              <p:tags r:id="rId21"/>
            </p:custDataLst>
          </p:nvPr>
        </p:nvSpPr>
        <p:spPr>
          <a:xfrm>
            <a:off x="7861421" y="3046114"/>
            <a:ext cx="227237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 b="1" spc="15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AMR</a:t>
            </a:r>
            <a:endParaRPr lang="en-US" altLang="zh-CN" sz="1600" b="1" spc="15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22"/>
            </p:custDataLst>
          </p:nvPr>
        </p:nvSpPr>
        <p:spPr>
          <a:xfrm>
            <a:off x="1675421" y="4348577"/>
            <a:ext cx="2401308" cy="94639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RPA，软件机器人的代表</a:t>
            </a:r>
            <a:endParaRPr lang="zh-CN" altLang="en-US" sz="1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83" name="文本框 82"/>
          <p:cNvSpPr txBox="1"/>
          <p:nvPr>
            <p:custDataLst>
              <p:tags r:id="rId23"/>
            </p:custDataLst>
          </p:nvPr>
        </p:nvSpPr>
        <p:spPr>
          <a:xfrm>
            <a:off x="4548505" y="4348480"/>
            <a:ext cx="2633345" cy="946150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 协作机器人，弥补劳动力缺口</a:t>
            </a:r>
            <a:endParaRPr lang="zh-CN" altLang="en-US" sz="1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84" name="文本框 83"/>
          <p:cNvSpPr txBox="1"/>
          <p:nvPr>
            <p:custDataLst>
              <p:tags r:id="rId24"/>
            </p:custDataLst>
          </p:nvPr>
        </p:nvSpPr>
        <p:spPr>
          <a:xfrm>
            <a:off x="7796957" y="4348577"/>
            <a:ext cx="2401308" cy="94639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norm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  <a:sym typeface="+mn-ea"/>
              </a:rPr>
              <a:t>AMR自主移动机器人，代人跑腿。</a:t>
            </a:r>
            <a:endParaRPr lang="zh-CN" altLang="en-US" sz="1400">
              <a:latin typeface="方正清刻本悦宋简体" panose="02000000000000000000" charset="-122"/>
              <a:ea typeface="方正清刻本悦宋简体" panose="020000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5" name="computer_159343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8787813" y="2228105"/>
            <a:ext cx="418938" cy="381890"/>
          </a:xfrm>
          <a:custGeom>
            <a:avLst/>
            <a:gdLst>
              <a:gd name="T0" fmla="*/ 325000 h 606722"/>
              <a:gd name="T1" fmla="*/ 325000 h 606722"/>
              <a:gd name="T2" fmla="*/ 325000 h 606722"/>
              <a:gd name="T3" fmla="*/ 325000 h 606722"/>
              <a:gd name="T4" fmla="*/ 325000 h 606722"/>
              <a:gd name="T5" fmla="*/ 325000 h 606722"/>
              <a:gd name="T6" fmla="*/ 325000 h 606722"/>
              <a:gd name="T7" fmla="*/ 325000 h 606722"/>
              <a:gd name="T8" fmla="*/ 325000 h 606722"/>
              <a:gd name="T9" fmla="*/ 325000 h 606722"/>
              <a:gd name="T10" fmla="*/ 325000 h 606722"/>
              <a:gd name="T11" fmla="*/ 325000 h 606722"/>
              <a:gd name="T12" fmla="*/ 325000 h 606722"/>
              <a:gd name="T13" fmla="*/ 325000 h 606722"/>
              <a:gd name="T14" fmla="*/ 325000 h 606722"/>
              <a:gd name="T15" fmla="*/ 325000 h 606722"/>
              <a:gd name="T16" fmla="*/ 325000 h 606722"/>
              <a:gd name="T17" fmla="*/ 325000 h 606722"/>
              <a:gd name="T18" fmla="*/ 325000 h 606722"/>
              <a:gd name="T19" fmla="*/ 325000 h 606722"/>
              <a:gd name="T20" fmla="*/ 325000 h 606722"/>
              <a:gd name="T21" fmla="*/ 325000 h 606722"/>
              <a:gd name="T22" fmla="*/ 325000 h 606722"/>
              <a:gd name="T23" fmla="*/ 325000 h 606722"/>
              <a:gd name="T24" fmla="*/ 325000 h 606722"/>
              <a:gd name="T25" fmla="*/ 325000 h 606722"/>
              <a:gd name="T26" fmla="*/ 325000 h 606722"/>
              <a:gd name="T27" fmla="*/ 325000 h 606722"/>
              <a:gd name="T28" fmla="*/ 325000 h 606722"/>
              <a:gd name="T29" fmla="*/ 325000 h 606722"/>
              <a:gd name="T30" fmla="*/ 325000 h 606722"/>
              <a:gd name="T31" fmla="*/ 325000 h 606722"/>
              <a:gd name="T32" fmla="*/ 325000 h 606722"/>
              <a:gd name="T33" fmla="*/ 325000 h 606722"/>
              <a:gd name="T34" fmla="*/ 325000 h 606722"/>
              <a:gd name="T35" fmla="*/ 325000 h 606722"/>
              <a:gd name="T36" fmla="*/ 325000 h 606722"/>
              <a:gd name="T37" fmla="*/ 325000 h 606722"/>
              <a:gd name="T38" fmla="*/ 325000 h 606722"/>
              <a:gd name="T39" fmla="*/ 325000 h 606722"/>
              <a:gd name="T40" fmla="*/ 325000 h 606722"/>
              <a:gd name="T41" fmla="*/ 325000 h 606722"/>
              <a:gd name="T42" fmla="*/ 325000 h 606722"/>
              <a:gd name="T43" fmla="*/ 325000 h 606722"/>
              <a:gd name="T44" fmla="*/ 325000 h 606722"/>
              <a:gd name="T45" fmla="*/ 325000 h 606722"/>
              <a:gd name="T46" fmla="*/ 325000 h 606722"/>
              <a:gd name="T47" fmla="*/ 325000 h 606722"/>
              <a:gd name="T48" fmla="*/ 325000 h 606722"/>
              <a:gd name="T49" fmla="*/ 325000 h 606722"/>
              <a:gd name="T50" fmla="*/ 325000 h 606722"/>
              <a:gd name="T51" fmla="*/ 325000 h 606722"/>
              <a:gd name="T52" fmla="*/ 325000 h 606722"/>
              <a:gd name="T53" fmla="*/ 325000 h 606722"/>
              <a:gd name="T54" fmla="*/ 325000 h 606722"/>
              <a:gd name="T55" fmla="*/ 325000 h 606722"/>
              <a:gd name="T56" fmla="*/ 325000 h 606722"/>
              <a:gd name="T57" fmla="*/ 325000 h 606722"/>
              <a:gd name="T58" fmla="*/ 325000 h 606722"/>
              <a:gd name="T59" fmla="*/ 325000 h 606722"/>
              <a:gd name="T60" fmla="*/ 325000 h 606722"/>
              <a:gd name="T61" fmla="*/ 325000 h 606722"/>
              <a:gd name="T62" fmla="*/ 325000 h 606722"/>
              <a:gd name="T63" fmla="*/ 325000 h 606722"/>
              <a:gd name="T64" fmla="*/ 325000 h 606722"/>
              <a:gd name="T65" fmla="*/ 325000 h 606722"/>
              <a:gd name="T66" fmla="*/ 325000 h 606722"/>
              <a:gd name="T67" fmla="*/ 325000 h 606722"/>
              <a:gd name="T68" fmla="*/ 325000 h 606722"/>
              <a:gd name="T69" fmla="*/ 325000 h 606722"/>
              <a:gd name="T70" fmla="*/ 325000 h 606722"/>
              <a:gd name="T71" fmla="*/ 325000 h 606722"/>
              <a:gd name="T72" fmla="*/ 325000 h 606722"/>
              <a:gd name="T73" fmla="*/ 325000 h 606722"/>
              <a:gd name="T74" fmla="*/ 325000 h 606722"/>
              <a:gd name="T75" fmla="*/ 325000 h 606722"/>
              <a:gd name="T76" fmla="*/ 325000 h 606722"/>
              <a:gd name="T77" fmla="*/ 325000 h 606722"/>
              <a:gd name="T78" fmla="*/ 325000 h 606722"/>
              <a:gd name="T79" fmla="*/ 325000 h 606722"/>
              <a:gd name="T80" fmla="*/ 325000 h 606722"/>
              <a:gd name="T81" fmla="*/ 325000 h 606722"/>
              <a:gd name="T82" fmla="*/ 325000 h 606722"/>
              <a:gd name="T83" fmla="*/ 325000 h 606722"/>
              <a:gd name="T84" fmla="*/ 325000 h 606722"/>
              <a:gd name="T85" fmla="*/ 325000 h 606722"/>
              <a:gd name="T86" fmla="*/ 325000 h 606722"/>
              <a:gd name="T87" fmla="*/ 325000 h 606722"/>
              <a:gd name="T88" fmla="*/ 325000 h 606722"/>
              <a:gd name="T89" fmla="*/ 325000 h 606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523" h="5956">
                <a:moveTo>
                  <a:pt x="527" y="4748"/>
                </a:moveTo>
                <a:lnTo>
                  <a:pt x="2672" y="4748"/>
                </a:lnTo>
                <a:lnTo>
                  <a:pt x="2672" y="5336"/>
                </a:lnTo>
                <a:lnTo>
                  <a:pt x="2253" y="5336"/>
                </a:lnTo>
                <a:cubicBezTo>
                  <a:pt x="2184" y="5336"/>
                  <a:pt x="2127" y="5392"/>
                  <a:pt x="2127" y="5463"/>
                </a:cubicBezTo>
                <a:lnTo>
                  <a:pt x="2127" y="5830"/>
                </a:lnTo>
                <a:cubicBezTo>
                  <a:pt x="2127" y="5899"/>
                  <a:pt x="2183" y="5956"/>
                  <a:pt x="2253" y="5956"/>
                </a:cubicBezTo>
                <a:lnTo>
                  <a:pt x="4269" y="5956"/>
                </a:lnTo>
                <a:cubicBezTo>
                  <a:pt x="4339" y="5956"/>
                  <a:pt x="4396" y="5900"/>
                  <a:pt x="4396" y="5830"/>
                </a:cubicBezTo>
                <a:lnTo>
                  <a:pt x="4396" y="5463"/>
                </a:lnTo>
                <a:cubicBezTo>
                  <a:pt x="4396" y="5394"/>
                  <a:pt x="4340" y="5336"/>
                  <a:pt x="4269" y="5336"/>
                </a:cubicBezTo>
                <a:lnTo>
                  <a:pt x="3851" y="5336"/>
                </a:lnTo>
                <a:lnTo>
                  <a:pt x="3851" y="4748"/>
                </a:lnTo>
                <a:lnTo>
                  <a:pt x="5996" y="4748"/>
                </a:lnTo>
                <a:cubicBezTo>
                  <a:pt x="6287" y="4748"/>
                  <a:pt x="6523" y="4512"/>
                  <a:pt x="6523" y="4222"/>
                </a:cubicBezTo>
                <a:lnTo>
                  <a:pt x="6523" y="527"/>
                </a:lnTo>
                <a:cubicBezTo>
                  <a:pt x="6523" y="236"/>
                  <a:pt x="6287" y="0"/>
                  <a:pt x="5996" y="0"/>
                </a:cubicBezTo>
                <a:lnTo>
                  <a:pt x="527" y="0"/>
                </a:lnTo>
                <a:cubicBezTo>
                  <a:pt x="236" y="0"/>
                  <a:pt x="0" y="236"/>
                  <a:pt x="0" y="527"/>
                </a:cubicBezTo>
                <a:lnTo>
                  <a:pt x="0" y="4222"/>
                </a:lnTo>
                <a:cubicBezTo>
                  <a:pt x="0" y="4512"/>
                  <a:pt x="236" y="4748"/>
                  <a:pt x="527" y="4748"/>
                </a:cubicBezTo>
                <a:close/>
                <a:moveTo>
                  <a:pt x="719" y="719"/>
                </a:moveTo>
                <a:lnTo>
                  <a:pt x="5804" y="719"/>
                </a:lnTo>
                <a:lnTo>
                  <a:pt x="5804" y="4026"/>
                </a:lnTo>
                <a:lnTo>
                  <a:pt x="719" y="4026"/>
                </a:lnTo>
                <a:lnTo>
                  <a:pt x="719" y="719"/>
                </a:lnTo>
                <a:close/>
                <a:moveTo>
                  <a:pt x="2481" y="1775"/>
                </a:moveTo>
                <a:lnTo>
                  <a:pt x="1844" y="2412"/>
                </a:lnTo>
                <a:lnTo>
                  <a:pt x="2481" y="3050"/>
                </a:lnTo>
                <a:lnTo>
                  <a:pt x="2143" y="3388"/>
                </a:lnTo>
                <a:lnTo>
                  <a:pt x="1168" y="2412"/>
                </a:lnTo>
                <a:lnTo>
                  <a:pt x="2143" y="1438"/>
                </a:lnTo>
                <a:lnTo>
                  <a:pt x="2481" y="1775"/>
                </a:lnTo>
                <a:close/>
                <a:moveTo>
                  <a:pt x="4380" y="1436"/>
                </a:moveTo>
                <a:lnTo>
                  <a:pt x="5355" y="2411"/>
                </a:lnTo>
                <a:lnTo>
                  <a:pt x="4380" y="3386"/>
                </a:lnTo>
                <a:lnTo>
                  <a:pt x="4041" y="3047"/>
                </a:lnTo>
                <a:lnTo>
                  <a:pt x="4679" y="2410"/>
                </a:lnTo>
                <a:lnTo>
                  <a:pt x="4041" y="1772"/>
                </a:lnTo>
                <a:lnTo>
                  <a:pt x="4380" y="1436"/>
                </a:lnTo>
                <a:close/>
                <a:moveTo>
                  <a:pt x="3504" y="1104"/>
                </a:moveTo>
                <a:lnTo>
                  <a:pt x="3949" y="1279"/>
                </a:lnTo>
                <a:lnTo>
                  <a:pt x="3019" y="3646"/>
                </a:lnTo>
                <a:lnTo>
                  <a:pt x="2573" y="3471"/>
                </a:lnTo>
                <a:lnTo>
                  <a:pt x="3504" y="110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/>
          <a:p>
            <a:endParaRPr lang="zh-CN" altLang="en-US"/>
          </a:p>
        </p:txBody>
      </p:sp>
    </p:spTree>
    <p:custDataLst>
      <p:tags r:id="rId2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4</a:t>
            </a:r>
            <a:r>
              <a:t>、</a:t>
            </a:r>
            <a:r>
              <a:rPr lang="zh-CN" altLang="en-US"/>
              <a:t>协同力，成为最佳伙伴，乐于</a:t>
            </a:r>
            <a:r>
              <a:rPr lang="zh-CN" altLang="en-US"/>
              <a:t>合作</a:t>
            </a:r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"/>
            </p:custDataLst>
          </p:nvPr>
        </p:nvSpPr>
        <p:spPr>
          <a:xfrm>
            <a:off x="4287203" y="1662113"/>
            <a:ext cx="3543300" cy="35433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6072823" y="1878648"/>
            <a:ext cx="884555" cy="17697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93" h="2787">
                <a:moveTo>
                  <a:pt x="0" y="0"/>
                </a:moveTo>
                <a:cubicBezTo>
                  <a:pt x="769" y="0"/>
                  <a:pt x="1393" y="624"/>
                  <a:pt x="1393" y="1394"/>
                </a:cubicBezTo>
                <a:cubicBezTo>
                  <a:pt x="1393" y="2163"/>
                  <a:pt x="769" y="2787"/>
                  <a:pt x="0" y="2787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36195" rIns="144145" bIns="36004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latin typeface="+mj-ea"/>
                <a:ea typeface="+mj-ea"/>
                <a:sym typeface="+mn-ea"/>
              </a:rPr>
              <a:t>02</a:t>
            </a: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26" name="任意多边形 12"/>
          <p:cNvSpPr/>
          <p:nvPr>
            <p:custDataLst>
              <p:tags r:id="rId3"/>
            </p:custDataLst>
          </p:nvPr>
        </p:nvSpPr>
        <p:spPr>
          <a:xfrm rot="10800000">
            <a:off x="6072188" y="1464628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2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任意多边形 12"/>
          <p:cNvSpPr/>
          <p:nvPr>
            <p:custDataLst>
              <p:tags r:id="rId4"/>
            </p:custDataLst>
          </p:nvPr>
        </p:nvSpPr>
        <p:spPr>
          <a:xfrm rot="18000000">
            <a:off x="6544628" y="3073718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3">
                  <a:alpha val="0"/>
                </a:schemeClr>
              </a:gs>
              <a:gs pos="100000">
                <a:schemeClr val="accent3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1" name="任意多边形 12"/>
          <p:cNvSpPr/>
          <p:nvPr>
            <p:custDataLst>
              <p:tags r:id="rId5"/>
            </p:custDataLst>
          </p:nvPr>
        </p:nvSpPr>
        <p:spPr>
          <a:xfrm rot="3600000">
            <a:off x="4920933" y="2684463"/>
            <a:ext cx="452120" cy="19869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93" h="3937">
                <a:moveTo>
                  <a:pt x="293" y="0"/>
                </a:moveTo>
                <a:lnTo>
                  <a:pt x="293" y="3937"/>
                </a:lnTo>
                <a:lnTo>
                  <a:pt x="293" y="3937"/>
                </a:lnTo>
                <a:cubicBezTo>
                  <a:pt x="125" y="3730"/>
                  <a:pt x="0" y="2927"/>
                  <a:pt x="0" y="1969"/>
                </a:cubicBezTo>
                <a:cubicBezTo>
                  <a:pt x="0" y="1010"/>
                  <a:pt x="125" y="207"/>
                  <a:pt x="293" y="0"/>
                </a:cubicBezTo>
                <a:lnTo>
                  <a:pt x="293" y="0"/>
                </a:lnTo>
                <a:close/>
              </a:path>
            </a:pathLst>
          </a:custGeom>
          <a:gradFill>
            <a:gsLst>
              <a:gs pos="81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4" name="弧形 33"/>
          <p:cNvSpPr/>
          <p:nvPr>
            <p:custDataLst>
              <p:tags r:id="rId6"/>
            </p:custDataLst>
          </p:nvPr>
        </p:nvSpPr>
        <p:spPr>
          <a:xfrm>
            <a:off x="4090988" y="1466533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2">
                    <a:alpha val="0"/>
                  </a:schemeClr>
                </a:gs>
                <a:gs pos="60000">
                  <a:schemeClr val="accent2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5" name="弧形 34"/>
          <p:cNvSpPr/>
          <p:nvPr>
            <p:custDataLst>
              <p:tags r:id="rId7"/>
            </p:custDataLst>
          </p:nvPr>
        </p:nvSpPr>
        <p:spPr>
          <a:xfrm rot="7200000">
            <a:off x="4095433" y="1438593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3">
                    <a:alpha val="0"/>
                  </a:schemeClr>
                </a:gs>
                <a:gs pos="60000">
                  <a:schemeClr val="accent3"/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7" name="弧形 36"/>
          <p:cNvSpPr/>
          <p:nvPr>
            <p:custDataLst>
              <p:tags r:id="rId8"/>
            </p:custDataLst>
          </p:nvPr>
        </p:nvSpPr>
        <p:spPr>
          <a:xfrm rot="14400000">
            <a:off x="4124643" y="1446213"/>
            <a:ext cx="3953510" cy="3953510"/>
          </a:xfrm>
          <a:prstGeom prst="arc">
            <a:avLst>
              <a:gd name="adj1" fmla="val 16392741"/>
              <a:gd name="adj2" fmla="val 21318419"/>
            </a:avLst>
          </a:prstGeom>
          <a:ln w="6350">
            <a:gradFill>
              <a:gsLst>
                <a:gs pos="25000">
                  <a:schemeClr val="accent1">
                    <a:alpha val="0"/>
                  </a:schemeClr>
                </a:gs>
                <a:gs pos="60000">
                  <a:schemeClr val="accent1">
                    <a:alpha val="80000"/>
                  </a:schemeClr>
                </a:gs>
              </a:gsLst>
              <a:lin ang="0" scaled="1"/>
            </a:gradFill>
            <a:prstDash val="solid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84" name="正文"/>
          <p:cNvSpPr txBox="1"/>
          <p:nvPr>
            <p:custDataLst>
              <p:tags r:id="rId9"/>
            </p:custDataLst>
          </p:nvPr>
        </p:nvSpPr>
        <p:spPr>
          <a:xfrm>
            <a:off x="8423593" y="2177098"/>
            <a:ext cx="242506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合作意识、合作态度、合作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方法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5" name="标题"/>
          <p:cNvSpPr txBox="1"/>
          <p:nvPr>
            <p:custDataLst>
              <p:tags r:id="rId10"/>
            </p:custDataLst>
          </p:nvPr>
        </p:nvSpPr>
        <p:spPr>
          <a:xfrm>
            <a:off x="8423593" y="1650683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团队合作</a:t>
            </a:r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能力</a:t>
            </a:r>
            <a:endParaRPr lang="zh-CN" altLang="en-US" b="1" spc="300" dirty="0">
              <a:solidFill>
                <a:schemeClr val="accent2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6" name="正文"/>
          <p:cNvSpPr txBox="1"/>
          <p:nvPr>
            <p:custDataLst>
              <p:tags r:id="rId11"/>
            </p:custDataLst>
          </p:nvPr>
        </p:nvSpPr>
        <p:spPr>
          <a:xfrm>
            <a:off x="8391843" y="4329113"/>
            <a:ext cx="242506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分析问题、解决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问题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7" name="标题"/>
          <p:cNvSpPr txBox="1"/>
          <p:nvPr>
            <p:custDataLst>
              <p:tags r:id="rId12"/>
            </p:custDataLst>
          </p:nvPr>
        </p:nvSpPr>
        <p:spPr>
          <a:xfrm>
            <a:off x="8391843" y="3802698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解决问题</a:t>
            </a:r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能力</a:t>
            </a:r>
            <a:endParaRPr lang="zh-CN" altLang="en-US" b="1" spc="300" dirty="0">
              <a:solidFill>
                <a:schemeClr val="accent3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8" name="正文"/>
          <p:cNvSpPr txBox="1"/>
          <p:nvPr>
            <p:custDataLst>
              <p:tags r:id="rId13"/>
            </p:custDataLst>
          </p:nvPr>
        </p:nvSpPr>
        <p:spPr>
          <a:xfrm>
            <a:off x="1343978" y="3482023"/>
            <a:ext cx="2425065" cy="1050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《采购全方位领导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力》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9" name="标题"/>
          <p:cNvSpPr txBox="1"/>
          <p:nvPr>
            <p:custDataLst>
              <p:tags r:id="rId14"/>
            </p:custDataLst>
          </p:nvPr>
        </p:nvSpPr>
        <p:spPr>
          <a:xfrm>
            <a:off x="1343978" y="2955608"/>
            <a:ext cx="2425065" cy="5168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沟通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能力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任意多边形 4"/>
          <p:cNvSpPr/>
          <p:nvPr>
            <p:custDataLst>
              <p:tags r:id="rId15"/>
            </p:custDataLst>
          </p:nvPr>
        </p:nvSpPr>
        <p:spPr>
          <a:xfrm>
            <a:off x="5715953" y="3268028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87" y="0"/>
                </a:moveTo>
                <a:lnTo>
                  <a:pt x="2600" y="1394"/>
                </a:lnTo>
                <a:cubicBezTo>
                  <a:pt x="2216" y="2059"/>
                  <a:pt x="1363" y="2288"/>
                  <a:pt x="697" y="1903"/>
                </a:cubicBezTo>
                <a:cubicBezTo>
                  <a:pt x="31" y="1518"/>
                  <a:pt x="-198" y="666"/>
                  <a:pt x="187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5400000" scaled="0"/>
          </a:gradFill>
          <a:ln>
            <a:noFill/>
          </a:ln>
          <a:effectLst>
            <a:outerShdw blurRad="127000" sx="106000" sy="106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1755" tIns="53975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latin typeface="+mj-ea"/>
                <a:ea typeface="+mj-ea"/>
                <a:sym typeface="+mn-ea"/>
              </a:rPr>
              <a:t>03</a:t>
            </a: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 5"/>
          <p:cNvSpPr/>
          <p:nvPr>
            <p:custDataLst>
              <p:tags r:id="rId16"/>
            </p:custDataLst>
          </p:nvPr>
        </p:nvSpPr>
        <p:spPr>
          <a:xfrm>
            <a:off x="4647248" y="2835593"/>
            <a:ext cx="1651213" cy="1327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600" h="2090">
                <a:moveTo>
                  <a:pt x="1390" y="0"/>
                </a:moveTo>
                <a:cubicBezTo>
                  <a:pt x="1872" y="-1"/>
                  <a:pt x="2342" y="249"/>
                  <a:pt x="2600" y="696"/>
                </a:cubicBezTo>
                <a:lnTo>
                  <a:pt x="187" y="2090"/>
                </a:lnTo>
                <a:cubicBezTo>
                  <a:pt x="-198" y="1424"/>
                  <a:pt x="31" y="572"/>
                  <a:pt x="697" y="187"/>
                </a:cubicBezTo>
                <a:cubicBezTo>
                  <a:pt x="915" y="61"/>
                  <a:pt x="1154" y="0"/>
                  <a:pt x="139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>
            <a:outerShdw blurRad="127000" sx="105000" sy="10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71755" rIns="647700" bIns="144145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latin typeface="+mj-ea"/>
                <a:ea typeface="+mj-ea"/>
                <a:sym typeface="+mn-ea"/>
              </a:rPr>
              <a:t>01</a:t>
            </a: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7"/>
            </p:custDataLst>
          </p:nvPr>
        </p:nvSpPr>
        <p:spPr>
          <a:xfrm>
            <a:off x="5491798" y="2854008"/>
            <a:ext cx="1162050" cy="1162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为什么要提升协同</a:t>
            </a:r>
            <a:r>
              <a:rPr lang="zh-CN" altLang="en-US"/>
              <a:t>力？</a:t>
            </a:r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552575" y="2226945"/>
            <a:ext cx="8841105" cy="2432685"/>
          </a:xfrm>
          <a:prstGeom prst="ellipse">
            <a:avLst/>
          </a:prstGeom>
          <a:gradFill>
            <a:gsLst>
              <a:gs pos="9000">
                <a:schemeClr val="accent1">
                  <a:lumMod val="20000"/>
                  <a:lumOff val="80000"/>
                  <a:alpha val="15000"/>
                </a:schemeClr>
              </a:gs>
              <a:gs pos="100000">
                <a:schemeClr val="accent1">
                  <a:lumMod val="20000"/>
                  <a:lumOff val="8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2"/>
            </p:custDataLst>
          </p:nvPr>
        </p:nvSpPr>
        <p:spPr>
          <a:xfrm>
            <a:off x="3566160" y="4179570"/>
            <a:ext cx="777240" cy="777240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2838450" y="2512695"/>
            <a:ext cx="6268720" cy="17246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>
            <a:off x="3639185" y="2733040"/>
            <a:ext cx="4667250" cy="1284605"/>
          </a:xfrm>
          <a:prstGeom prst="ellipse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10000"/>
                </a:schemeClr>
              </a:gs>
              <a:gs pos="48000">
                <a:schemeClr val="accent1">
                  <a:lumMod val="20000"/>
                  <a:lumOff val="80000"/>
                  <a:alpha val="65000"/>
                </a:schemeClr>
              </a:gs>
              <a:gs pos="100000">
                <a:schemeClr val="accent1">
                  <a:alpha val="34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协同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力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69" name="椭圆 68"/>
          <p:cNvSpPr/>
          <p:nvPr>
            <p:custDataLst>
              <p:tags r:id="rId5"/>
            </p:custDataLst>
          </p:nvPr>
        </p:nvSpPr>
        <p:spPr>
          <a:xfrm>
            <a:off x="5584190" y="1903730"/>
            <a:ext cx="777240" cy="777240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8" name="正文"/>
          <p:cNvSpPr txBox="1"/>
          <p:nvPr>
            <p:custDataLst>
              <p:tags r:id="rId6"/>
            </p:custDataLst>
          </p:nvPr>
        </p:nvSpPr>
        <p:spPr>
          <a:xfrm>
            <a:off x="4712970" y="1367155"/>
            <a:ext cx="2520315" cy="5397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跨部门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协同，一切为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了满意度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39" name="标题"/>
          <p:cNvSpPr txBox="1"/>
          <p:nvPr>
            <p:custDataLst>
              <p:tags r:id="rId7"/>
            </p:custDataLst>
          </p:nvPr>
        </p:nvSpPr>
        <p:spPr>
          <a:xfrm>
            <a:off x="4712970" y="762000"/>
            <a:ext cx="2520315" cy="5676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满足内部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客户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" name="弧形 3"/>
          <p:cNvSpPr/>
          <p:nvPr>
            <p:custDataLst>
              <p:tags r:id="rId8"/>
            </p:custDataLst>
          </p:nvPr>
        </p:nvSpPr>
        <p:spPr>
          <a:xfrm rot="10800000">
            <a:off x="1552575" y="2197735"/>
            <a:ext cx="9822180" cy="2477770"/>
          </a:xfrm>
          <a:prstGeom prst="arc">
            <a:avLst>
              <a:gd name="adj1" fmla="val 20851858"/>
              <a:gd name="adj2" fmla="val 3029959"/>
            </a:avLst>
          </a:prstGeom>
          <a:ln>
            <a:gradFill>
              <a:gsLst>
                <a:gs pos="78000">
                  <a:schemeClr val="accent1">
                    <a:lumMod val="5000"/>
                    <a:lumOff val="95000"/>
                    <a:alpha val="0"/>
                  </a:schemeClr>
                </a:gs>
                <a:gs pos="26000">
                  <a:schemeClr val="accent1">
                    <a:alpha val="45000"/>
                  </a:schemeClr>
                </a:gs>
              </a:gsLst>
              <a:lin ang="1746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5" name="正文"/>
          <p:cNvSpPr txBox="1"/>
          <p:nvPr>
            <p:custDataLst>
              <p:tags r:id="rId9"/>
            </p:custDataLst>
          </p:nvPr>
        </p:nvSpPr>
        <p:spPr>
          <a:xfrm>
            <a:off x="6738620" y="5474970"/>
            <a:ext cx="2520315" cy="622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供应商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协同，一切靠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供应商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8" name="标题"/>
          <p:cNvSpPr txBox="1"/>
          <p:nvPr>
            <p:custDataLst>
              <p:tags r:id="rId10"/>
            </p:custDataLst>
          </p:nvPr>
        </p:nvSpPr>
        <p:spPr>
          <a:xfrm>
            <a:off x="6738620" y="4987290"/>
            <a:ext cx="2520315" cy="4502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提升供应商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绩效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正文"/>
          <p:cNvSpPr txBox="1"/>
          <p:nvPr>
            <p:custDataLst>
              <p:tags r:id="rId11"/>
            </p:custDataLst>
          </p:nvPr>
        </p:nvSpPr>
        <p:spPr>
          <a:xfrm>
            <a:off x="2694305" y="5474970"/>
            <a:ext cx="2520315" cy="622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部门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协同，力出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一孔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1" name="标题"/>
          <p:cNvSpPr txBox="1"/>
          <p:nvPr>
            <p:custDataLst>
              <p:tags r:id="rId12"/>
            </p:custDataLst>
          </p:nvPr>
        </p:nvSpPr>
        <p:spPr>
          <a:xfrm>
            <a:off x="2694305" y="4987290"/>
            <a:ext cx="2520315" cy="4502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实现组织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目标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7" name="弧形 76"/>
          <p:cNvSpPr/>
          <p:nvPr>
            <p:custDataLst>
              <p:tags r:id="rId13"/>
            </p:custDataLst>
          </p:nvPr>
        </p:nvSpPr>
        <p:spPr>
          <a:xfrm>
            <a:off x="818515" y="2197735"/>
            <a:ext cx="9575165" cy="2488565"/>
          </a:xfrm>
          <a:prstGeom prst="arc">
            <a:avLst>
              <a:gd name="adj1" fmla="val 19873334"/>
              <a:gd name="adj2" fmla="val 1020723"/>
            </a:avLst>
          </a:prstGeom>
          <a:ln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33000">
                  <a:schemeClr val="accent1">
                    <a:alpha val="70000"/>
                  </a:schemeClr>
                </a:gs>
              </a:gsLst>
              <a:lin ang="1698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pic>
        <p:nvPicPr>
          <p:cNvPr id="33" name="图片 32" descr="333438303937363b333438313035353bb2fac6b7c4a3d0c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01995" y="2121535"/>
            <a:ext cx="342265" cy="342265"/>
          </a:xfrm>
          <a:prstGeom prst="rect">
            <a:avLst/>
          </a:prstGeom>
        </p:spPr>
      </p:pic>
      <p:pic>
        <p:nvPicPr>
          <p:cNvPr id="256" name="图形 149" descr="333438303937363b333438313038303bd7e9d6afbcdcb9b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83330" y="4397375"/>
            <a:ext cx="342265" cy="342265"/>
          </a:xfrm>
          <a:prstGeom prst="rect">
            <a:avLst/>
          </a:prstGeom>
        </p:spPr>
      </p:pic>
      <p:sp>
        <p:nvSpPr>
          <p:cNvPr id="18" name="弧形 17"/>
          <p:cNvSpPr/>
          <p:nvPr>
            <p:custDataLst>
              <p:tags r:id="rId20"/>
            </p:custDataLst>
          </p:nvPr>
        </p:nvSpPr>
        <p:spPr>
          <a:xfrm flipH="1" flipV="1">
            <a:off x="4227195" y="4284345"/>
            <a:ext cx="3661410" cy="372745"/>
          </a:xfrm>
          <a:prstGeom prst="arc">
            <a:avLst>
              <a:gd name="adj1" fmla="val 10508688"/>
              <a:gd name="adj2" fmla="val 20771787"/>
            </a:avLst>
          </a:prstGeom>
          <a:ln>
            <a:gradFill>
              <a:gsLst>
                <a:gs pos="94000">
                  <a:schemeClr val="accent1">
                    <a:lumMod val="5000"/>
                    <a:lumOff val="95000"/>
                    <a:alpha val="0"/>
                  </a:schemeClr>
                </a:gs>
                <a:gs pos="22000">
                  <a:schemeClr val="accent1">
                    <a:alpha val="55000"/>
                  </a:schemeClr>
                </a:gs>
              </a:gsLst>
              <a:lin ang="738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 fontScale="67500"/>
          </a:bodyPr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21"/>
            </p:custDataLst>
          </p:nvPr>
        </p:nvSpPr>
        <p:spPr>
          <a:xfrm>
            <a:off x="7610475" y="4179570"/>
            <a:ext cx="777240" cy="777240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32" name="图片 31" descr="333438303937363b333438313039323bcfeec4bfbcc6bba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27645" y="4397375"/>
            <a:ext cx="342265" cy="342265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有哪些协同</a:t>
            </a:r>
            <a:r>
              <a:rPr lang="zh-CN" altLang="en-US"/>
              <a:t>手段？</a:t>
            </a:r>
            <a:endParaRPr lang="zh-CN" altLang="en-US"/>
          </a:p>
        </p:txBody>
      </p:sp>
      <p:cxnSp>
        <p:nvCxnSpPr>
          <p:cNvPr id="16" name="肘形连接符 15"/>
          <p:cNvCxnSpPr/>
          <p:nvPr>
            <p:custDataLst>
              <p:tags r:id="rId1"/>
            </p:custDataLst>
          </p:nvPr>
        </p:nvCxnSpPr>
        <p:spPr>
          <a:xfrm rot="10800000" flipV="1">
            <a:off x="5124946" y="2730766"/>
            <a:ext cx="1149357" cy="397550"/>
          </a:xfrm>
          <a:prstGeom prst="bentConnector3">
            <a:avLst>
              <a:gd name="adj1" fmla="val 5740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肘形连接符 37"/>
          <p:cNvCxnSpPr/>
          <p:nvPr>
            <p:custDataLst>
              <p:tags r:id="rId2"/>
            </p:custDataLst>
          </p:nvPr>
        </p:nvCxnSpPr>
        <p:spPr>
          <a:xfrm rot="10800000" flipV="1">
            <a:off x="5124946" y="3551544"/>
            <a:ext cx="1149357" cy="302896"/>
          </a:xfrm>
          <a:prstGeom prst="bentConnector3">
            <a:avLst>
              <a:gd name="adj1" fmla="val 48576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肘形连接符 42"/>
          <p:cNvCxnSpPr/>
          <p:nvPr>
            <p:custDataLst>
              <p:tags r:id="rId3"/>
            </p:custDataLst>
          </p:nvPr>
        </p:nvCxnSpPr>
        <p:spPr>
          <a:xfrm rot="10800000" flipV="1">
            <a:off x="5024770" y="4385680"/>
            <a:ext cx="1249444" cy="492205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等腰三角形 5"/>
          <p:cNvSpPr/>
          <p:nvPr>
            <p:custDataLst>
              <p:tags r:id="rId4"/>
            </p:custDataLst>
          </p:nvPr>
        </p:nvSpPr>
        <p:spPr>
          <a:xfrm>
            <a:off x="1660179" y="2026859"/>
            <a:ext cx="3564276" cy="2164478"/>
          </a:xfrm>
          <a:custGeom>
            <a:avLst/>
            <a:gdLst>
              <a:gd name="connsiteX0" fmla="*/ 0 w 5337"/>
              <a:gd name="connsiteY0" fmla="*/ 3241 h 3241"/>
              <a:gd name="connsiteX1" fmla="*/ 2700 w 5337"/>
              <a:gd name="connsiteY1" fmla="*/ 0 h 3241"/>
              <a:gd name="connsiteX2" fmla="*/ 5337 w 5337"/>
              <a:gd name="connsiteY2" fmla="*/ 1978 h 3241"/>
              <a:gd name="connsiteX3" fmla="*/ 0 w 5337"/>
              <a:gd name="connsiteY3" fmla="*/ 3241 h 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7" h="3241">
                <a:moveTo>
                  <a:pt x="0" y="3241"/>
                </a:moveTo>
                <a:lnTo>
                  <a:pt x="2700" y="0"/>
                </a:lnTo>
                <a:lnTo>
                  <a:pt x="5337" y="1978"/>
                </a:lnTo>
                <a:lnTo>
                  <a:pt x="0" y="3241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5" name="梯形 6"/>
          <p:cNvSpPr/>
          <p:nvPr>
            <p:custDataLst>
              <p:tags r:id="rId5"/>
            </p:custDataLst>
          </p:nvPr>
        </p:nvSpPr>
        <p:spPr>
          <a:xfrm rot="12600000">
            <a:off x="2834914" y="2083626"/>
            <a:ext cx="2730809" cy="62576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17" name="等腰三角形 5"/>
          <p:cNvSpPr/>
          <p:nvPr>
            <p:custDataLst>
              <p:tags r:id="rId6"/>
            </p:custDataLst>
          </p:nvPr>
        </p:nvSpPr>
        <p:spPr>
          <a:xfrm>
            <a:off x="2844264" y="3215619"/>
            <a:ext cx="2324092" cy="1397795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9" name="梯形 6"/>
          <p:cNvSpPr/>
          <p:nvPr>
            <p:custDataLst>
              <p:tags r:id="rId7"/>
            </p:custDataLst>
          </p:nvPr>
        </p:nvSpPr>
        <p:spPr>
          <a:xfrm rot="12600000">
            <a:off x="3445990" y="3059344"/>
            <a:ext cx="1993510" cy="546963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21" name="等腰三角形 3"/>
          <p:cNvSpPr/>
          <p:nvPr>
            <p:custDataLst>
              <p:tags r:id="rId8"/>
            </p:custDataLst>
          </p:nvPr>
        </p:nvSpPr>
        <p:spPr>
          <a:xfrm rot="7800000">
            <a:off x="4267436" y="3720508"/>
            <a:ext cx="831464" cy="1663596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4" name="任意多边形 43"/>
          <p:cNvSpPr/>
          <p:nvPr>
            <p:custDataLst>
              <p:tags r:id="rId9"/>
            </p:custDataLst>
          </p:nvPr>
        </p:nvSpPr>
        <p:spPr>
          <a:xfrm>
            <a:off x="1066467" y="1444501"/>
            <a:ext cx="2393548" cy="2748840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0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45" name="任意多边形 44"/>
          <p:cNvSpPr/>
          <p:nvPr>
            <p:custDataLst>
              <p:tags r:id="rId10"/>
            </p:custDataLst>
          </p:nvPr>
        </p:nvSpPr>
        <p:spPr>
          <a:xfrm>
            <a:off x="2257230" y="2599201"/>
            <a:ext cx="1754423" cy="201354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0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46" name="任意多边形 45"/>
          <p:cNvSpPr/>
          <p:nvPr>
            <p:custDataLst>
              <p:tags r:id="rId11"/>
            </p:custDataLst>
          </p:nvPr>
        </p:nvSpPr>
        <p:spPr>
          <a:xfrm>
            <a:off x="3371192" y="3747890"/>
            <a:ext cx="1682296" cy="165224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15900" tIns="252095" rIns="179705" bIns="21590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sym typeface="+mn-ea"/>
            </a:endParaRPr>
          </a:p>
        </p:txBody>
      </p:sp>
      <p:sp>
        <p:nvSpPr>
          <p:cNvPr id="24" name="标题"/>
          <p:cNvSpPr txBox="1"/>
          <p:nvPr>
            <p:custDataLst>
              <p:tags r:id="rId12"/>
            </p:custDataLst>
          </p:nvPr>
        </p:nvSpPr>
        <p:spPr>
          <a:xfrm>
            <a:off x="6439261" y="2522399"/>
            <a:ext cx="4660206" cy="3519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/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</a:rPr>
              <a:t>信息共享平台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6439261" y="2881030"/>
            <a:ext cx="4660874" cy="478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信息流协同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标题"/>
          <p:cNvSpPr txBox="1"/>
          <p:nvPr>
            <p:custDataLst>
              <p:tags r:id="rId14"/>
            </p:custDataLst>
          </p:nvPr>
        </p:nvSpPr>
        <p:spPr>
          <a:xfrm>
            <a:off x="6439261" y="3347184"/>
            <a:ext cx="4660206" cy="3519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>
              <a:buClrTx/>
              <a:buSzTx/>
              <a:buFontTx/>
            </a:pP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协同工具系统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6439261" y="3705816"/>
            <a:ext cx="4660874" cy="478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数字化系统，信息共享、协同作业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标题"/>
          <p:cNvSpPr txBox="1"/>
          <p:nvPr>
            <p:custDataLst>
              <p:tags r:id="rId16"/>
            </p:custDataLst>
          </p:nvPr>
        </p:nvSpPr>
        <p:spPr>
          <a:xfrm>
            <a:off x="6439261" y="4171970"/>
            <a:ext cx="4660206" cy="3519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>
              <a:buClrTx/>
              <a:buSzTx/>
              <a:buFontTx/>
            </a:pPr>
            <a:r>
              <a:rPr lang="zh-CN" altLang="en-US" sz="1600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+mn-ea"/>
              </a:rPr>
              <a:t>跨组织协同机制</a:t>
            </a:r>
            <a:endParaRPr lang="zh-CN" altLang="en-US" sz="1600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6439261" y="4530601"/>
            <a:ext cx="4660874" cy="4781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定制沟通、联合小组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0" name="椭圆 4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6250929" y="2708059"/>
            <a:ext cx="45434" cy="4543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6250929" y="3529505"/>
            <a:ext cx="45434" cy="4543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6250929" y="4364309"/>
            <a:ext cx="45434" cy="4543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打造供应链协同</a:t>
            </a:r>
            <a:r>
              <a:rPr lang="zh-CN" altLang="en-US"/>
              <a:t>平台</a:t>
            </a:r>
            <a:endParaRPr lang="zh-CN" altLang="en-US"/>
          </a:p>
        </p:txBody>
      </p:sp>
      <p:sp>
        <p:nvSpPr>
          <p:cNvPr id="25" name="任意多边形: 形状 14"/>
          <p:cNvSpPr/>
          <p:nvPr>
            <p:custDataLst>
              <p:tags r:id="rId1"/>
            </p:custDataLst>
          </p:nvPr>
        </p:nvSpPr>
        <p:spPr bwMode="auto">
          <a:xfrm>
            <a:off x="3848418" y="4602480"/>
            <a:ext cx="4485640" cy="89598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6" name="任意多边形: 形状 14"/>
          <p:cNvSpPr/>
          <p:nvPr>
            <p:custDataLst>
              <p:tags r:id="rId2"/>
            </p:custDataLst>
          </p:nvPr>
        </p:nvSpPr>
        <p:spPr bwMode="auto">
          <a:xfrm>
            <a:off x="4436428" y="5113020"/>
            <a:ext cx="3309620" cy="66103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任意多边形: 形状 14"/>
          <p:cNvSpPr/>
          <p:nvPr>
            <p:custDataLst>
              <p:tags r:id="rId3"/>
            </p:custDataLst>
          </p:nvPr>
        </p:nvSpPr>
        <p:spPr bwMode="auto">
          <a:xfrm>
            <a:off x="3280093" y="4043045"/>
            <a:ext cx="5615940" cy="112077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44" h="1765">
                <a:moveTo>
                  <a:pt x="4405" y="0"/>
                </a:moveTo>
                <a:lnTo>
                  <a:pt x="7835" y="610"/>
                </a:lnTo>
                <a:lnTo>
                  <a:pt x="8844" y="610"/>
                </a:lnTo>
                <a:lnTo>
                  <a:pt x="8844" y="788"/>
                </a:lnTo>
                <a:lnTo>
                  <a:pt x="8835" y="788"/>
                </a:lnTo>
                <a:lnTo>
                  <a:pt x="8841" y="789"/>
                </a:lnTo>
                <a:lnTo>
                  <a:pt x="4423" y="1765"/>
                </a:lnTo>
                <a:lnTo>
                  <a:pt x="5" y="789"/>
                </a:lnTo>
                <a:lnTo>
                  <a:pt x="11" y="788"/>
                </a:lnTo>
                <a:lnTo>
                  <a:pt x="0" y="788"/>
                </a:lnTo>
                <a:lnTo>
                  <a:pt x="0" y="610"/>
                </a:lnTo>
                <a:lnTo>
                  <a:pt x="1003" y="610"/>
                </a:lnTo>
                <a:lnTo>
                  <a:pt x="440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46000">
                <a:schemeClr val="accent1"/>
              </a:gs>
            </a:gsLst>
            <a:lin ang="0" scaled="0"/>
          </a:gradFill>
          <a:ln w="9525">
            <a:noFill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图形 7"/>
          <p:cNvSpPr/>
          <p:nvPr>
            <p:custDataLst>
              <p:tags r:id="rId4"/>
            </p:custDataLst>
          </p:nvPr>
        </p:nvSpPr>
        <p:spPr>
          <a:xfrm>
            <a:off x="3283268" y="1630680"/>
            <a:ext cx="5611495" cy="2809875"/>
          </a:xfrm>
          <a:custGeom>
            <a:avLst/>
            <a:gdLst>
              <a:gd name="connsiteX0" fmla="*/ 4371527 w 4371593"/>
              <a:gd name="connsiteY0" fmla="*/ 2185549 h 2185796"/>
              <a:gd name="connsiteX1" fmla="*/ 2185730 w 4371593"/>
              <a:gd name="connsiteY1" fmla="*/ -248 h 2185796"/>
              <a:gd name="connsiteX2" fmla="*/ -68 w 4371593"/>
              <a:gd name="connsiteY2" fmla="*/ 2185549 h 218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1593" h="2185796">
                <a:moveTo>
                  <a:pt x="4371527" y="2185549"/>
                </a:moveTo>
                <a:cubicBezTo>
                  <a:pt x="4371527" y="978351"/>
                  <a:pt x="3392928" y="-248"/>
                  <a:pt x="2185730" y="-248"/>
                </a:cubicBezTo>
                <a:cubicBezTo>
                  <a:pt x="978531" y="-248"/>
                  <a:pt x="-68" y="978351"/>
                  <a:pt x="-68" y="2185549"/>
                </a:cubicBezTo>
              </a:path>
            </a:pathLst>
          </a:custGeom>
          <a:noFill/>
          <a:ln w="9525" cap="flat">
            <a:solidFill>
              <a:schemeClr val="accent1">
                <a:lumMod val="20000"/>
                <a:lumOff val="80000"/>
              </a:schemeClr>
            </a:solidFill>
            <a:prstDash val="solid"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任意多边形: 形状 14"/>
          <p:cNvSpPr/>
          <p:nvPr>
            <p:custDataLst>
              <p:tags r:id="rId5"/>
            </p:custDataLst>
          </p:nvPr>
        </p:nvSpPr>
        <p:spPr bwMode="auto">
          <a:xfrm>
            <a:off x="3283268" y="3936365"/>
            <a:ext cx="5610860" cy="1120775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bg1"/>
              </a:gs>
            </a:gsLst>
            <a:lin ang="5400000" scaled="0"/>
          </a:gradFill>
          <a:ln w="9525">
            <a:gradFill>
              <a:gsLst>
                <a:gs pos="54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880000" scaled="1"/>
            </a:gradFill>
          </a:ln>
          <a:effectLst>
            <a:outerShdw blurRad="508000" dist="317500" dir="5400000" sx="86000" sy="860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dirty="0">
              <a:solidFill>
                <a:schemeClr val="accent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6"/>
            </p:custDataLst>
          </p:nvPr>
        </p:nvSpPr>
        <p:spPr>
          <a:xfrm>
            <a:off x="5176203" y="4328160"/>
            <a:ext cx="1826260" cy="28702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8000">
                <a:srgbClr val="F2F2F2">
                  <a:alpha val="0"/>
                </a:srgbClr>
              </a:gs>
              <a:gs pos="48000">
                <a:schemeClr val="accent1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>
            <p:custDataLst>
              <p:tags r:id="rId7"/>
            </p:custDataLst>
          </p:nvPr>
        </p:nvSpPr>
        <p:spPr>
          <a:xfrm>
            <a:off x="3415348" y="2861945"/>
            <a:ext cx="427355" cy="4273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1" name="椭圆 30"/>
          <p:cNvSpPr/>
          <p:nvPr>
            <p:custDataLst>
              <p:tags r:id="rId8"/>
            </p:custDataLst>
          </p:nvPr>
        </p:nvSpPr>
        <p:spPr>
          <a:xfrm>
            <a:off x="5837873" y="1440180"/>
            <a:ext cx="427355" cy="4273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9"/>
            </p:custDataLst>
          </p:nvPr>
        </p:nvSpPr>
        <p:spPr>
          <a:xfrm>
            <a:off x="8338503" y="2861945"/>
            <a:ext cx="427355" cy="42735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16200000" scaled="0"/>
          </a:gradFill>
          <a:ln w="3175">
            <a:solidFill>
              <a:schemeClr val="bg1"/>
            </a:solidFill>
          </a:ln>
          <a:effectLst>
            <a:outerShdw blurRad="2032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2" name="标题"/>
          <p:cNvSpPr txBox="1"/>
          <p:nvPr>
            <p:custDataLst>
              <p:tags r:id="rId10"/>
            </p:custDataLst>
          </p:nvPr>
        </p:nvSpPr>
        <p:spPr>
          <a:xfrm>
            <a:off x="8968423" y="2532380"/>
            <a:ext cx="205930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利益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共享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4" name="任意多边形: 形状 14"/>
          <p:cNvSpPr/>
          <p:nvPr>
            <p:custDataLst>
              <p:tags r:id="rId11"/>
            </p:custDataLst>
          </p:nvPr>
        </p:nvSpPr>
        <p:spPr bwMode="auto">
          <a:xfrm>
            <a:off x="2629218" y="3871595"/>
            <a:ext cx="6923405" cy="1383030"/>
          </a:xfrm>
          <a:custGeom>
            <a:avLst/>
            <a:gdLst>
              <a:gd name="connsiteX0" fmla="*/ 4418 w 8836"/>
              <a:gd name="connsiteY0" fmla="*/ 1765 h 1765"/>
              <a:gd name="connsiteX1" fmla="*/ 8836 w 8836"/>
              <a:gd name="connsiteY1" fmla="*/ 789 h 1765"/>
              <a:gd name="connsiteX2" fmla="*/ 4400 w 8836"/>
              <a:gd name="connsiteY2" fmla="*/ 0 h 1765"/>
              <a:gd name="connsiteX3" fmla="*/ 0 w 8836"/>
              <a:gd name="connsiteY3" fmla="*/ 789 h 1765"/>
              <a:gd name="connsiteX4" fmla="*/ 4418 w 8836"/>
              <a:gd name="connsiteY4" fmla="*/ 1765 h 1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6" h="1765">
                <a:moveTo>
                  <a:pt x="4418" y="1765"/>
                </a:moveTo>
                <a:lnTo>
                  <a:pt x="8836" y="789"/>
                </a:lnTo>
                <a:lnTo>
                  <a:pt x="4400" y="0"/>
                </a:lnTo>
                <a:lnTo>
                  <a:pt x="0" y="789"/>
                </a:lnTo>
                <a:lnTo>
                  <a:pt x="4418" y="1765"/>
                </a:lnTo>
                <a:close/>
              </a:path>
            </a:pathLst>
          </a:custGeom>
          <a:noFill/>
          <a:ln w="6350">
            <a:gradFill>
              <a:gsLst>
                <a:gs pos="100000">
                  <a:schemeClr val="accent1">
                    <a:lumMod val="20000"/>
                    <a:lumOff val="80000"/>
                  </a:schemeClr>
                </a:gs>
                <a:gs pos="0">
                  <a:schemeClr val="accent1"/>
                </a:gs>
              </a:gsLst>
              <a:lin ang="15480000" scaled="1"/>
            </a:gradFill>
            <a:prstDash val="sysDash"/>
            <a:round/>
          </a:ln>
          <a:scene3d>
            <a:camera prst="orthographicFront"/>
            <a:lightRig rig="threePt" dir="t"/>
          </a:scene3d>
          <a:sp3d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54" name="标题"/>
          <p:cNvSpPr txBox="1"/>
          <p:nvPr>
            <p:custDataLst>
              <p:tags r:id="rId12"/>
            </p:custDataLst>
          </p:nvPr>
        </p:nvSpPr>
        <p:spPr>
          <a:xfrm>
            <a:off x="1164908" y="2532380"/>
            <a:ext cx="205930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信息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共享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0" name="标题"/>
          <p:cNvSpPr txBox="1"/>
          <p:nvPr>
            <p:custDataLst>
              <p:tags r:id="rId13"/>
            </p:custDataLst>
          </p:nvPr>
        </p:nvSpPr>
        <p:spPr>
          <a:xfrm>
            <a:off x="3570288" y="1085215"/>
            <a:ext cx="2059305" cy="69913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资源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共享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61" name="图片 60" descr="343439383331313b343532303032383bbfcdbba7b9dcc0ed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445183" y="2960370"/>
            <a:ext cx="226018" cy="234000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  <p:pic>
        <p:nvPicPr>
          <p:cNvPr id="63" name="图片 62" descr="343435383036303b343532343134393bcdb7c4d4b7e7b1a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506153" y="2955290"/>
            <a:ext cx="237600" cy="237600"/>
          </a:xfrm>
          <a:prstGeom prst="rect">
            <a:avLst/>
          </a:prstGeom>
        </p:spPr>
      </p:pic>
      <p:pic>
        <p:nvPicPr>
          <p:cNvPr id="65" name="图片 64" descr="343439383331313b343532303033313bd3a6d3c3c9ccb3c7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956618" y="1548765"/>
            <a:ext cx="201840" cy="208800"/>
          </a:xfrm>
          <a:prstGeom prst="rect">
            <a:avLst/>
          </a:prstGeom>
        </p:spPr>
      </p:pic>
      <p:sp>
        <p:nvSpPr>
          <p:cNvPr id="5" name="任意多边形: 形状 3"/>
          <p:cNvSpPr/>
          <p:nvPr>
            <p:custDataLst>
              <p:tags r:id="rId20"/>
            </p:custDataLst>
          </p:nvPr>
        </p:nvSpPr>
        <p:spPr>
          <a:xfrm rot="1800000">
            <a:off x="5122863" y="2437765"/>
            <a:ext cx="1929765" cy="1671320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任意多边形: 形状 3"/>
          <p:cNvSpPr/>
          <p:nvPr>
            <p:custDataLst>
              <p:tags r:id="rId21"/>
            </p:custDataLst>
          </p:nvPr>
        </p:nvSpPr>
        <p:spPr>
          <a:xfrm rot="1800000">
            <a:off x="5341938" y="2627630"/>
            <a:ext cx="1490980" cy="1290955"/>
          </a:xfrm>
          <a:custGeom>
            <a:avLst/>
            <a:gdLst/>
            <a:ahLst/>
            <a:cxnLst/>
            <a:rect l="0" t="0" r="0" b="0"/>
            <a:pathLst>
              <a:path w="127001" h="109987">
                <a:moveTo>
                  <a:pt x="31750" y="109986"/>
                </a:moveTo>
                <a:lnTo>
                  <a:pt x="95250" y="109986"/>
                </a:lnTo>
                <a:lnTo>
                  <a:pt x="127000" y="54993"/>
                </a:lnTo>
                <a:lnTo>
                  <a:pt x="95250" y="0"/>
                </a:lnTo>
                <a:lnTo>
                  <a:pt x="31750" y="0"/>
                </a:lnTo>
                <a:lnTo>
                  <a:pt x="0" y="5499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任意多边形: 形状 14"/>
          <p:cNvSpPr/>
          <p:nvPr>
            <p:custDataLst>
              <p:tags r:id="rId22"/>
            </p:custDataLst>
          </p:nvPr>
        </p:nvSpPr>
        <p:spPr bwMode="auto">
          <a:xfrm>
            <a:off x="5635943" y="2753995"/>
            <a:ext cx="906780" cy="523875"/>
          </a:xfrm>
          <a:custGeom>
            <a:avLst/>
            <a:gdLst>
              <a:gd name="connsiteX0" fmla="*/ 626269 w 1252632"/>
              <a:gd name="connsiteY0" fmla="*/ 723233 h 723233"/>
              <a:gd name="connsiteX1" fmla="*/ 1252633 w 1252632"/>
              <a:gd name="connsiteY1" fmla="*/ 361569 h 723233"/>
              <a:gd name="connsiteX2" fmla="*/ 626269 w 1252632"/>
              <a:gd name="connsiteY2" fmla="*/ 0 h 723233"/>
              <a:gd name="connsiteX3" fmla="*/ 0 w 1252632"/>
              <a:gd name="connsiteY3" fmla="*/ 361569 h 723233"/>
              <a:gd name="connsiteX4" fmla="*/ 626269 w 1252632"/>
              <a:gd name="connsiteY4" fmla="*/ 723233 h 72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632" h="723233">
                <a:moveTo>
                  <a:pt x="626269" y="723233"/>
                </a:moveTo>
                <a:lnTo>
                  <a:pt x="1252633" y="361569"/>
                </a:lnTo>
                <a:lnTo>
                  <a:pt x="626269" y="0"/>
                </a:lnTo>
                <a:lnTo>
                  <a:pt x="0" y="361569"/>
                </a:lnTo>
                <a:lnTo>
                  <a:pt x="626269" y="723233"/>
                </a:lnTo>
                <a:close/>
              </a:path>
            </a:pathLst>
          </a:custGeom>
          <a:gradFill>
            <a:gsLst>
              <a:gs pos="38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5040000" scaled="0"/>
          </a:gradFill>
          <a:ln w="9525">
            <a:noFill/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4400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" name="任意多边形: 形状 13"/>
          <p:cNvSpPr/>
          <p:nvPr>
            <p:custDataLst>
              <p:tags r:id="rId23"/>
            </p:custDataLst>
          </p:nvPr>
        </p:nvSpPr>
        <p:spPr bwMode="auto">
          <a:xfrm>
            <a:off x="5635943" y="3013710"/>
            <a:ext cx="453390" cy="785495"/>
          </a:xfrm>
          <a:custGeom>
            <a:avLst/>
            <a:gdLst>
              <a:gd name="connsiteX0" fmla="*/ 626269 w 626268"/>
              <a:gd name="connsiteY0" fmla="*/ 361664 h 1084802"/>
              <a:gd name="connsiteX1" fmla="*/ 0 w 626268"/>
              <a:gd name="connsiteY1" fmla="*/ 0 h 1084802"/>
              <a:gd name="connsiteX2" fmla="*/ 0 w 626268"/>
              <a:gd name="connsiteY2" fmla="*/ 723233 h 1084802"/>
              <a:gd name="connsiteX3" fmla="*/ 626269 w 626268"/>
              <a:gd name="connsiteY3" fmla="*/ 1084802 h 1084802"/>
              <a:gd name="connsiteX4" fmla="*/ 626269 w 626268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268" h="1084802">
                <a:moveTo>
                  <a:pt x="626269" y="361664"/>
                </a:moveTo>
                <a:lnTo>
                  <a:pt x="0" y="0"/>
                </a:lnTo>
                <a:lnTo>
                  <a:pt x="0" y="723233"/>
                </a:lnTo>
                <a:lnTo>
                  <a:pt x="626269" y="1084802"/>
                </a:lnTo>
                <a:lnTo>
                  <a:pt x="626269" y="361664"/>
                </a:lnTo>
                <a:close/>
              </a:path>
            </a:pathLst>
          </a:custGeom>
          <a:gradFill>
            <a:gsLst>
              <a:gs pos="2000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210000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834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9" name="任意多边形: 形状 15"/>
          <p:cNvSpPr/>
          <p:nvPr>
            <p:custDataLst>
              <p:tags r:id="rId24"/>
            </p:custDataLst>
          </p:nvPr>
        </p:nvSpPr>
        <p:spPr bwMode="auto">
          <a:xfrm>
            <a:off x="6088698" y="3013710"/>
            <a:ext cx="453390" cy="785495"/>
          </a:xfrm>
          <a:custGeom>
            <a:avLst/>
            <a:gdLst>
              <a:gd name="connsiteX0" fmla="*/ 0 w 626363"/>
              <a:gd name="connsiteY0" fmla="*/ 361664 h 1084802"/>
              <a:gd name="connsiteX1" fmla="*/ 626364 w 626363"/>
              <a:gd name="connsiteY1" fmla="*/ 0 h 1084802"/>
              <a:gd name="connsiteX2" fmla="*/ 626364 w 626363"/>
              <a:gd name="connsiteY2" fmla="*/ 723233 h 1084802"/>
              <a:gd name="connsiteX3" fmla="*/ 0 w 626363"/>
              <a:gd name="connsiteY3" fmla="*/ 1084802 h 1084802"/>
              <a:gd name="connsiteX4" fmla="*/ 0 w 626363"/>
              <a:gd name="connsiteY4" fmla="*/ 361664 h 10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363" h="1084802">
                <a:moveTo>
                  <a:pt x="0" y="361664"/>
                </a:moveTo>
                <a:lnTo>
                  <a:pt x="626364" y="0"/>
                </a:lnTo>
                <a:lnTo>
                  <a:pt x="626364" y="723233"/>
                </a:lnTo>
                <a:lnTo>
                  <a:pt x="0" y="1084802"/>
                </a:lnTo>
                <a:lnTo>
                  <a:pt x="0" y="36166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lumOff val="10000"/>
                </a:schemeClr>
              </a:gs>
              <a:gs pos="70000">
                <a:schemeClr val="accent1"/>
              </a:gs>
            </a:gsLst>
            <a:lin ang="0" scaled="0"/>
          </a:gradFill>
          <a:ln w="12700">
            <a:gradFill>
              <a:gsLst>
                <a:gs pos="54000">
                  <a:srgbClr val="FFFFFF">
                    <a:alpha val="0"/>
                  </a:srgbClr>
                </a:gs>
                <a:gs pos="0">
                  <a:srgbClr val="FFFFFF"/>
                </a:gs>
              </a:gsLst>
              <a:lin ang="2100000" scaled="1"/>
            </a:gradFill>
            <a:rou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5"/>
            </p:custDataLst>
          </p:nvPr>
        </p:nvSpPr>
        <p:spPr>
          <a:xfrm>
            <a:off x="3993198" y="3885565"/>
            <a:ext cx="4206240" cy="716915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lstStyle/>
          <a:p>
            <a:pPr algn="ctr"/>
            <a:r>
              <a:rPr lang="zh-CN" altLang="en-US" sz="2200" b="1" spc="130" dirty="0">
                <a:solidFill>
                  <a:schemeClr val="accent1">
                    <a:lumMod val="75000"/>
                  </a:schemeClr>
                </a:solidFill>
                <a:effectLst>
                  <a:outerShdw blurRad="215900" dist="431800" dir="5400000" sy="-20000" rotWithShape="0">
                    <a:schemeClr val="accent1">
                      <a:alpha val="25000"/>
                    </a:schemeClr>
                  </a:outerShdw>
                </a:effectLst>
                <a:uFillTx/>
                <a:latin typeface="+中文标题" charset="0"/>
                <a:ea typeface="+mj-ea"/>
                <a:cs typeface="+mj-ea"/>
                <a:sym typeface="+mn-ea"/>
              </a:rPr>
              <a:t>供应链协同</a:t>
            </a:r>
            <a:r>
              <a:rPr lang="zh-CN" altLang="en-US" sz="2200" b="1" spc="130" dirty="0">
                <a:solidFill>
                  <a:schemeClr val="accent1">
                    <a:lumMod val="75000"/>
                  </a:schemeClr>
                </a:solidFill>
                <a:effectLst>
                  <a:outerShdw blurRad="215900" dist="431800" dir="5400000" sy="-20000" rotWithShape="0">
                    <a:schemeClr val="accent1">
                      <a:alpha val="25000"/>
                    </a:schemeClr>
                  </a:outerShdw>
                </a:effectLst>
                <a:uFillTx/>
                <a:latin typeface="+中文标题" charset="0"/>
                <a:ea typeface="+mj-ea"/>
                <a:cs typeface="+mj-ea"/>
                <a:sym typeface="+mn-ea"/>
              </a:rPr>
              <a:t>平台</a:t>
            </a:r>
            <a:endParaRPr lang="zh-CN" altLang="en-US" sz="2200" b="1" spc="130" dirty="0">
              <a:solidFill>
                <a:schemeClr val="accent1">
                  <a:lumMod val="75000"/>
                </a:schemeClr>
              </a:solidFill>
              <a:effectLst>
                <a:outerShdw blurRad="215900" dist="431800" dir="5400000" sy="-20000" rotWithShape="0">
                  <a:schemeClr val="accent1">
                    <a:alpha val="25000"/>
                  </a:schemeClr>
                </a:outerShdw>
              </a:effectLst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5</a:t>
            </a:r>
            <a:r>
              <a:t>、</a:t>
            </a:r>
            <a:r>
              <a:rPr lang="zh-CN" altLang="en-US"/>
              <a:t>品牌力：</a:t>
            </a:r>
            <a:r>
              <a:rPr>
                <a:sym typeface="+mn-ea"/>
              </a:rPr>
              <a:t>让人知道你是谁</a:t>
            </a:r>
            <a:r>
              <a:rPr lang="zh-CN" altLang="en-US"/>
              <a:t>，机会找</a:t>
            </a:r>
            <a:r>
              <a:rPr lang="zh-CN" altLang="en-US"/>
              <a:t>你</a:t>
            </a:r>
            <a:endParaRPr lang="zh-CN" altLang="en-US"/>
          </a:p>
        </p:txBody>
      </p:sp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3666808" y="1282700"/>
            <a:ext cx="4326890" cy="432689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51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4706303" y="2322195"/>
            <a:ext cx="2247900" cy="2247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4866958" y="2474595"/>
            <a:ext cx="1944000" cy="1944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5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4111943" y="1727835"/>
            <a:ext cx="3436620" cy="343725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12" name="图片 11" descr="343439383331313b343532303032373bbfcdbba7b5b5b0b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4353" y="2945765"/>
            <a:ext cx="431406" cy="432000"/>
          </a:xfrm>
          <a:prstGeom prst="rect">
            <a:avLst/>
          </a:prstGeom>
        </p:spPr>
      </p:pic>
      <p:sp>
        <p:nvSpPr>
          <p:cNvPr id="593" name="椭圆 592"/>
          <p:cNvSpPr/>
          <p:nvPr>
            <p:custDataLst>
              <p:tags r:id="rId8"/>
            </p:custDataLst>
          </p:nvPr>
        </p:nvSpPr>
        <p:spPr>
          <a:xfrm>
            <a:off x="4469448" y="4424045"/>
            <a:ext cx="584200" cy="584200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sp>
        <p:nvSpPr>
          <p:cNvPr id="587" name="椭圆 586"/>
          <p:cNvSpPr/>
          <p:nvPr>
            <p:custDataLst>
              <p:tags r:id="rId9"/>
            </p:custDataLst>
          </p:nvPr>
        </p:nvSpPr>
        <p:spPr>
          <a:xfrm>
            <a:off x="4463733" y="1870075"/>
            <a:ext cx="584200" cy="584200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 descr="343439383331313b343532303033323bd3a6d3c3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31373" y="2037715"/>
            <a:ext cx="248920" cy="248920"/>
          </a:xfrm>
          <a:prstGeom prst="rect">
            <a:avLst/>
          </a:prstGeom>
          <a:gradFill>
            <a:gsLst>
              <a:gs pos="50000">
                <a:srgbClr val="5F8CFF"/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18900000" scaled="0"/>
          </a:gradFill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8" name="图片 7" descr="343439383331313b343532303031393bd2b5bca8b9dcc0e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37723" y="4592320"/>
            <a:ext cx="248285" cy="248285"/>
          </a:xfrm>
          <a:prstGeom prst="rect">
            <a:avLst/>
          </a:prstGeom>
        </p:spPr>
      </p:pic>
      <p:sp>
        <p:nvSpPr>
          <p:cNvPr id="588" name="椭圆 587"/>
          <p:cNvSpPr/>
          <p:nvPr>
            <p:custDataLst>
              <p:tags r:id="rId16"/>
            </p:custDataLst>
          </p:nvPr>
        </p:nvSpPr>
        <p:spPr>
          <a:xfrm>
            <a:off x="7202488" y="3282315"/>
            <a:ext cx="584200" cy="584200"/>
          </a:xfrm>
          <a:prstGeom prst="ellipse">
            <a:avLst/>
          </a:prstGeom>
          <a:gradFill>
            <a:gsLst>
              <a:gs pos="50000">
                <a:schemeClr val="accent1">
                  <a:lumMod val="80000"/>
                  <a:lumOff val="20000"/>
                </a:schemeClr>
              </a:gs>
              <a:gs pos="100000">
                <a:schemeClr val="accent1"/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</a:gsLst>
            <a:lin ang="18900000" scaled="0"/>
          </a:gra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descr="343439383331313b343532303032303bb8f6c8cbd0c5cfa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70128" y="3449955"/>
            <a:ext cx="248920" cy="248920"/>
          </a:xfrm>
          <a:prstGeom prst="rect">
            <a:avLst/>
          </a:prstGeom>
          <a:gradFill>
            <a:gsLst>
              <a:gs pos="50000">
                <a:srgbClr val="5F8CFF"/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/>
              </a:gs>
            </a:gsLst>
            <a:lin ang="18900000" scaled="0"/>
          </a:gradFill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</p:pic>
      <p:sp>
        <p:nvSpPr>
          <p:cNvPr id="18" name="正文"/>
          <p:cNvSpPr txBox="1"/>
          <p:nvPr>
            <p:custDataLst>
              <p:tags r:id="rId20"/>
            </p:custDataLst>
          </p:nvPr>
        </p:nvSpPr>
        <p:spPr>
          <a:xfrm>
            <a:off x="1279843" y="1856105"/>
            <a:ext cx="2680970" cy="10572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r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微信、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抖音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21"/>
            </p:custDataLst>
          </p:nvPr>
        </p:nvSpPr>
        <p:spPr>
          <a:xfrm>
            <a:off x="1280478" y="1072515"/>
            <a:ext cx="2680970" cy="7537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社交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媒体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5" name="正文"/>
          <p:cNvSpPr txBox="1"/>
          <p:nvPr>
            <p:custDataLst>
              <p:tags r:id="rId22"/>
            </p:custDataLst>
          </p:nvPr>
        </p:nvSpPr>
        <p:spPr>
          <a:xfrm>
            <a:off x="1577658" y="4729480"/>
            <a:ext cx="2680970" cy="10572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r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论坛、研讨会、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展会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23"/>
            </p:custDataLst>
          </p:nvPr>
        </p:nvSpPr>
        <p:spPr>
          <a:xfrm>
            <a:off x="1577658" y="3946525"/>
            <a:ext cx="2680970" cy="7537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行业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活动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正文"/>
          <p:cNvSpPr txBox="1"/>
          <p:nvPr>
            <p:custDataLst>
              <p:tags r:id="rId24"/>
            </p:custDataLst>
          </p:nvPr>
        </p:nvSpPr>
        <p:spPr>
          <a:xfrm>
            <a:off x="8234363" y="3114675"/>
            <a:ext cx="2678430" cy="10572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供应商、同事、</a:t>
            </a:r>
            <a:r>
              <a:rPr lang="zh-CN" altLang="en-US" sz="12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客户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31" name="标题"/>
          <p:cNvSpPr txBox="1"/>
          <p:nvPr>
            <p:custDataLst>
              <p:tags r:id="rId25"/>
            </p:custDataLst>
          </p:nvPr>
        </p:nvSpPr>
        <p:spPr>
          <a:xfrm>
            <a:off x="8234998" y="2331720"/>
            <a:ext cx="2677160" cy="7537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合作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伙伴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弧形 13"/>
          <p:cNvSpPr/>
          <p:nvPr>
            <p:custDataLst>
              <p:tags r:id="rId26"/>
            </p:custDataLst>
          </p:nvPr>
        </p:nvSpPr>
        <p:spPr>
          <a:xfrm rot="7200000">
            <a:off x="4445953" y="2061845"/>
            <a:ext cx="2769235" cy="2769235"/>
          </a:xfrm>
          <a:prstGeom prst="arc">
            <a:avLst>
              <a:gd name="adj1" fmla="val 15835561"/>
              <a:gd name="adj2" fmla="val 21121678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60000">
                  <a:schemeClr val="accent1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5" name="弧形 14"/>
          <p:cNvSpPr/>
          <p:nvPr>
            <p:custDataLst>
              <p:tags r:id="rId27"/>
            </p:custDataLst>
          </p:nvPr>
        </p:nvSpPr>
        <p:spPr>
          <a:xfrm rot="20880000">
            <a:off x="4459288" y="2062480"/>
            <a:ext cx="2769235" cy="2769235"/>
          </a:xfrm>
          <a:prstGeom prst="arc">
            <a:avLst>
              <a:gd name="adj1" fmla="val 15835561"/>
              <a:gd name="adj2" fmla="val 21121678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60000">
                  <a:schemeClr val="accent1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6" name="弧形 15"/>
          <p:cNvSpPr/>
          <p:nvPr>
            <p:custDataLst>
              <p:tags r:id="rId28"/>
            </p:custDataLst>
          </p:nvPr>
        </p:nvSpPr>
        <p:spPr>
          <a:xfrm rot="13140000">
            <a:off x="4586288" y="2189480"/>
            <a:ext cx="2769235" cy="2769235"/>
          </a:xfrm>
          <a:prstGeom prst="arc">
            <a:avLst>
              <a:gd name="adj1" fmla="val 15835561"/>
              <a:gd name="adj2" fmla="val 21121678"/>
            </a:avLst>
          </a:prstGeom>
          <a:ln w="6350">
            <a:gradFill>
              <a:gsLst>
                <a:gs pos="0">
                  <a:schemeClr val="accent1">
                    <a:alpha val="0"/>
                  </a:schemeClr>
                </a:gs>
                <a:gs pos="60000">
                  <a:schemeClr val="accent1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" name="标题"/>
          <p:cNvSpPr txBox="1"/>
          <p:nvPr>
            <p:custDataLst>
              <p:tags r:id="rId29"/>
            </p:custDataLst>
          </p:nvPr>
        </p:nvSpPr>
        <p:spPr>
          <a:xfrm>
            <a:off x="5052378" y="3417570"/>
            <a:ext cx="1573530" cy="589280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rm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品牌</a:t>
            </a:r>
            <a:r>
              <a:rPr lang="zh-CN" altLang="en-US" b="1" spc="3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力</a:t>
            </a:r>
            <a:endParaRPr lang="zh-CN" altLang="en-US" b="1" spc="300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如何提升个人</a:t>
            </a:r>
            <a:r>
              <a:rPr lang="zh-CN" altLang="en-US"/>
              <a:t>品牌？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9635" y="2971961"/>
            <a:ext cx="3622853" cy="2689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92137" y="2444546"/>
            <a:ext cx="3150379" cy="3432624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559685" y="1980165"/>
            <a:ext cx="224452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>
            <a:spAutoFit/>
          </a:bodyPr>
          <a:p>
            <a:r>
              <a:rPr lang="zh-CN" altLang="en-US" sz="3200" b="1" dirty="0"/>
              <a:t>能力显性化</a:t>
            </a:r>
            <a:endParaRPr lang="zh-CN" altLang="en-US" sz="3200" b="1" dirty="0"/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5447955" y="1628875"/>
            <a:ext cx="224452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>
            <a:spAutoFit/>
          </a:bodyPr>
          <a:p>
            <a:r>
              <a:rPr lang="zh-CN" altLang="en-US" sz="3200" b="1" dirty="0"/>
              <a:t>知识结构化</a:t>
            </a:r>
            <a:endParaRPr lang="zh-CN" altLang="en-US" sz="3200" b="1" dirty="0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107840" y="1282617"/>
            <a:ext cx="224452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>
            <a:spAutoFit/>
          </a:bodyPr>
          <a:p>
            <a:r>
              <a:rPr lang="zh-CN" altLang="en-US" sz="3200" b="1" dirty="0"/>
              <a:t>个人品牌化</a:t>
            </a:r>
            <a:endParaRPr lang="zh-CN" altLang="en-US" sz="3200" b="1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796396" y="2267841"/>
            <a:ext cx="2555969" cy="35284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2971800"/>
            <a:ext cx="2296160" cy="253619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好的职业生涯，</a:t>
            </a:r>
            <a:r>
              <a:rPr lang="en-US" altLang="zh-CN">
                <a:sym typeface="+mn-ea"/>
              </a:rPr>
              <a:t>3</a:t>
            </a:r>
            <a:r>
              <a:rPr>
                <a:sym typeface="+mn-ea"/>
              </a:rPr>
              <a:t>条标准</a:t>
            </a:r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1"/>
            </p:custDataLst>
          </p:nvPr>
        </p:nvSpPr>
        <p:spPr>
          <a:xfrm rot="7200000">
            <a:off x="6168115" y="1387475"/>
            <a:ext cx="1431595" cy="2520574"/>
          </a:xfrm>
          <a:custGeom>
            <a:avLst/>
            <a:gdLst>
              <a:gd name="connsiteX0" fmla="*/ 302787 w 1569962"/>
              <a:gd name="connsiteY0" fmla="*/ 2765111 h 2765111"/>
              <a:gd name="connsiteX1" fmla="*/ 0 w 1569962"/>
              <a:gd name="connsiteY1" fmla="*/ 2240669 h 2765111"/>
              <a:gd name="connsiteX2" fmla="*/ 14120 w 1569962"/>
              <a:gd name="connsiteY2" fmla="*/ 2229935 h 2765111"/>
              <a:gd name="connsiteX3" fmla="*/ 1212849 w 1569962"/>
              <a:gd name="connsiteY3" fmla="*/ 238755 h 2765111"/>
              <a:gd name="connsiteX4" fmla="*/ 1248180 w 1569962"/>
              <a:gd name="connsiteY4" fmla="*/ 0 h 2765111"/>
              <a:gd name="connsiteX5" fmla="*/ 1254193 w 1569962"/>
              <a:gd name="connsiteY5" fmla="*/ 0 h 2765111"/>
              <a:gd name="connsiteX6" fmla="*/ 1267645 w 1569962"/>
              <a:gd name="connsiteY6" fmla="*/ 105866 h 2765111"/>
              <a:gd name="connsiteX7" fmla="*/ 1541195 w 1569962"/>
              <a:gd name="connsiteY7" fmla="*/ 1063649 h 2765111"/>
              <a:gd name="connsiteX8" fmla="*/ 1569962 w 1569962"/>
              <a:gd name="connsiteY8" fmla="*/ 1126400 h 2765111"/>
              <a:gd name="connsiteX9" fmla="*/ 1566512 w 1569962"/>
              <a:gd name="connsiteY9" fmla="*/ 1135941 h 2765111"/>
              <a:gd name="connsiteX10" fmla="*/ 390339 w 1569962"/>
              <a:gd name="connsiteY10" fmla="*/ 2698555 h 2765111"/>
              <a:gd name="connsiteX11" fmla="*/ 302787 w 1569962"/>
              <a:gd name="connsiteY11" fmla="*/ 2765111 h 276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9962" h="2765111">
                <a:moveTo>
                  <a:pt x="302787" y="2765111"/>
                </a:moveTo>
                <a:lnTo>
                  <a:pt x="0" y="2240669"/>
                </a:lnTo>
                <a:lnTo>
                  <a:pt x="14120" y="2229935"/>
                </a:lnTo>
                <a:cubicBezTo>
                  <a:pt x="652377" y="1718825"/>
                  <a:pt x="1065072" y="1006140"/>
                  <a:pt x="1212849" y="238755"/>
                </a:cubicBezTo>
                <a:lnTo>
                  <a:pt x="1248180" y="0"/>
                </a:lnTo>
                <a:lnTo>
                  <a:pt x="1254193" y="0"/>
                </a:lnTo>
                <a:lnTo>
                  <a:pt x="1267645" y="105866"/>
                </a:lnTo>
                <a:cubicBezTo>
                  <a:pt x="1318812" y="440734"/>
                  <a:pt x="1411830" y="761830"/>
                  <a:pt x="1541195" y="1063649"/>
                </a:cubicBezTo>
                <a:lnTo>
                  <a:pt x="1569962" y="1126400"/>
                </a:lnTo>
                <a:lnTo>
                  <a:pt x="1566512" y="1135941"/>
                </a:lnTo>
                <a:cubicBezTo>
                  <a:pt x="1316612" y="1734137"/>
                  <a:pt x="919180" y="2275063"/>
                  <a:pt x="390339" y="2698555"/>
                </a:cubicBezTo>
                <a:lnTo>
                  <a:pt x="302787" y="276511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5000">
                <a:schemeClr val="accent2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47700" tIns="107950" rIns="71755" bIns="3600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4" name="任意多边形: 形状 33"/>
          <p:cNvSpPr/>
          <p:nvPr>
            <p:custDataLst>
              <p:tags r:id="rId2"/>
            </p:custDataLst>
          </p:nvPr>
        </p:nvSpPr>
        <p:spPr>
          <a:xfrm rot="14400000">
            <a:off x="5737203" y="2635687"/>
            <a:ext cx="1431595" cy="2520574"/>
          </a:xfrm>
          <a:custGeom>
            <a:avLst/>
            <a:gdLst>
              <a:gd name="connsiteX0" fmla="*/ 302787 w 1569962"/>
              <a:gd name="connsiteY0" fmla="*/ 2765111 h 2765111"/>
              <a:gd name="connsiteX1" fmla="*/ 0 w 1569962"/>
              <a:gd name="connsiteY1" fmla="*/ 2240669 h 2765111"/>
              <a:gd name="connsiteX2" fmla="*/ 14120 w 1569962"/>
              <a:gd name="connsiteY2" fmla="*/ 2229935 h 2765111"/>
              <a:gd name="connsiteX3" fmla="*/ 1212849 w 1569962"/>
              <a:gd name="connsiteY3" fmla="*/ 238755 h 2765111"/>
              <a:gd name="connsiteX4" fmla="*/ 1248180 w 1569962"/>
              <a:gd name="connsiteY4" fmla="*/ 0 h 2765111"/>
              <a:gd name="connsiteX5" fmla="*/ 1254193 w 1569962"/>
              <a:gd name="connsiteY5" fmla="*/ 0 h 2765111"/>
              <a:gd name="connsiteX6" fmla="*/ 1267645 w 1569962"/>
              <a:gd name="connsiteY6" fmla="*/ 105866 h 2765111"/>
              <a:gd name="connsiteX7" fmla="*/ 1541195 w 1569962"/>
              <a:gd name="connsiteY7" fmla="*/ 1063649 h 2765111"/>
              <a:gd name="connsiteX8" fmla="*/ 1569962 w 1569962"/>
              <a:gd name="connsiteY8" fmla="*/ 1126400 h 2765111"/>
              <a:gd name="connsiteX9" fmla="*/ 1566512 w 1569962"/>
              <a:gd name="connsiteY9" fmla="*/ 1135941 h 2765111"/>
              <a:gd name="connsiteX10" fmla="*/ 390339 w 1569962"/>
              <a:gd name="connsiteY10" fmla="*/ 2698555 h 2765111"/>
              <a:gd name="connsiteX11" fmla="*/ 302787 w 1569962"/>
              <a:gd name="connsiteY11" fmla="*/ 2765111 h 276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9962" h="2765111">
                <a:moveTo>
                  <a:pt x="302787" y="2765111"/>
                </a:moveTo>
                <a:lnTo>
                  <a:pt x="0" y="2240669"/>
                </a:lnTo>
                <a:lnTo>
                  <a:pt x="14120" y="2229935"/>
                </a:lnTo>
                <a:cubicBezTo>
                  <a:pt x="652377" y="1718825"/>
                  <a:pt x="1065072" y="1006140"/>
                  <a:pt x="1212849" y="238755"/>
                </a:cubicBezTo>
                <a:lnTo>
                  <a:pt x="1248180" y="0"/>
                </a:lnTo>
                <a:lnTo>
                  <a:pt x="1254193" y="0"/>
                </a:lnTo>
                <a:lnTo>
                  <a:pt x="1267645" y="105866"/>
                </a:lnTo>
                <a:cubicBezTo>
                  <a:pt x="1318812" y="440734"/>
                  <a:pt x="1411830" y="761830"/>
                  <a:pt x="1541195" y="1063649"/>
                </a:cubicBezTo>
                <a:lnTo>
                  <a:pt x="1569962" y="1126400"/>
                </a:lnTo>
                <a:lnTo>
                  <a:pt x="1566512" y="1135941"/>
                </a:lnTo>
                <a:cubicBezTo>
                  <a:pt x="1316612" y="1734137"/>
                  <a:pt x="919180" y="2275063"/>
                  <a:pt x="390339" y="2698555"/>
                </a:cubicBezTo>
                <a:lnTo>
                  <a:pt x="302787" y="2765111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95000">
                <a:schemeClr val="accent3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791845" tIns="288290" rIns="91440" bIns="14414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35" name="任意多边形: 形状 34"/>
          <p:cNvSpPr/>
          <p:nvPr>
            <p:custDataLst>
              <p:tags r:id="rId3"/>
            </p:custDataLst>
          </p:nvPr>
        </p:nvSpPr>
        <p:spPr>
          <a:xfrm>
            <a:off x="4870095" y="1639532"/>
            <a:ext cx="1430841" cy="2522083"/>
          </a:xfrm>
          <a:custGeom>
            <a:avLst/>
            <a:gdLst>
              <a:gd name="connsiteX0" fmla="*/ 302787 w 1569962"/>
              <a:gd name="connsiteY0" fmla="*/ 2765111 h 2765111"/>
              <a:gd name="connsiteX1" fmla="*/ 0 w 1569962"/>
              <a:gd name="connsiteY1" fmla="*/ 2240669 h 2765111"/>
              <a:gd name="connsiteX2" fmla="*/ 14120 w 1569962"/>
              <a:gd name="connsiteY2" fmla="*/ 2229935 h 2765111"/>
              <a:gd name="connsiteX3" fmla="*/ 1212849 w 1569962"/>
              <a:gd name="connsiteY3" fmla="*/ 238755 h 2765111"/>
              <a:gd name="connsiteX4" fmla="*/ 1248180 w 1569962"/>
              <a:gd name="connsiteY4" fmla="*/ 0 h 2765111"/>
              <a:gd name="connsiteX5" fmla="*/ 1254193 w 1569962"/>
              <a:gd name="connsiteY5" fmla="*/ 0 h 2765111"/>
              <a:gd name="connsiteX6" fmla="*/ 1267645 w 1569962"/>
              <a:gd name="connsiteY6" fmla="*/ 105866 h 2765111"/>
              <a:gd name="connsiteX7" fmla="*/ 1541195 w 1569962"/>
              <a:gd name="connsiteY7" fmla="*/ 1063649 h 2765111"/>
              <a:gd name="connsiteX8" fmla="*/ 1569962 w 1569962"/>
              <a:gd name="connsiteY8" fmla="*/ 1126400 h 2765111"/>
              <a:gd name="connsiteX9" fmla="*/ 1566512 w 1569962"/>
              <a:gd name="connsiteY9" fmla="*/ 1135941 h 2765111"/>
              <a:gd name="connsiteX10" fmla="*/ 390339 w 1569962"/>
              <a:gd name="connsiteY10" fmla="*/ 2698555 h 2765111"/>
              <a:gd name="connsiteX11" fmla="*/ 302787 w 1569962"/>
              <a:gd name="connsiteY11" fmla="*/ 2765111 h 276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69962" h="2765111">
                <a:moveTo>
                  <a:pt x="302787" y="2765111"/>
                </a:moveTo>
                <a:lnTo>
                  <a:pt x="0" y="2240669"/>
                </a:lnTo>
                <a:lnTo>
                  <a:pt x="14120" y="2229935"/>
                </a:lnTo>
                <a:cubicBezTo>
                  <a:pt x="652377" y="1718825"/>
                  <a:pt x="1065072" y="1006140"/>
                  <a:pt x="1212849" y="238755"/>
                </a:cubicBezTo>
                <a:lnTo>
                  <a:pt x="1248180" y="0"/>
                </a:lnTo>
                <a:lnTo>
                  <a:pt x="1254193" y="0"/>
                </a:lnTo>
                <a:lnTo>
                  <a:pt x="1267645" y="105866"/>
                </a:lnTo>
                <a:cubicBezTo>
                  <a:pt x="1318812" y="440734"/>
                  <a:pt x="1411830" y="761830"/>
                  <a:pt x="1541195" y="1063649"/>
                </a:cubicBezTo>
                <a:lnTo>
                  <a:pt x="1569962" y="1126400"/>
                </a:lnTo>
                <a:lnTo>
                  <a:pt x="1566512" y="1135941"/>
                </a:lnTo>
                <a:cubicBezTo>
                  <a:pt x="1316612" y="1734137"/>
                  <a:pt x="919180" y="2275063"/>
                  <a:pt x="390339" y="2698555"/>
                </a:cubicBezTo>
                <a:lnTo>
                  <a:pt x="302787" y="276511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latin typeface="+mj-ea"/>
              <a:ea typeface="+mj-ea"/>
              <a:sym typeface="+mn-ea"/>
            </a:endParaRPr>
          </a:p>
        </p:txBody>
      </p:sp>
      <p:sp>
        <p:nvSpPr>
          <p:cNvPr id="6" name="弧形 5"/>
          <p:cNvSpPr/>
          <p:nvPr>
            <p:custDataLst>
              <p:tags r:id="rId4"/>
            </p:custDataLst>
          </p:nvPr>
        </p:nvSpPr>
        <p:spPr>
          <a:xfrm rot="15176488">
            <a:off x="6964284" y="1959509"/>
            <a:ext cx="1117655" cy="1116901"/>
          </a:xfrm>
          <a:prstGeom prst="arc">
            <a:avLst>
              <a:gd name="adj1" fmla="val 1464426"/>
              <a:gd name="adj2" fmla="val 10336717"/>
            </a:avLst>
          </a:prstGeom>
          <a:ln w="12700">
            <a:gradFill>
              <a:gsLst>
                <a:gs pos="100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7152195" y="2148175"/>
            <a:ext cx="740324" cy="741079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alpha val="10000"/>
              </a:schemeClr>
            </a:solidFill>
          </a:ln>
          <a:effectLst>
            <a:outerShdw blurRad="50800" dist="38100" dir="2700000" algn="tl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43439383331313b343532303034303bcffacadbb9dcc0e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43668" y="2387403"/>
            <a:ext cx="258849" cy="258849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15000"/>
              </a:schemeClr>
            </a:outerShdw>
          </a:effectLst>
        </p:spPr>
      </p:pic>
      <p:sp>
        <p:nvSpPr>
          <p:cNvPr id="9" name="弧形 8"/>
          <p:cNvSpPr/>
          <p:nvPr>
            <p:custDataLst>
              <p:tags r:id="rId9"/>
            </p:custDataLst>
          </p:nvPr>
        </p:nvSpPr>
        <p:spPr>
          <a:xfrm rot="656487">
            <a:off x="5743240" y="3920878"/>
            <a:ext cx="1116901" cy="1117655"/>
          </a:xfrm>
          <a:prstGeom prst="arc">
            <a:avLst>
              <a:gd name="adj1" fmla="val 1464426"/>
              <a:gd name="adj2" fmla="val 10336717"/>
            </a:avLst>
          </a:prstGeom>
          <a:ln w="12700">
            <a:gradFill>
              <a:gsLst>
                <a:gs pos="100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>
            <a:off x="5931906" y="4109543"/>
            <a:ext cx="740324" cy="741079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alpha val="10000"/>
              </a:schemeClr>
            </a:solidFill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4" name="弧形 23"/>
          <p:cNvSpPr/>
          <p:nvPr>
            <p:custDataLst>
              <p:tags r:id="rId11"/>
            </p:custDataLst>
          </p:nvPr>
        </p:nvSpPr>
        <p:spPr>
          <a:xfrm rot="7316488">
            <a:off x="4569739" y="1957245"/>
            <a:ext cx="1117655" cy="1116901"/>
          </a:xfrm>
          <a:prstGeom prst="arc">
            <a:avLst>
              <a:gd name="adj1" fmla="val 1464426"/>
              <a:gd name="adj2" fmla="val 10336717"/>
            </a:avLst>
          </a:prstGeom>
          <a:ln w="12700"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4758405" y="2145156"/>
            <a:ext cx="740324" cy="741079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alpha val="10000"/>
              </a:schemeClr>
            </a:solidFill>
          </a:ln>
          <a:effectLst>
            <a:outerShdw blurRad="508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7" name="正文"/>
          <p:cNvSpPr txBox="1"/>
          <p:nvPr>
            <p:custDataLst>
              <p:tags r:id="rId13"/>
            </p:custDataLst>
          </p:nvPr>
        </p:nvSpPr>
        <p:spPr>
          <a:xfrm>
            <a:off x="2221984" y="5300401"/>
            <a:ext cx="3092608" cy="6890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顺势、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借势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48" name="标题"/>
          <p:cNvSpPr txBox="1"/>
          <p:nvPr>
            <p:custDataLst>
              <p:tags r:id="rId14"/>
            </p:custDataLst>
          </p:nvPr>
        </p:nvSpPr>
        <p:spPr>
          <a:xfrm>
            <a:off x="2221984" y="4794777"/>
            <a:ext cx="3092608" cy="4943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是趋势</a:t>
            </a:r>
            <a:r>
              <a:rPr lang="zh-CN" altLang="en-US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吗？</a:t>
            </a:r>
            <a:endParaRPr lang="zh-CN" altLang="en-US" b="1" spc="300" dirty="0">
              <a:solidFill>
                <a:schemeClr val="accent3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9" name="正文"/>
          <p:cNvSpPr txBox="1"/>
          <p:nvPr>
            <p:custDataLst>
              <p:tags r:id="rId15"/>
            </p:custDataLst>
          </p:nvPr>
        </p:nvSpPr>
        <p:spPr>
          <a:xfrm>
            <a:off x="414189" y="2730775"/>
            <a:ext cx="3741618" cy="6890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适合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自己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50" name="标题"/>
          <p:cNvSpPr txBox="1"/>
          <p:nvPr>
            <p:custDataLst>
              <p:tags r:id="rId16"/>
            </p:custDataLst>
          </p:nvPr>
        </p:nvSpPr>
        <p:spPr>
          <a:xfrm>
            <a:off x="1062822" y="2225151"/>
            <a:ext cx="3092608" cy="4943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开心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吗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" name="正文"/>
          <p:cNvSpPr txBox="1"/>
          <p:nvPr>
            <p:custDataLst>
              <p:tags r:id="rId17"/>
            </p:custDataLst>
          </p:nvPr>
        </p:nvSpPr>
        <p:spPr>
          <a:xfrm>
            <a:off x="8465308" y="2730775"/>
            <a:ext cx="3088835" cy="6890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满足生活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52" name="标题"/>
          <p:cNvSpPr txBox="1"/>
          <p:nvPr>
            <p:custDataLst>
              <p:tags r:id="rId18"/>
            </p:custDataLst>
          </p:nvPr>
        </p:nvSpPr>
        <p:spPr>
          <a:xfrm>
            <a:off x="8465308" y="2225151"/>
            <a:ext cx="3088835" cy="4943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养家糊口？</a:t>
            </a:r>
            <a:endParaRPr lang="zh-CN" altLang="en-US" b="1" spc="300" dirty="0">
              <a:solidFill>
                <a:schemeClr val="accent2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88" name="图片 187" descr="343439383331313b343532303034303bcffacadb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98388" y="2385139"/>
            <a:ext cx="260983" cy="260983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199" name="图形 50" descr="343439383331313b343532303033313bd3a6d3c3c9ccb3c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172643" y="4349526"/>
            <a:ext cx="259587" cy="260983"/>
          </a:xfrm>
          <a:prstGeom prst="rect">
            <a:avLst/>
          </a:prstGeom>
          <a:effectLst>
            <a:outerShdw blurRad="50800" dist="38100" dir="5400000" algn="t" rotWithShape="0">
              <a:schemeClr val="accent3">
                <a:lumMod val="75000"/>
                <a:alpha val="20000"/>
              </a:schemeClr>
            </a:outerShdw>
          </a:effectLst>
        </p:spPr>
      </p:pic>
      <p:pic>
        <p:nvPicPr>
          <p:cNvPr id="200" name="图片 199" descr="343439383331313b343532303033323bd3a6d3c3b9dcc0ed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92178" y="2388158"/>
            <a:ext cx="260983" cy="260983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</p:pic>
    </p:spTree>
    <p:custDataLst>
      <p:tags r:id="rId2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586595" y="779780"/>
            <a:ext cx="1955800" cy="239268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2005" y="1151255"/>
            <a:ext cx="1800860" cy="182435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761" y="761"/>
            <a:ext cx="12190730" cy="6856730"/>
          </a:xfrm>
          <a:custGeom>
            <a:avLst/>
            <a:gdLst/>
            <a:ahLst/>
            <a:cxnLst/>
            <a:rect l="l" t="t" r="r" b="b"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3" name="组合 22"/>
          <p:cNvGrpSpPr/>
          <p:nvPr/>
        </p:nvGrpSpPr>
        <p:grpSpPr>
          <a:xfrm>
            <a:off x="210185" y="240665"/>
            <a:ext cx="4048125" cy="540044"/>
            <a:chOff x="1134" y="1871"/>
            <a:chExt cx="3883" cy="582"/>
          </a:xfrm>
        </p:grpSpPr>
        <p:sp>
          <p:nvSpPr>
            <p:cNvPr id="24" name="object 4"/>
            <p:cNvSpPr/>
            <p:nvPr/>
          </p:nvSpPr>
          <p:spPr>
            <a:xfrm>
              <a:off x="1431" y="1871"/>
              <a:ext cx="3586" cy="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25" name="object 5"/>
            <p:cNvSpPr/>
            <p:nvPr/>
          </p:nvSpPr>
          <p:spPr>
            <a:xfrm>
              <a:off x="1134" y="1871"/>
              <a:ext cx="193" cy="582"/>
            </a:xfrm>
            <a:custGeom>
              <a:avLst/>
              <a:gdLst/>
              <a:ahLst/>
              <a:cxnLst/>
              <a:rect l="l" t="t" r="r" b="b"/>
              <a:pathLst>
                <a:path w="122555" h="369569">
                  <a:moveTo>
                    <a:pt x="0" y="368998"/>
                  </a:moveTo>
                  <a:lnTo>
                    <a:pt x="122402" y="368998"/>
                  </a:lnTo>
                  <a:lnTo>
                    <a:pt x="122402" y="0"/>
                  </a:lnTo>
                  <a:lnTo>
                    <a:pt x="0" y="0"/>
                  </a:lnTo>
                  <a:lnTo>
                    <a:pt x="0" y="368998"/>
                  </a:lnTo>
                  <a:close/>
                </a:path>
              </a:pathLst>
            </a:custGeom>
            <a:solidFill>
              <a:srgbClr val="2D3982"/>
            </a:solidFill>
          </p:spPr>
          <p:txBody>
            <a:bodyPr wrap="square" lIns="0" tIns="0" rIns="0" bIns="0" rtlCol="0"/>
            <a:p/>
          </p:txBody>
        </p:sp>
        <p:sp>
          <p:nvSpPr>
            <p:cNvPr id="26" name="object 6"/>
            <p:cNvSpPr txBox="1"/>
            <p:nvPr/>
          </p:nvSpPr>
          <p:spPr>
            <a:xfrm>
              <a:off x="1431" y="1939"/>
              <a:ext cx="3586" cy="4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</a:pPr>
              <a:r>
                <a:rPr sz="2400" dirty="0"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黑体" panose="02010609060101010101" charset="-122"/>
                  <a:cs typeface="黑体" panose="02010609060101010101" charset="-122"/>
                  <a:sym typeface="+mn-ea"/>
                </a:rPr>
                <a:t> 已出版书籍</a:t>
              </a:r>
              <a:endParaRPr sz="24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9135" y="1137285"/>
            <a:ext cx="10751820" cy="4869815"/>
            <a:chOff x="1606" y="1753"/>
            <a:chExt cx="16932" cy="7669"/>
          </a:xfrm>
        </p:grpSpPr>
        <p:sp>
          <p:nvSpPr>
            <p:cNvPr id="9" name="object 9"/>
            <p:cNvSpPr>
              <a:spLocks noChangeAspect="1"/>
            </p:cNvSpPr>
            <p:nvPr/>
          </p:nvSpPr>
          <p:spPr>
            <a:xfrm>
              <a:off x="6765" y="6346"/>
              <a:ext cx="2306" cy="28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3" name="object 13"/>
            <p:cNvSpPr>
              <a:spLocks noChangeAspect="1"/>
            </p:cNvSpPr>
            <p:nvPr/>
          </p:nvSpPr>
          <p:spPr>
            <a:xfrm>
              <a:off x="13216" y="1776"/>
              <a:ext cx="2165" cy="29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1606" y="1753"/>
              <a:ext cx="2237" cy="28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3693" y="1753"/>
              <a:ext cx="2896" cy="289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p/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D">
                    <a:alpha val="100000"/>
                  </a:srgbClr>
                </a:clrFrom>
                <a:clrTo>
                  <a:srgbClr val="FFFFFD">
                    <a:alpha val="100000"/>
                    <a:alpha val="0"/>
                  </a:srgbClr>
                </a:clrTo>
              </a:clrChange>
            </a:blip>
            <a:srcRect l="18378" t="8492" r="20312" b="9816"/>
            <a:stretch>
              <a:fillRect/>
            </a:stretch>
          </p:blipFill>
          <p:spPr>
            <a:xfrm>
              <a:off x="16076" y="6346"/>
              <a:ext cx="2462" cy="3076"/>
            </a:xfrm>
            <a:prstGeom prst="rect">
              <a:avLst/>
            </a:prstGeom>
          </p:spPr>
        </p:pic>
      </p:grpSp>
      <p:pic>
        <p:nvPicPr>
          <p:cNvPr id="2" name="图片 1" descr="M2封面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2750" y="3990975"/>
            <a:ext cx="1876425" cy="1977390"/>
          </a:xfrm>
          <a:prstGeom prst="rect">
            <a:avLst/>
          </a:prstGeom>
        </p:spPr>
      </p:pic>
      <p:pic>
        <p:nvPicPr>
          <p:cNvPr id="5" name="图片 4" descr="M1封面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3360" y="3990975"/>
            <a:ext cx="1972945" cy="1968500"/>
          </a:xfrm>
          <a:prstGeom prst="rect">
            <a:avLst/>
          </a:prstGeom>
        </p:spPr>
      </p:pic>
      <p:pic>
        <p:nvPicPr>
          <p:cNvPr id="6" name="图片 5" descr="M3封面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7055" y="4053840"/>
            <a:ext cx="1868805" cy="1968500"/>
          </a:xfrm>
          <a:prstGeom prst="rect">
            <a:avLst/>
          </a:prstGeom>
        </p:spPr>
      </p:pic>
      <p:pic>
        <p:nvPicPr>
          <p:cNvPr id="34832" name="图片 1" descr="9ec8ff2e320106b7390dd3655b06d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3275" y="4053840"/>
            <a:ext cx="1936750" cy="1861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33" name="图片 4" descr="图片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880" y="4027805"/>
            <a:ext cx="2012950" cy="1831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/Users/宫迅伟/AppData/Local/Temp/picturecompress_20211213123153/output_1.pngoutput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2500" y="1152525"/>
            <a:ext cx="1800860" cy="1840230"/>
          </a:xfrm>
          <a:prstGeom prst="rect">
            <a:avLst/>
          </a:prstGeom>
        </p:spPr>
      </p:pic>
      <p:pic>
        <p:nvPicPr>
          <p:cNvPr id="19" name="图片 18" descr="C:\Users\admin\Desktop\微信图片_20220714155251.png微信图片_2022071415525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899660" y="1152525"/>
            <a:ext cx="1863090" cy="18624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984105" y="78549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最新出版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4" name="图片 13" descr="微信图片_202302020954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9210" y="1138555"/>
            <a:ext cx="1868170" cy="18764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高效人生三级火箭：产品、流量、转化率</a:t>
            </a:r>
            <a:endParaRPr lang="zh-CN" altLang="en-US"/>
          </a:p>
        </p:txBody>
      </p:sp>
      <p:sp>
        <p:nvSpPr>
          <p:cNvPr id="15" name="流程图: 手动操作 14"/>
          <p:cNvSpPr/>
          <p:nvPr>
            <p:custDataLst>
              <p:tags r:id="rId1"/>
            </p:custDataLst>
          </p:nvPr>
        </p:nvSpPr>
        <p:spPr bwMode="auto">
          <a:xfrm rot="10800000">
            <a:off x="3043351" y="1396699"/>
            <a:ext cx="1685077" cy="1878676"/>
          </a:xfrm>
          <a:prstGeom prst="flowChartManualOperation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4" name="流程图: 手动操作 13"/>
          <p:cNvSpPr/>
          <p:nvPr>
            <p:custDataLst>
              <p:tags r:id="rId2"/>
            </p:custDataLst>
          </p:nvPr>
        </p:nvSpPr>
        <p:spPr bwMode="auto">
          <a:xfrm rot="10800000">
            <a:off x="2453045" y="3370901"/>
            <a:ext cx="2822461" cy="1571839"/>
          </a:xfrm>
          <a:prstGeom prst="flowChartManualOperation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25423" t="6493" r="20339" b="1298"/>
          <a:stretch>
            <a:fillRect/>
          </a:stretch>
        </p:blipFill>
        <p:spPr>
          <a:xfrm>
            <a:off x="6899430" y="1193165"/>
            <a:ext cx="4236920" cy="5112356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086393" y="3934671"/>
            <a:ext cx="156966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p>
            <a:pPr algn="ctr"/>
            <a:r>
              <a:rPr lang="zh-CN" altLang="en-US" dirty="0"/>
              <a:t>沉淀商业</a:t>
            </a:r>
            <a:r>
              <a:rPr lang="zh-CN" altLang="en-US" dirty="0" smtClean="0"/>
              <a:t>场景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商业</a:t>
            </a:r>
            <a:r>
              <a:rPr lang="zh-CN" altLang="en-US" dirty="0"/>
              <a:t>模式</a:t>
            </a:r>
            <a:endParaRPr lang="en-US" altLang="zh-CN" dirty="0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086394" y="2125239"/>
            <a:ext cx="1569660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ctr"/>
            <a:r>
              <a:rPr lang="zh-CN" altLang="en-US" dirty="0"/>
              <a:t>完成商业</a:t>
            </a:r>
            <a:r>
              <a:rPr lang="zh-CN" altLang="en-US" dirty="0" smtClean="0"/>
              <a:t>闭环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产品变</a:t>
            </a:r>
            <a:r>
              <a:rPr lang="zh-CN" altLang="en-US" dirty="0"/>
              <a:t>现</a:t>
            </a:r>
            <a:endParaRPr lang="en-US" altLang="zh-CN" dirty="0"/>
          </a:p>
        </p:txBody>
      </p:sp>
      <p:sp>
        <p:nvSpPr>
          <p:cNvPr id="12" name="流程图: 手动操作 11"/>
          <p:cNvSpPr/>
          <p:nvPr>
            <p:custDataLst>
              <p:tags r:id="rId7"/>
            </p:custDataLst>
          </p:nvPr>
        </p:nvSpPr>
        <p:spPr bwMode="auto">
          <a:xfrm rot="10800000">
            <a:off x="1487680" y="5086748"/>
            <a:ext cx="4702861" cy="1218772"/>
          </a:xfrm>
          <a:prstGeom prst="flowChartManualOperation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p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2251295" y="5446775"/>
            <a:ext cx="3168220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ctr"/>
            <a:r>
              <a:rPr lang="zh-CN" altLang="en-US" sz="2000" dirty="0"/>
              <a:t>制造势能</a:t>
            </a:r>
            <a:endParaRPr lang="en-US" altLang="zh-CN" sz="2000" dirty="0"/>
          </a:p>
          <a:p>
            <a:pPr algn="ctr"/>
            <a:r>
              <a:rPr lang="zh-CN" altLang="en-US" sz="2000" dirty="0"/>
              <a:t>积累资源流量人脉</a:t>
            </a:r>
            <a:endParaRPr lang="en-US" altLang="zh-CN" sz="2000" dirty="0"/>
          </a:p>
        </p:txBody>
      </p:sp>
    </p:spTree>
    <p:custDataLst>
      <p:tags r:id="rId9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2" name="Rectangle 6"/>
          <p:cNvSpPr/>
          <p:nvPr/>
        </p:nvSpPr>
        <p:spPr>
          <a:xfrm>
            <a:off x="838382" y="1523903"/>
            <a:ext cx="755015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72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Georgia" panose="02040502050405020303" pitchFamily="18" charset="0"/>
              </a:rPr>
              <a:t>用专业成就商业</a:t>
            </a:r>
            <a:endParaRPr lang="zh-CN" altLang="en-US" sz="72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Georgia" panose="02040502050405020303" pitchFamily="18" charset="0"/>
            </a:endParaRPr>
          </a:p>
        </p:txBody>
      </p:sp>
      <p:sp>
        <p:nvSpPr>
          <p:cNvPr id="188" name="矩形 187"/>
          <p:cNvSpPr/>
          <p:nvPr/>
        </p:nvSpPr>
        <p:spPr>
          <a:xfrm>
            <a:off x="685800" y="4267200"/>
            <a:ext cx="4482465" cy="1753235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lvl="0" algn="l" defTabSz="0"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详情咨询</a:t>
            </a:r>
            <a:endParaRPr lang="zh-CN" altLang="en-US" b="1" kern="0" dirty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Arial" panose="020B0604020202020204" pitchFamily="34" charset="0"/>
            </a:endParaRPr>
          </a:p>
          <a:p>
            <a:pPr lvl="0" algn="l" defTabSz="0"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商务联系：陆婉清    </a:t>
            </a:r>
            <a:endParaRPr lang="en-US" altLang="zh-CN" b="1" kern="0" dirty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Arial" panose="020B0604020202020204" pitchFamily="34" charset="0"/>
            </a:endParaRPr>
          </a:p>
          <a:p>
            <a:pPr lvl="0" algn="l" defTabSz="0"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zh-CN" altLang="en-US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手机：</a:t>
            </a:r>
            <a:r>
              <a:rPr lang="en-US" altLang="zh-CN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150 0038 8318 / </a:t>
            </a:r>
            <a:r>
              <a:rPr lang="zh-CN" altLang="en-US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微信</a:t>
            </a:r>
            <a:endParaRPr lang="en-US" altLang="zh-CN" b="1" kern="0" dirty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Arial" panose="020B0604020202020204" pitchFamily="34" charset="0"/>
            </a:endParaRPr>
          </a:p>
          <a:p>
            <a:pPr lvl="0" algn="l" defTabSz="0" fontAlgn="auto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kern="0" dirty="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Arial" panose="020B0604020202020204" pitchFamily="34" charset="0"/>
              </a:rPr>
              <a:t>E-mail:luwanqing@cipm-china.com</a:t>
            </a:r>
            <a:endParaRPr lang="en-US" altLang="zh-CN" b="1" kern="0" dirty="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/>
          <p:nvPr/>
        </p:nvSpPr>
        <p:spPr>
          <a:xfrm>
            <a:off x="927100" y="2894965"/>
            <a:ext cx="6324600" cy="645160"/>
          </a:xfrm>
          <a:prstGeom prst="rect">
            <a:avLst/>
          </a:prstGeom>
          <a:solidFill>
            <a:srgbClr val="B0DAED"/>
          </a:solidFill>
        </p:spPr>
        <p:txBody>
          <a:bodyPr wrap="square" rtlCol="0">
            <a:spAutoFit/>
          </a:bodyPr>
          <a:p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zh-CN" altLang="en-US" sz="3200" b="1" dirty="0">
                <a:solidFill>
                  <a:schemeClr val="accent2">
                    <a:lumMod val="75000"/>
                  </a:schemeClr>
                </a:solidFill>
                <a:latin typeface="华文细黑" panose="02010600040101010101" charset="-122"/>
                <a:ea typeface="华文细黑" panose="02010600040101010101" charset="-122"/>
              </a:rPr>
              <a:t>赋能供应链，成就领导者</a:t>
            </a:r>
            <a:endParaRPr lang="zh-CN" altLang="en-US" sz="3200" b="1" dirty="0">
              <a:solidFill>
                <a:schemeClr val="accent2">
                  <a:lumMod val="75000"/>
                </a:schemeClr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2" name="object 6"/>
          <p:cNvSpPr/>
          <p:nvPr/>
        </p:nvSpPr>
        <p:spPr>
          <a:xfrm>
            <a:off x="5928360" y="4070350"/>
            <a:ext cx="1532890" cy="14890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  <p:sp>
        <p:nvSpPr>
          <p:cNvPr id="8" name="object 8"/>
          <p:cNvSpPr/>
          <p:nvPr>
            <p:ph type="title"/>
          </p:nvPr>
        </p:nvSpPr>
        <p:spPr>
          <a:xfrm>
            <a:off x="6054598" y="5745556"/>
            <a:ext cx="5727065" cy="2286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0" algn="l"/>
                <a:tab pos="0" algn="l"/>
              </a:tabLst>
            </a:pPr>
            <a:r>
              <a:rPr sz="1400" spc="10" dirty="0">
                <a:solidFill>
                  <a:schemeClr val="tx1"/>
                </a:solidFill>
              </a:rPr>
              <a:t>宫迅</a:t>
            </a:r>
            <a:r>
              <a:rPr sz="1400" dirty="0">
                <a:solidFill>
                  <a:schemeClr val="tx1"/>
                </a:solidFill>
              </a:rPr>
              <a:t>伟采</a:t>
            </a:r>
            <a:r>
              <a:rPr sz="1400" spc="-15" dirty="0">
                <a:solidFill>
                  <a:schemeClr val="tx1"/>
                </a:solidFill>
              </a:rPr>
              <a:t>购</a:t>
            </a:r>
            <a:r>
              <a:rPr sz="1400" dirty="0">
                <a:solidFill>
                  <a:schemeClr val="tx1"/>
                </a:solidFill>
              </a:rPr>
              <a:t>频道</a:t>
            </a:r>
            <a:r>
              <a:rPr lang="en-US" altLang="zh-CN" sz="1400" dirty="0">
                <a:solidFill>
                  <a:schemeClr val="tx1"/>
                </a:solidFill>
              </a:rPr>
              <a:t>              </a:t>
            </a:r>
            <a:r>
              <a:rPr sz="1400" spc="10" dirty="0">
                <a:solidFill>
                  <a:schemeClr val="tx1"/>
                </a:solidFill>
              </a:rPr>
              <a:t>中采</a:t>
            </a:r>
            <a:r>
              <a:rPr sz="1400" dirty="0">
                <a:solidFill>
                  <a:schemeClr val="tx1"/>
                </a:solidFill>
              </a:rPr>
              <a:t>云学堂</a:t>
            </a:r>
            <a:r>
              <a:rPr lang="en-US" altLang="zh-CN" sz="1400" dirty="0">
                <a:solidFill>
                  <a:schemeClr val="tx1"/>
                </a:solidFill>
              </a:rPr>
              <a:t>                </a:t>
            </a:r>
            <a:r>
              <a:rPr sz="1400" spc="10" dirty="0">
                <a:solidFill>
                  <a:schemeClr val="tx1"/>
                </a:solidFill>
              </a:rPr>
              <a:t>供应</a:t>
            </a:r>
            <a:r>
              <a:rPr sz="1400" spc="5" dirty="0">
                <a:solidFill>
                  <a:schemeClr val="tx1"/>
                </a:solidFill>
              </a:rPr>
              <a:t>链</a:t>
            </a:r>
            <a:r>
              <a:rPr lang="zh-CN" sz="1400" spc="5" dirty="0">
                <a:solidFill>
                  <a:schemeClr val="tx1"/>
                </a:solidFill>
              </a:rPr>
              <a:t>设计</a:t>
            </a:r>
            <a:r>
              <a:rPr sz="1400" spc="5" dirty="0">
                <a:solidFill>
                  <a:schemeClr val="tx1"/>
                </a:solidFill>
              </a:rPr>
              <a:t>师</a:t>
            </a:r>
            <a:endParaRPr sz="1400" spc="5" dirty="0">
              <a:solidFill>
                <a:schemeClr val="tx1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96071" y="4126992"/>
            <a:ext cx="1464564" cy="1467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0394950" y="4069715"/>
            <a:ext cx="1553845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615" y="407413"/>
            <a:ext cx="8229600" cy="1143000"/>
          </a:xfrm>
        </p:spPr>
        <p:txBody>
          <a:bodyPr/>
          <a:lstStyle/>
          <a:p>
            <a:r>
              <a:rPr lang="zh-CN" altLang="en-US" sz="8000" dirty="0"/>
              <a:t>你</a:t>
            </a:r>
            <a:r>
              <a:rPr lang="zh-CN" altLang="en-US" sz="2800" dirty="0"/>
              <a:t> 是</a:t>
            </a:r>
            <a:r>
              <a:rPr lang="zh-CN" altLang="en-US" dirty="0" smtClean="0"/>
              <a:t>否，有这样的职场困惑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3645" y="1844890"/>
            <a:ext cx="8229600" cy="331152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dirty="0" smtClean="0"/>
              <a:t>1</a:t>
            </a:r>
            <a:r>
              <a:rPr lang="zh-CN" altLang="en-US" sz="2800" dirty="0" smtClean="0"/>
              <a:t>、花钱买东西，没前途</a:t>
            </a:r>
            <a:endParaRPr sz="8000" b="1" spc="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altLang="zh-CN" sz="2800" dirty="0" smtClean="0"/>
              <a:t>2</a:t>
            </a:r>
            <a:r>
              <a:rPr lang="zh-CN" altLang="en-US" sz="2800" dirty="0" smtClean="0"/>
              <a:t>、采购是肥差，没尊严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 smtClean="0"/>
              <a:t>3</a:t>
            </a:r>
            <a:r>
              <a:rPr lang="zh-CN" altLang="en-US" sz="2800" dirty="0" smtClean="0"/>
              <a:t>、成绩看不见，没成就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 smtClean="0"/>
              <a:t>4</a:t>
            </a:r>
            <a:r>
              <a:rPr lang="zh-CN" altLang="en-US" sz="2800" dirty="0" smtClean="0"/>
              <a:t>、数字化抢饭碗，没未来</a:t>
            </a:r>
            <a:endParaRPr lang="en-US" altLang="zh-CN" sz="1400" dirty="0" smtClean="0"/>
          </a:p>
          <a:p>
            <a:pPr marL="0" indent="0">
              <a:buNone/>
            </a:pPr>
            <a:r>
              <a:rPr lang="en-US" altLang="zh-CN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5</a:t>
            </a:r>
            <a:r>
              <a:rPr lang="zh-CN" altLang="en-US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、一切问题推给采购，亚历山大！</a:t>
            </a:r>
            <a:endParaRPr lang="en-US" altLang="zh-CN" sz="3200" b="1" i="1" dirty="0">
              <a:solidFill>
                <a:srgbClr val="00206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egoe UI Black" panose="020B0A02040204020203" pitchFamily="34" charset="0"/>
            </a:endParaRPr>
          </a:p>
          <a:p>
            <a:pPr marL="0" indent="0">
              <a:buNone/>
            </a:pPr>
            <a:r>
              <a:rPr lang="en-US" altLang="zh-CN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6</a:t>
            </a:r>
            <a:r>
              <a:rPr lang="zh-CN" altLang="en-US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、做了</a:t>
            </a:r>
            <a:r>
              <a:rPr lang="en-US" altLang="zh-CN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10</a:t>
            </a:r>
            <a:r>
              <a:rPr lang="zh-CN" altLang="en-US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年采购</a:t>
            </a:r>
            <a:r>
              <a:rPr lang="zh-CN" altLang="en-US" sz="3200" b="1" i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Segoe UI Black" panose="020B0A02040204020203" pitchFamily="34" charset="0"/>
              </a:rPr>
              <a:t>，下一步，怎么办？</a:t>
            </a:r>
            <a:endParaRPr lang="zh-CN" altLang="en-US" sz="3200" b="1" i="1" dirty="0">
              <a:solidFill>
                <a:srgbClr val="00206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Segoe UI Black" panose="020B0A02040204020203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2140" y="1192305"/>
            <a:ext cx="2592180" cy="34562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62215" y="2414270"/>
            <a:ext cx="5499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 spc="200" dirty="0">
                <a:solidFill>
                  <a:srgbClr val="152D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j-lt"/>
                <a:ea typeface="+mj-ea"/>
                <a:cs typeface="+mj-cs"/>
              </a:rPr>
              <a:t>卷</a:t>
            </a:r>
            <a:endParaRPr lang="zh-CN" altLang="en-US" sz="8000" b="1" spc="200" dirty="0">
              <a:solidFill>
                <a:srgbClr val="152D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怎么</a:t>
            </a:r>
            <a:r>
              <a:rPr lang="zh-CN" altLang="en-US"/>
              <a:t>办？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1007745"/>
            <a:ext cx="4573905" cy="2421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55" y="1354455"/>
            <a:ext cx="4726940" cy="28149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1725" y="4120515"/>
            <a:ext cx="4095750" cy="217043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108075" y="3402330"/>
            <a:ext cx="4089400" cy="583565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2060"/>
                </a:solidFill>
              </a:rPr>
              <a:t>继续，如何出彩？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6344920" y="3374390"/>
            <a:ext cx="4726940" cy="583565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p>
            <a:pPr algn="ctr"/>
            <a:r>
              <a:rPr lang="zh-CN" altLang="en-US" sz="3200" b="1" dirty="0">
                <a:solidFill>
                  <a:srgbClr val="002060"/>
                </a:solidFill>
              </a:rPr>
              <a:t>转型，如何成功？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176010" y="4028440"/>
            <a:ext cx="4896485" cy="22625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为什么这么</a:t>
            </a:r>
            <a:r>
              <a:rPr lang="en-US" altLang="zh-CN"/>
              <a:t>“</a:t>
            </a:r>
            <a:r>
              <a:t>卷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12" name="椭圆 11"/>
          <p:cNvSpPr/>
          <p:nvPr>
            <p:custDataLst>
              <p:tags r:id="rId1"/>
            </p:custDataLst>
          </p:nvPr>
        </p:nvSpPr>
        <p:spPr>
          <a:xfrm>
            <a:off x="2377935" y="2642134"/>
            <a:ext cx="7435596" cy="2045950"/>
          </a:xfrm>
          <a:prstGeom prst="ellipse">
            <a:avLst/>
          </a:prstGeom>
          <a:gradFill>
            <a:gsLst>
              <a:gs pos="9000">
                <a:schemeClr val="accent1">
                  <a:lumMod val="20000"/>
                  <a:lumOff val="80000"/>
                  <a:alpha val="15000"/>
                </a:schemeClr>
              </a:gs>
              <a:gs pos="100000">
                <a:schemeClr val="accent1">
                  <a:lumMod val="20000"/>
                  <a:lumOff val="8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2"/>
            </p:custDataLst>
          </p:nvPr>
        </p:nvSpPr>
        <p:spPr>
          <a:xfrm>
            <a:off x="2307974" y="3686204"/>
            <a:ext cx="653679" cy="653679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椭圆 13"/>
          <p:cNvSpPr/>
          <p:nvPr>
            <p:custDataLst>
              <p:tags r:id="rId3"/>
            </p:custDataLst>
          </p:nvPr>
        </p:nvSpPr>
        <p:spPr>
          <a:xfrm>
            <a:off x="3459389" y="2882457"/>
            <a:ext cx="5272154" cy="1450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4"/>
            </p:custDataLst>
          </p:nvPr>
        </p:nvSpPr>
        <p:spPr>
          <a:xfrm>
            <a:off x="4131759" y="3067773"/>
            <a:ext cx="3925277" cy="1080386"/>
          </a:xfrm>
          <a:prstGeom prst="ellipse">
            <a:avLst/>
          </a:prstGeom>
          <a:gradFill>
            <a:gsLst>
              <a:gs pos="1000">
                <a:schemeClr val="accent1">
                  <a:lumMod val="20000"/>
                  <a:lumOff val="80000"/>
                  <a:alpha val="10000"/>
                </a:schemeClr>
              </a:gs>
              <a:gs pos="48000">
                <a:schemeClr val="accent1">
                  <a:lumMod val="20000"/>
                  <a:lumOff val="80000"/>
                  <a:alpha val="65000"/>
                </a:schemeClr>
              </a:gs>
              <a:gs pos="100000">
                <a:schemeClr val="accent1">
                  <a:alpha val="34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4000" b="1" spc="300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卷</a:t>
            </a:r>
            <a:endParaRPr lang="zh-CN" altLang="en-US" sz="4000" b="1" spc="300" dirty="0">
              <a:solidFill>
                <a:schemeClr val="accen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5"/>
            </p:custDataLst>
          </p:nvPr>
        </p:nvSpPr>
        <p:spPr>
          <a:xfrm>
            <a:off x="5768627" y="4247492"/>
            <a:ext cx="653679" cy="653679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正文"/>
          <p:cNvSpPr txBox="1"/>
          <p:nvPr>
            <p:custDataLst>
              <p:tags r:id="rId6"/>
            </p:custDataLst>
          </p:nvPr>
        </p:nvSpPr>
        <p:spPr>
          <a:xfrm>
            <a:off x="5035374" y="5241362"/>
            <a:ext cx="2119650" cy="52497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社会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期望，渴望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成功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7"/>
            </p:custDataLst>
          </p:nvPr>
        </p:nvSpPr>
        <p:spPr>
          <a:xfrm>
            <a:off x="5035374" y="4873400"/>
            <a:ext cx="2119650" cy="33645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阶层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固化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9231415" y="3686204"/>
            <a:ext cx="653679" cy="653679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18" name="图片 17" descr="/data/temp/49dc6ad7-8750-11ee-9cb1-4e6c154c9ae4.png49dc6ad7-8750-11ee-9cb1-4e6c154c9ae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84745" y="3862975"/>
            <a:ext cx="300671" cy="300671"/>
          </a:xfrm>
          <a:prstGeom prst="rect">
            <a:avLst/>
          </a:prstGeom>
        </p:spPr>
      </p:pic>
      <p:sp>
        <p:nvSpPr>
          <p:cNvPr id="29" name="正文"/>
          <p:cNvSpPr txBox="1"/>
          <p:nvPr>
            <p:custDataLst>
              <p:tags r:id="rId12"/>
            </p:custDataLst>
          </p:nvPr>
        </p:nvSpPr>
        <p:spPr>
          <a:xfrm>
            <a:off x="8498163" y="4790088"/>
            <a:ext cx="2119650" cy="4539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北京、上海硕博超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本科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9" name="标题"/>
          <p:cNvSpPr txBox="1"/>
          <p:nvPr>
            <p:custDataLst>
              <p:tags r:id="rId13"/>
            </p:custDataLst>
          </p:nvPr>
        </p:nvSpPr>
        <p:spPr>
          <a:xfrm>
            <a:off x="8498163" y="4361779"/>
            <a:ext cx="2119650" cy="396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学历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贬值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4"/>
            </p:custDataLst>
          </p:nvPr>
        </p:nvSpPr>
        <p:spPr>
          <a:xfrm>
            <a:off x="1574722" y="4766056"/>
            <a:ext cx="2119650" cy="45394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竞争激烈</a:t>
            </a:r>
            <a:r>
              <a:rPr lang="en-US" altLang="zh-CN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VUCA,BANI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不确定、不可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理解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32" name="标题"/>
          <p:cNvSpPr txBox="1"/>
          <p:nvPr>
            <p:custDataLst>
              <p:tags r:id="rId15"/>
            </p:custDataLst>
          </p:nvPr>
        </p:nvSpPr>
        <p:spPr>
          <a:xfrm>
            <a:off x="1574722" y="4356973"/>
            <a:ext cx="2119650" cy="37757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社会焦虑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4" name="弧形 33"/>
          <p:cNvSpPr/>
          <p:nvPr>
            <p:custDataLst>
              <p:tags r:id="rId16"/>
            </p:custDataLst>
          </p:nvPr>
        </p:nvSpPr>
        <p:spPr>
          <a:xfrm rot="21300000">
            <a:off x="1706633" y="2693403"/>
            <a:ext cx="6599272" cy="1507093"/>
          </a:xfrm>
          <a:prstGeom prst="arc">
            <a:avLst>
              <a:gd name="adj1" fmla="val 18339204"/>
              <a:gd name="adj2" fmla="val 20466934"/>
            </a:avLst>
          </a:prstGeom>
          <a:ln w="0">
            <a:gradFill>
              <a:gsLst>
                <a:gs pos="56000">
                  <a:schemeClr val="accent1">
                    <a:lumMod val="5000"/>
                    <a:lumOff val="95000"/>
                    <a:alpha val="0"/>
                  </a:schemeClr>
                </a:gs>
                <a:gs pos="22000">
                  <a:schemeClr val="accent1">
                    <a:lumMod val="88000"/>
                    <a:alpha val="45000"/>
                  </a:schemeClr>
                </a:gs>
              </a:gsLst>
              <a:lin ang="768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弧形 35"/>
          <p:cNvSpPr/>
          <p:nvPr>
            <p:custDataLst>
              <p:tags r:id="rId17"/>
            </p:custDataLst>
          </p:nvPr>
        </p:nvSpPr>
        <p:spPr>
          <a:xfrm rot="21180000">
            <a:off x="3769673" y="2856823"/>
            <a:ext cx="6136783" cy="2618453"/>
          </a:xfrm>
          <a:prstGeom prst="arc">
            <a:avLst>
              <a:gd name="adj1" fmla="val 19024410"/>
              <a:gd name="adj2" fmla="val 21019212"/>
            </a:avLst>
          </a:prstGeom>
          <a:ln>
            <a:gradFill>
              <a:gsLst>
                <a:gs pos="41000">
                  <a:schemeClr val="accent1">
                    <a:lumMod val="5000"/>
                    <a:lumOff val="95000"/>
                    <a:alpha val="0"/>
                  </a:schemeClr>
                </a:gs>
                <a:gs pos="9000">
                  <a:schemeClr val="accent1">
                    <a:alpha val="55000"/>
                  </a:schemeClr>
                </a:gs>
              </a:gsLst>
              <a:lin ang="1002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弧形 36"/>
          <p:cNvSpPr/>
          <p:nvPr>
            <p:custDataLst>
              <p:tags r:id="rId18"/>
            </p:custDataLst>
          </p:nvPr>
        </p:nvSpPr>
        <p:spPr>
          <a:xfrm rot="10800000">
            <a:off x="2516254" y="2636259"/>
            <a:ext cx="8039608" cy="1787470"/>
          </a:xfrm>
          <a:prstGeom prst="arc">
            <a:avLst>
              <a:gd name="adj1" fmla="val 164418"/>
              <a:gd name="adj2" fmla="val 761608"/>
            </a:avLst>
          </a:prstGeom>
          <a:ln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50000">
                  <a:schemeClr val="accent1">
                    <a:alpha val="70000"/>
                  </a:schemeClr>
                </a:gs>
              </a:gsLst>
              <a:lin ang="1746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39" name="弧形 38"/>
          <p:cNvSpPr/>
          <p:nvPr>
            <p:custDataLst>
              <p:tags r:id="rId19"/>
            </p:custDataLst>
          </p:nvPr>
        </p:nvSpPr>
        <p:spPr>
          <a:xfrm rot="21060000" flipH="1" flipV="1">
            <a:off x="6206015" y="3995420"/>
            <a:ext cx="3489491" cy="552209"/>
          </a:xfrm>
          <a:prstGeom prst="arc">
            <a:avLst>
              <a:gd name="adj1" fmla="val 10508688"/>
              <a:gd name="adj2" fmla="val 20681384"/>
            </a:avLst>
          </a:prstGeom>
          <a:ln>
            <a:gradFill>
              <a:gsLst>
                <a:gs pos="56000">
                  <a:schemeClr val="accent1">
                    <a:lumMod val="5000"/>
                    <a:lumOff val="95000"/>
                    <a:alpha val="0"/>
                  </a:schemeClr>
                </a:gs>
                <a:gs pos="22000">
                  <a:schemeClr val="accent1">
                    <a:alpha val="55000"/>
                  </a:schemeClr>
                </a:gs>
              </a:gsLst>
              <a:lin ang="738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47" name="弧形 46"/>
          <p:cNvSpPr/>
          <p:nvPr>
            <p:custDataLst>
              <p:tags r:id="rId20"/>
            </p:custDataLst>
          </p:nvPr>
        </p:nvSpPr>
        <p:spPr>
          <a:xfrm rot="10620000">
            <a:off x="1822522" y="1079500"/>
            <a:ext cx="8653767" cy="3569065"/>
          </a:xfrm>
          <a:prstGeom prst="arc">
            <a:avLst>
              <a:gd name="adj1" fmla="val 18279480"/>
              <a:gd name="adj2" fmla="val 20154969"/>
            </a:avLst>
          </a:prstGeom>
          <a:ln>
            <a:gradFill>
              <a:gsLst>
                <a:gs pos="64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accent1">
                    <a:alpha val="70000"/>
                  </a:schemeClr>
                </a:gs>
              </a:gsLst>
              <a:lin ang="11400000" scaled="0"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pic>
        <p:nvPicPr>
          <p:cNvPr id="95" name="图片 94" descr="/data/temp/49dc6920-8750-11ee-9cb1-4e6c154c9ae4.png49dc6920-8750-11ee-9cb1-4e6c154c9ae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5951272" y="4430672"/>
            <a:ext cx="287854" cy="287854"/>
          </a:xfrm>
          <a:prstGeom prst="rect">
            <a:avLst/>
          </a:prstGeom>
        </p:spPr>
      </p:pic>
      <p:sp>
        <p:nvSpPr>
          <p:cNvPr id="44" name="椭圆 43"/>
          <p:cNvSpPr/>
          <p:nvPr>
            <p:custDataLst>
              <p:tags r:id="rId23"/>
            </p:custDataLst>
          </p:nvPr>
        </p:nvSpPr>
        <p:spPr>
          <a:xfrm>
            <a:off x="7184397" y="2273639"/>
            <a:ext cx="653679" cy="653679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8" name="椭圆 47"/>
          <p:cNvSpPr/>
          <p:nvPr>
            <p:custDataLst>
              <p:tags r:id="rId24"/>
            </p:custDataLst>
          </p:nvPr>
        </p:nvSpPr>
        <p:spPr>
          <a:xfrm>
            <a:off x="4306394" y="2289660"/>
            <a:ext cx="653679" cy="653679"/>
          </a:xfrm>
          <a:prstGeom prst="ellipse">
            <a:avLst/>
          </a:prstGeom>
          <a:gradFill>
            <a:gsLst>
              <a:gs pos="54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  <a:gs pos="8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gradFill>
              <a:gsLst>
                <a:gs pos="37000">
                  <a:srgbClr val="FFFFFF"/>
                </a:gs>
                <a:gs pos="0">
                  <a:schemeClr val="accent1">
                    <a:lumMod val="45000"/>
                    <a:lumOff val="55000"/>
                  </a:schemeClr>
                </a:gs>
                <a:gs pos="100000">
                  <a:srgbClr val="FFFFFF"/>
                </a:gs>
                <a:gs pos="71000">
                  <a:schemeClr val="accent1">
                    <a:lumMod val="30000"/>
                    <a:lumOff val="70000"/>
                  </a:schemeClr>
                </a:gs>
              </a:gsLst>
              <a:lin ang="15780000" scaled="0"/>
            </a:gradFill>
          </a:ln>
          <a:effectLst>
            <a:outerShdw blurRad="342900" sx="106000" sy="106000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0" name="图片 39" descr="/data/temp/49dc688e-8750-11ee-9cb1-4e6c154c9ae4.png49dc688e-8750-11ee-9cb1-4e6c154c9ae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367042" y="2456818"/>
            <a:ext cx="287854" cy="287854"/>
          </a:xfrm>
          <a:prstGeom prst="rect">
            <a:avLst/>
          </a:prstGeom>
        </p:spPr>
      </p:pic>
      <p:pic>
        <p:nvPicPr>
          <p:cNvPr id="50" name="图片 49" descr="/data/temp/49dc68c0-8750-11ee-9cb1-4e6c154c9ae4.png49dc68c0-8750-11ee-9cb1-4e6c154c9ae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4489040" y="2472840"/>
            <a:ext cx="287854" cy="287854"/>
          </a:xfrm>
          <a:prstGeom prst="rect">
            <a:avLst/>
          </a:prstGeom>
        </p:spPr>
      </p:pic>
      <p:sp>
        <p:nvSpPr>
          <p:cNvPr id="51" name="正文"/>
          <p:cNvSpPr txBox="1"/>
          <p:nvPr>
            <p:custDataLst>
              <p:tags r:id="rId31"/>
            </p:custDataLst>
          </p:nvPr>
        </p:nvSpPr>
        <p:spPr>
          <a:xfrm>
            <a:off x="6451144" y="1871498"/>
            <a:ext cx="2119650" cy="4037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就业机会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更少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52" name="标题"/>
          <p:cNvSpPr txBox="1"/>
          <p:nvPr>
            <p:custDataLst>
              <p:tags r:id="rId32"/>
            </p:custDataLst>
          </p:nvPr>
        </p:nvSpPr>
        <p:spPr>
          <a:xfrm>
            <a:off x="6451144" y="1510479"/>
            <a:ext cx="2119650" cy="337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机器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换人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3" name="正文"/>
          <p:cNvSpPr txBox="1"/>
          <p:nvPr>
            <p:custDataLst>
              <p:tags r:id="rId33"/>
            </p:custDataLst>
          </p:nvPr>
        </p:nvSpPr>
        <p:spPr>
          <a:xfrm>
            <a:off x="3573142" y="1871498"/>
            <a:ext cx="2119650" cy="40374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就业机会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sym typeface="+mn-ea"/>
              </a:rPr>
              <a:t>少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41" name="标题"/>
          <p:cNvSpPr txBox="1"/>
          <p:nvPr>
            <p:custDataLst>
              <p:tags r:id="rId34"/>
            </p:custDataLst>
          </p:nvPr>
        </p:nvSpPr>
        <p:spPr>
          <a:xfrm>
            <a:off x="3573142" y="1510479"/>
            <a:ext cx="2119650" cy="3375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经济下行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43" name="图形 149" descr="/data/temp/49dc690b-8750-11ee-9cb1-4e6c154c9ae4.png49dc690b-8750-11ee-9cb1-4e6c154c9ae4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9414595" y="3869384"/>
            <a:ext cx="287854" cy="2878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绝不躺平，做</a:t>
            </a:r>
            <a:r>
              <a:rPr lang="zh-CN" altLang="en-US"/>
              <a:t>卷王</a:t>
            </a:r>
            <a:endParaRPr lang="zh-CN" altLang="en-US"/>
          </a:p>
        </p:txBody>
      </p:sp>
      <p:pic>
        <p:nvPicPr>
          <p:cNvPr id="3" name="图片 2" descr="/data/temp/6065499f-8777-11ee-bbf8-aebda0a619d6.png6065499f-8777-11ee-bbf8-aebda0a619d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914945" y="2217992"/>
            <a:ext cx="523949" cy="523949"/>
          </a:xfrm>
          <a:prstGeom prst="rect">
            <a:avLst/>
          </a:prstGeom>
        </p:spPr>
      </p:pic>
      <p:sp>
        <p:nvSpPr>
          <p:cNvPr id="27" name="正文"/>
          <p:cNvSpPr txBox="1"/>
          <p:nvPr>
            <p:custDataLst>
              <p:tags r:id="rId3"/>
            </p:custDataLst>
          </p:nvPr>
        </p:nvSpPr>
        <p:spPr>
          <a:xfrm>
            <a:off x="2151487" y="4120210"/>
            <a:ext cx="2050088" cy="1366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躺平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5" name="1"/>
          <p:cNvSpPr/>
          <p:nvPr>
            <p:custDataLst>
              <p:tags r:id="rId4"/>
            </p:custDataLst>
          </p:nvPr>
        </p:nvSpPr>
        <p:spPr>
          <a:xfrm>
            <a:off x="3059601" y="1359704"/>
            <a:ext cx="1211087" cy="182506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64" h="1905">
                <a:moveTo>
                  <a:pt x="97" y="0"/>
                </a:moveTo>
                <a:cubicBezTo>
                  <a:pt x="741" y="0"/>
                  <a:pt x="1264" y="523"/>
                  <a:pt x="1264" y="1173"/>
                </a:cubicBezTo>
                <a:cubicBezTo>
                  <a:pt x="1264" y="1442"/>
                  <a:pt x="1176" y="1695"/>
                  <a:pt x="1012" y="1905"/>
                </a:cubicBezTo>
                <a:cubicBezTo>
                  <a:pt x="1012" y="1905"/>
                  <a:pt x="1012" y="1905"/>
                  <a:pt x="460" y="1905"/>
                </a:cubicBezTo>
                <a:cubicBezTo>
                  <a:pt x="731" y="1773"/>
                  <a:pt x="917" y="1492"/>
                  <a:pt x="917" y="1173"/>
                </a:cubicBezTo>
                <a:cubicBezTo>
                  <a:pt x="917" y="721"/>
                  <a:pt x="548" y="352"/>
                  <a:pt x="97" y="352"/>
                </a:cubicBezTo>
                <a:cubicBezTo>
                  <a:pt x="69" y="352"/>
                  <a:pt x="41" y="354"/>
                  <a:pt x="13" y="357"/>
                </a:cubicBezTo>
                <a:lnTo>
                  <a:pt x="0" y="358"/>
                </a:lnTo>
                <a:lnTo>
                  <a:pt x="0" y="4"/>
                </a:lnTo>
                <a:lnTo>
                  <a:pt x="14" y="3"/>
                </a:lnTo>
                <a:cubicBezTo>
                  <a:pt x="42" y="1"/>
                  <a:pt x="69" y="0"/>
                  <a:pt x="97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50000"/>
                  <a:lumOff val="50000"/>
                </a:schemeClr>
              </a:gs>
              <a:gs pos="23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2"/>
          <p:cNvSpPr/>
          <p:nvPr>
            <p:custDataLst>
              <p:tags r:id="rId5"/>
            </p:custDataLst>
          </p:nvPr>
        </p:nvSpPr>
        <p:spPr>
          <a:xfrm>
            <a:off x="2047817" y="1362115"/>
            <a:ext cx="2776580" cy="22357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10" h="2745">
                <a:moveTo>
                  <a:pt x="1259" y="0"/>
                </a:moveTo>
                <a:lnTo>
                  <a:pt x="1259" y="417"/>
                </a:lnTo>
                <a:lnTo>
                  <a:pt x="1251" y="418"/>
                </a:lnTo>
                <a:cubicBezTo>
                  <a:pt x="777" y="478"/>
                  <a:pt x="407" y="885"/>
                  <a:pt x="407" y="1375"/>
                </a:cubicBezTo>
                <a:cubicBezTo>
                  <a:pt x="407" y="1906"/>
                  <a:pt x="841" y="2333"/>
                  <a:pt x="1373" y="2333"/>
                </a:cubicBezTo>
                <a:cubicBezTo>
                  <a:pt x="1373" y="2333"/>
                  <a:pt x="1373" y="2333"/>
                  <a:pt x="1693" y="2334"/>
                </a:cubicBezTo>
                <a:lnTo>
                  <a:pt x="1698" y="2334"/>
                </a:lnTo>
                <a:lnTo>
                  <a:pt x="2078" y="2334"/>
                </a:lnTo>
                <a:lnTo>
                  <a:pt x="2504" y="2334"/>
                </a:lnTo>
                <a:lnTo>
                  <a:pt x="2525" y="2334"/>
                </a:lnTo>
                <a:lnTo>
                  <a:pt x="2535" y="2334"/>
                </a:lnTo>
                <a:lnTo>
                  <a:pt x="2650" y="2334"/>
                </a:lnTo>
                <a:lnTo>
                  <a:pt x="2760" y="2334"/>
                </a:lnTo>
                <a:lnTo>
                  <a:pt x="2893" y="2334"/>
                </a:lnTo>
                <a:lnTo>
                  <a:pt x="2902" y="2345"/>
                </a:lnTo>
                <a:cubicBezTo>
                  <a:pt x="3033" y="2505"/>
                  <a:pt x="3199" y="2638"/>
                  <a:pt x="3386" y="2733"/>
                </a:cubicBezTo>
                <a:lnTo>
                  <a:pt x="3410" y="2745"/>
                </a:lnTo>
                <a:lnTo>
                  <a:pt x="2760" y="2745"/>
                </a:lnTo>
                <a:lnTo>
                  <a:pt x="2650" y="2745"/>
                </a:lnTo>
                <a:lnTo>
                  <a:pt x="2535" y="2745"/>
                </a:lnTo>
                <a:lnTo>
                  <a:pt x="2525" y="2745"/>
                </a:lnTo>
                <a:lnTo>
                  <a:pt x="2504" y="2745"/>
                </a:lnTo>
                <a:lnTo>
                  <a:pt x="2078" y="2745"/>
                </a:lnTo>
                <a:lnTo>
                  <a:pt x="1439" y="2745"/>
                </a:lnTo>
                <a:lnTo>
                  <a:pt x="1435" y="2745"/>
                </a:lnTo>
                <a:lnTo>
                  <a:pt x="1325" y="2745"/>
                </a:lnTo>
                <a:lnTo>
                  <a:pt x="1288" y="2745"/>
                </a:lnTo>
                <a:lnTo>
                  <a:pt x="1288" y="2743"/>
                </a:lnTo>
                <a:lnTo>
                  <a:pt x="1277" y="2743"/>
                </a:lnTo>
                <a:cubicBezTo>
                  <a:pt x="562" y="2689"/>
                  <a:pt x="0" y="2092"/>
                  <a:pt x="0" y="1364"/>
                </a:cubicBezTo>
                <a:cubicBezTo>
                  <a:pt x="0" y="1328"/>
                  <a:pt x="1" y="1292"/>
                  <a:pt x="4" y="1258"/>
                </a:cubicBezTo>
                <a:lnTo>
                  <a:pt x="7" y="1224"/>
                </a:lnTo>
                <a:lnTo>
                  <a:pt x="9" y="1199"/>
                </a:lnTo>
                <a:cubicBezTo>
                  <a:pt x="91" y="561"/>
                  <a:pt x="604" y="61"/>
                  <a:pt x="1244" y="1"/>
                </a:cubicBezTo>
                <a:lnTo>
                  <a:pt x="1259" y="0"/>
                </a:lnTo>
                <a:close/>
              </a:path>
            </a:pathLst>
          </a:custGeom>
          <a:gradFill>
            <a:gsLst>
              <a:gs pos="7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9" name="图片 12" descr="/data/temp/60654ab8-8777-11ee-bbf8-aebda0a619d6.png60654ab8-8777-11ee-bbf8-aebda0a619d6"/>
          <p:cNvPicPr/>
          <p:nvPr>
            <p:custDataLst>
              <p:tags r:id="rId6"/>
            </p:custDataLst>
          </p:nvPr>
        </p:nvPicPr>
        <p:blipFill>
          <a:blip r:embed="rId7"/>
          <a:srcRect t="1638" b="1638"/>
        </p:blipFill>
        <p:spPr>
          <a:xfrm>
            <a:off x="5520350" y="2207545"/>
            <a:ext cx="564156" cy="545672"/>
          </a:xfrm>
          <a:custGeom>
            <a:avLst/>
            <a:gdLst>
              <a:gd name="connsiteX0" fmla="*/ 691517 w 914399"/>
              <a:gd name="connsiteY0" fmla="*/ 690236 h 882013"/>
              <a:gd name="connsiteX1" fmla="*/ 497647 w 914399"/>
              <a:gd name="connsiteY1" fmla="*/ 544490 h 882013"/>
              <a:gd name="connsiteX2" fmla="*/ 486165 w 914399"/>
              <a:gd name="connsiteY2" fmla="*/ 513880 h 882013"/>
              <a:gd name="connsiteX3" fmla="*/ 486165 w 914399"/>
              <a:gd name="connsiteY3" fmla="*/ 513422 h 882013"/>
              <a:gd name="connsiteX4" fmla="*/ 487541 w 914399"/>
              <a:gd name="connsiteY4" fmla="*/ 510683 h 882013"/>
              <a:gd name="connsiteX5" fmla="*/ 560127 w 914399"/>
              <a:gd name="connsiteY5" fmla="*/ 315594 h 882013"/>
              <a:gd name="connsiteX6" fmla="*/ 484324 w 914399"/>
              <a:gd name="connsiteY6" fmla="*/ 107255 h 882013"/>
              <a:gd name="connsiteX7" fmla="*/ 480189 w 914399"/>
              <a:gd name="connsiteY7" fmla="*/ 81213 h 882013"/>
              <a:gd name="connsiteX8" fmla="*/ 606068 w 914399"/>
              <a:gd name="connsiteY8" fmla="*/ 345 h 882013"/>
              <a:gd name="connsiteX9" fmla="*/ 771454 w 914399"/>
              <a:gd name="connsiteY9" fmla="*/ 141978 h 882013"/>
              <a:gd name="connsiteX10" fmla="*/ 716326 w 914399"/>
              <a:gd name="connsiteY10" fmla="*/ 352144 h 882013"/>
              <a:gd name="connsiteX11" fmla="*/ 697949 w 914399"/>
              <a:gd name="connsiteY11" fmla="*/ 374989 h 882013"/>
              <a:gd name="connsiteX12" fmla="*/ 696109 w 914399"/>
              <a:gd name="connsiteY12" fmla="*/ 410169 h 882013"/>
              <a:gd name="connsiteX13" fmla="*/ 703003 w 914399"/>
              <a:gd name="connsiteY13" fmla="*/ 421590 h 882013"/>
              <a:gd name="connsiteX14" fmla="*/ 758131 w 914399"/>
              <a:gd name="connsiteY14" fmla="*/ 448546 h 882013"/>
              <a:gd name="connsiteX15" fmla="*/ 817853 w 914399"/>
              <a:gd name="connsiteY15" fmla="*/ 475960 h 882013"/>
              <a:gd name="connsiteX16" fmla="*/ 909734 w 914399"/>
              <a:gd name="connsiteY16" fmla="*/ 558199 h 882013"/>
              <a:gd name="connsiteX17" fmla="*/ 900546 w 914399"/>
              <a:gd name="connsiteY17" fmla="*/ 645004 h 882013"/>
              <a:gd name="connsiteX18" fmla="*/ 714028 w 914399"/>
              <a:gd name="connsiteY18" fmla="*/ 702571 h 882013"/>
              <a:gd name="connsiteX19" fmla="*/ 691517 w 914399"/>
              <a:gd name="connsiteY19" fmla="*/ 690236 h 882013"/>
              <a:gd name="connsiteX20" fmla="*/ 114 w 914399"/>
              <a:gd name="connsiteY20" fmla="*/ 781614 h 882013"/>
              <a:gd name="connsiteX21" fmla="*/ 114 w 914399"/>
              <a:gd name="connsiteY21" fmla="*/ 749630 h 882013"/>
              <a:gd name="connsiteX22" fmla="*/ 9302 w 914399"/>
              <a:gd name="connsiteY22" fmla="*/ 722219 h 882013"/>
              <a:gd name="connsiteX23" fmla="*/ 95211 w 914399"/>
              <a:gd name="connsiteY23" fmla="*/ 640892 h 882013"/>
              <a:gd name="connsiteX24" fmla="*/ 97967 w 914399"/>
              <a:gd name="connsiteY24" fmla="*/ 639065 h 882013"/>
              <a:gd name="connsiteX25" fmla="*/ 183875 w 914399"/>
              <a:gd name="connsiteY25" fmla="*/ 598861 h 882013"/>
              <a:gd name="connsiteX26" fmla="*/ 211440 w 914399"/>
              <a:gd name="connsiteY26" fmla="*/ 587437 h 882013"/>
              <a:gd name="connsiteX27" fmla="*/ 219250 w 914399"/>
              <a:gd name="connsiteY27" fmla="*/ 581498 h 882013"/>
              <a:gd name="connsiteX28" fmla="*/ 233951 w 914399"/>
              <a:gd name="connsiteY28" fmla="*/ 507483 h 882013"/>
              <a:gd name="connsiteX29" fmla="*/ 216034 w 914399"/>
              <a:gd name="connsiteY29" fmla="*/ 485096 h 882013"/>
              <a:gd name="connsiteX30" fmla="*/ 215115 w 914399"/>
              <a:gd name="connsiteY30" fmla="*/ 484184 h 882013"/>
              <a:gd name="connsiteX31" fmla="*/ 146664 w 914399"/>
              <a:gd name="connsiteY31" fmla="*/ 269905 h 882013"/>
              <a:gd name="connsiteX32" fmla="*/ 316643 w 914399"/>
              <a:gd name="connsiteY32" fmla="*/ 114565 h 882013"/>
              <a:gd name="connsiteX33" fmla="*/ 491218 w 914399"/>
              <a:gd name="connsiteY33" fmla="*/ 268992 h 882013"/>
              <a:gd name="connsiteX34" fmla="*/ 491675 w 914399"/>
              <a:gd name="connsiteY34" fmla="*/ 271276 h 882013"/>
              <a:gd name="connsiteX35" fmla="*/ 468707 w 914399"/>
              <a:gd name="connsiteY35" fmla="*/ 407427 h 882013"/>
              <a:gd name="connsiteX36" fmla="*/ 423685 w 914399"/>
              <a:gd name="connsiteY36" fmla="*/ 483726 h 882013"/>
              <a:gd name="connsiteX37" fmla="*/ 421848 w 914399"/>
              <a:gd name="connsiteY37" fmla="*/ 486469 h 882013"/>
              <a:gd name="connsiteX38" fmla="*/ 405308 w 914399"/>
              <a:gd name="connsiteY38" fmla="*/ 505656 h 882013"/>
              <a:gd name="connsiteX39" fmla="*/ 403471 w 914399"/>
              <a:gd name="connsiteY39" fmla="*/ 510225 h 882013"/>
              <a:gd name="connsiteX40" fmla="*/ 413578 w 914399"/>
              <a:gd name="connsiteY40" fmla="*/ 585610 h 882013"/>
              <a:gd name="connsiteX41" fmla="*/ 449412 w 914399"/>
              <a:gd name="connsiteY41" fmla="*/ 598861 h 882013"/>
              <a:gd name="connsiteX42" fmla="*/ 451707 w 914399"/>
              <a:gd name="connsiteY42" fmla="*/ 599773 h 882013"/>
              <a:gd name="connsiteX43" fmla="*/ 601472 w 914399"/>
              <a:gd name="connsiteY43" fmla="*/ 685669 h 882013"/>
              <a:gd name="connsiteX44" fmla="*/ 602852 w 914399"/>
              <a:gd name="connsiteY44" fmla="*/ 686581 h 882013"/>
              <a:gd name="connsiteX45" fmla="*/ 636849 w 914399"/>
              <a:gd name="connsiteY45" fmla="*/ 736382 h 882013"/>
              <a:gd name="connsiteX46" fmla="*/ 638686 w 914399"/>
              <a:gd name="connsiteY46" fmla="*/ 751915 h 882013"/>
              <a:gd name="connsiteX47" fmla="*/ 638686 w 914399"/>
              <a:gd name="connsiteY47" fmla="*/ 787553 h 882013"/>
              <a:gd name="connsiteX48" fmla="*/ 637767 w 914399"/>
              <a:gd name="connsiteY48" fmla="*/ 793949 h 882013"/>
              <a:gd name="connsiteX49" fmla="*/ 500864 w 914399"/>
              <a:gd name="connsiteY49" fmla="*/ 868422 h 882013"/>
              <a:gd name="connsiteX50" fmla="*/ 151717 w 914399"/>
              <a:gd name="connsiteY50" fmla="*/ 868422 h 882013"/>
              <a:gd name="connsiteX51" fmla="*/ 18490 w 914399"/>
              <a:gd name="connsiteY51" fmla="*/ 813594 h 882013"/>
              <a:gd name="connsiteX52" fmla="*/ 114 w 914399"/>
              <a:gd name="connsiteY52" fmla="*/ 781614 h 88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4399" h="882013">
                <a:moveTo>
                  <a:pt x="691517" y="690236"/>
                </a:moveTo>
                <a:cubicBezTo>
                  <a:pt x="652009" y="615766"/>
                  <a:pt x="579422" y="576932"/>
                  <a:pt x="497647" y="544490"/>
                </a:cubicBezTo>
                <a:cubicBezTo>
                  <a:pt x="485243" y="539466"/>
                  <a:pt x="480189" y="525303"/>
                  <a:pt x="486165" y="513880"/>
                </a:cubicBezTo>
                <a:lnTo>
                  <a:pt x="486165" y="513422"/>
                </a:lnTo>
                <a:lnTo>
                  <a:pt x="487541" y="510683"/>
                </a:lnTo>
                <a:cubicBezTo>
                  <a:pt x="523836" y="460424"/>
                  <a:pt x="555532" y="396918"/>
                  <a:pt x="560127" y="315594"/>
                </a:cubicBezTo>
                <a:cubicBezTo>
                  <a:pt x="568855" y="222390"/>
                  <a:pt x="533481" y="156599"/>
                  <a:pt x="484324" y="107255"/>
                </a:cubicBezTo>
                <a:cubicBezTo>
                  <a:pt x="477434" y="100402"/>
                  <a:pt x="475597" y="89894"/>
                  <a:pt x="480189" y="81213"/>
                </a:cubicBezTo>
                <a:cubicBezTo>
                  <a:pt x="503619" y="38266"/>
                  <a:pt x="539914" y="4457"/>
                  <a:pt x="606068" y="345"/>
                </a:cubicBezTo>
                <a:cubicBezTo>
                  <a:pt x="707137" y="-4224"/>
                  <a:pt x="762266" y="59740"/>
                  <a:pt x="771454" y="141978"/>
                </a:cubicBezTo>
                <a:cubicBezTo>
                  <a:pt x="785235" y="233355"/>
                  <a:pt x="753078" y="306456"/>
                  <a:pt x="716326" y="352144"/>
                </a:cubicBezTo>
                <a:cubicBezTo>
                  <a:pt x="711730" y="361283"/>
                  <a:pt x="702542" y="365849"/>
                  <a:pt x="697949" y="374989"/>
                </a:cubicBezTo>
                <a:cubicBezTo>
                  <a:pt x="694272" y="382297"/>
                  <a:pt x="693354" y="399203"/>
                  <a:pt x="696109" y="410169"/>
                </a:cubicBezTo>
                <a:cubicBezTo>
                  <a:pt x="697031" y="414738"/>
                  <a:pt x="699325" y="418393"/>
                  <a:pt x="703003" y="421590"/>
                </a:cubicBezTo>
                <a:cubicBezTo>
                  <a:pt x="715865" y="432556"/>
                  <a:pt x="742050" y="440322"/>
                  <a:pt x="758131" y="448546"/>
                </a:cubicBezTo>
                <a:cubicBezTo>
                  <a:pt x="781100" y="457685"/>
                  <a:pt x="799476" y="466821"/>
                  <a:pt x="817853" y="475960"/>
                </a:cubicBezTo>
                <a:cubicBezTo>
                  <a:pt x="854605" y="494235"/>
                  <a:pt x="895950" y="521646"/>
                  <a:pt x="909734" y="558199"/>
                </a:cubicBezTo>
                <a:cubicBezTo>
                  <a:pt x="918922" y="581043"/>
                  <a:pt x="914327" y="626729"/>
                  <a:pt x="900546" y="645004"/>
                </a:cubicBezTo>
                <a:cubicBezTo>
                  <a:pt x="870684" y="687496"/>
                  <a:pt x="784774" y="694348"/>
                  <a:pt x="714028" y="702571"/>
                </a:cubicBezTo>
                <a:cubicBezTo>
                  <a:pt x="704840" y="703029"/>
                  <a:pt x="696109" y="698459"/>
                  <a:pt x="691517" y="690236"/>
                </a:cubicBezTo>
                <a:moveTo>
                  <a:pt x="114" y="781614"/>
                </a:moveTo>
                <a:lnTo>
                  <a:pt x="114" y="749630"/>
                </a:lnTo>
                <a:cubicBezTo>
                  <a:pt x="114" y="740494"/>
                  <a:pt x="4708" y="731355"/>
                  <a:pt x="9302" y="722219"/>
                </a:cubicBezTo>
                <a:cubicBezTo>
                  <a:pt x="27219" y="686124"/>
                  <a:pt x="63512" y="663282"/>
                  <a:pt x="95211" y="640892"/>
                </a:cubicBezTo>
                <a:cubicBezTo>
                  <a:pt x="96129" y="640438"/>
                  <a:pt x="97048" y="639523"/>
                  <a:pt x="97967" y="639065"/>
                </a:cubicBezTo>
                <a:cubicBezTo>
                  <a:pt x="125072" y="625817"/>
                  <a:pt x="152177" y="612109"/>
                  <a:pt x="183875" y="598861"/>
                </a:cubicBezTo>
                <a:cubicBezTo>
                  <a:pt x="191685" y="595207"/>
                  <a:pt x="202711" y="591095"/>
                  <a:pt x="211440" y="587437"/>
                </a:cubicBezTo>
                <a:cubicBezTo>
                  <a:pt x="214655" y="586067"/>
                  <a:pt x="217412" y="584240"/>
                  <a:pt x="219250" y="581498"/>
                </a:cubicBezTo>
                <a:cubicBezTo>
                  <a:pt x="232572" y="565508"/>
                  <a:pt x="246814" y="532612"/>
                  <a:pt x="233951" y="507483"/>
                </a:cubicBezTo>
                <a:cubicBezTo>
                  <a:pt x="229357" y="498347"/>
                  <a:pt x="224762" y="493777"/>
                  <a:pt x="216034" y="485096"/>
                </a:cubicBezTo>
                <a:lnTo>
                  <a:pt x="215115" y="484184"/>
                </a:lnTo>
                <a:cubicBezTo>
                  <a:pt x="173769" y="438495"/>
                  <a:pt x="137476" y="360826"/>
                  <a:pt x="146664" y="269905"/>
                </a:cubicBezTo>
                <a:cubicBezTo>
                  <a:pt x="155852" y="178529"/>
                  <a:pt x="215574" y="114565"/>
                  <a:pt x="316643" y="114565"/>
                </a:cubicBezTo>
                <a:cubicBezTo>
                  <a:pt x="417252" y="114565"/>
                  <a:pt x="476976" y="178072"/>
                  <a:pt x="491218" y="268992"/>
                </a:cubicBezTo>
                <a:cubicBezTo>
                  <a:pt x="491218" y="269905"/>
                  <a:pt x="491218" y="270362"/>
                  <a:pt x="491675" y="271276"/>
                </a:cubicBezTo>
                <a:cubicBezTo>
                  <a:pt x="495810" y="325645"/>
                  <a:pt x="482487" y="375446"/>
                  <a:pt x="468707" y="407427"/>
                </a:cubicBezTo>
                <a:cubicBezTo>
                  <a:pt x="455384" y="438953"/>
                  <a:pt x="441600" y="461339"/>
                  <a:pt x="423685" y="483726"/>
                </a:cubicBezTo>
                <a:cubicBezTo>
                  <a:pt x="422766" y="484638"/>
                  <a:pt x="422305" y="485554"/>
                  <a:pt x="421848" y="486469"/>
                </a:cubicBezTo>
                <a:cubicBezTo>
                  <a:pt x="417252" y="493777"/>
                  <a:pt x="409901" y="498347"/>
                  <a:pt x="405308" y="505656"/>
                </a:cubicBezTo>
                <a:cubicBezTo>
                  <a:pt x="404390" y="507028"/>
                  <a:pt x="403929" y="508398"/>
                  <a:pt x="403471" y="510225"/>
                </a:cubicBezTo>
                <a:cubicBezTo>
                  <a:pt x="395659" y="537182"/>
                  <a:pt x="404390" y="572362"/>
                  <a:pt x="413578" y="585610"/>
                </a:cubicBezTo>
                <a:cubicBezTo>
                  <a:pt x="418170" y="594291"/>
                  <a:pt x="435628" y="594749"/>
                  <a:pt x="449412" y="598861"/>
                </a:cubicBezTo>
                <a:cubicBezTo>
                  <a:pt x="450330" y="599318"/>
                  <a:pt x="450788" y="599318"/>
                  <a:pt x="451707" y="599773"/>
                </a:cubicBezTo>
                <a:cubicBezTo>
                  <a:pt x="506378" y="622617"/>
                  <a:pt x="560588" y="649574"/>
                  <a:pt x="601472" y="685669"/>
                </a:cubicBezTo>
                <a:cubicBezTo>
                  <a:pt x="601933" y="686124"/>
                  <a:pt x="602391" y="686581"/>
                  <a:pt x="602852" y="686581"/>
                </a:cubicBezTo>
                <a:cubicBezTo>
                  <a:pt x="614795" y="698459"/>
                  <a:pt x="630416" y="714453"/>
                  <a:pt x="636849" y="736382"/>
                </a:cubicBezTo>
                <a:cubicBezTo>
                  <a:pt x="638225" y="741406"/>
                  <a:pt x="638686" y="746891"/>
                  <a:pt x="638686" y="751915"/>
                </a:cubicBezTo>
                <a:lnTo>
                  <a:pt x="638686" y="787553"/>
                </a:lnTo>
                <a:cubicBezTo>
                  <a:pt x="638686" y="789838"/>
                  <a:pt x="638225" y="792122"/>
                  <a:pt x="637767" y="793949"/>
                </a:cubicBezTo>
                <a:cubicBezTo>
                  <a:pt x="622146" y="841466"/>
                  <a:pt x="559209" y="855171"/>
                  <a:pt x="500864" y="868422"/>
                </a:cubicBezTo>
                <a:cubicBezTo>
                  <a:pt x="399794" y="886697"/>
                  <a:pt x="257380" y="886697"/>
                  <a:pt x="151717" y="868422"/>
                </a:cubicBezTo>
                <a:cubicBezTo>
                  <a:pt x="101183" y="859283"/>
                  <a:pt x="46054" y="845578"/>
                  <a:pt x="18490" y="813594"/>
                </a:cubicBezTo>
                <a:cubicBezTo>
                  <a:pt x="9302" y="809028"/>
                  <a:pt x="4708" y="799889"/>
                  <a:pt x="114" y="781614"/>
                </a:cubicBezTo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32688" cap="flat">
            <a:noFill/>
            <a:prstDash val="solid"/>
            <a:miter/>
          </a:ln>
        </p:spPr>
      </p:pic>
      <p:sp>
        <p:nvSpPr>
          <p:cNvPr id="88" name="1"/>
          <p:cNvSpPr/>
          <p:nvPr>
            <p:custDataLst>
              <p:tags r:id="rId8"/>
            </p:custDataLst>
          </p:nvPr>
        </p:nvSpPr>
        <p:spPr>
          <a:xfrm>
            <a:off x="5706794" y="1358900"/>
            <a:ext cx="1211087" cy="182506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64" h="1905">
                <a:moveTo>
                  <a:pt x="97" y="0"/>
                </a:moveTo>
                <a:cubicBezTo>
                  <a:pt x="741" y="0"/>
                  <a:pt x="1264" y="523"/>
                  <a:pt x="1264" y="1173"/>
                </a:cubicBezTo>
                <a:cubicBezTo>
                  <a:pt x="1264" y="1442"/>
                  <a:pt x="1176" y="1695"/>
                  <a:pt x="1012" y="1905"/>
                </a:cubicBezTo>
                <a:cubicBezTo>
                  <a:pt x="1012" y="1905"/>
                  <a:pt x="1012" y="1905"/>
                  <a:pt x="460" y="1905"/>
                </a:cubicBezTo>
                <a:cubicBezTo>
                  <a:pt x="731" y="1773"/>
                  <a:pt x="917" y="1492"/>
                  <a:pt x="917" y="1173"/>
                </a:cubicBezTo>
                <a:cubicBezTo>
                  <a:pt x="917" y="721"/>
                  <a:pt x="548" y="352"/>
                  <a:pt x="97" y="352"/>
                </a:cubicBezTo>
                <a:cubicBezTo>
                  <a:pt x="69" y="352"/>
                  <a:pt x="41" y="354"/>
                  <a:pt x="13" y="357"/>
                </a:cubicBezTo>
                <a:lnTo>
                  <a:pt x="0" y="358"/>
                </a:lnTo>
                <a:lnTo>
                  <a:pt x="0" y="4"/>
                </a:lnTo>
                <a:lnTo>
                  <a:pt x="14" y="3"/>
                </a:lnTo>
                <a:cubicBezTo>
                  <a:pt x="42" y="1"/>
                  <a:pt x="69" y="0"/>
                  <a:pt x="97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50000"/>
                  <a:lumOff val="50000"/>
                </a:schemeClr>
              </a:gs>
              <a:gs pos="25000">
                <a:schemeClr val="accent2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9" name="2"/>
          <p:cNvSpPr/>
          <p:nvPr>
            <p:custDataLst>
              <p:tags r:id="rId9"/>
            </p:custDataLst>
          </p:nvPr>
        </p:nvSpPr>
        <p:spPr>
          <a:xfrm>
            <a:off x="4695010" y="1361311"/>
            <a:ext cx="2776580" cy="22357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10" h="2745">
                <a:moveTo>
                  <a:pt x="1259" y="0"/>
                </a:moveTo>
                <a:lnTo>
                  <a:pt x="1259" y="417"/>
                </a:lnTo>
                <a:lnTo>
                  <a:pt x="1251" y="418"/>
                </a:lnTo>
                <a:cubicBezTo>
                  <a:pt x="777" y="478"/>
                  <a:pt x="407" y="885"/>
                  <a:pt x="407" y="1375"/>
                </a:cubicBezTo>
                <a:cubicBezTo>
                  <a:pt x="407" y="1906"/>
                  <a:pt x="841" y="2333"/>
                  <a:pt x="1373" y="2333"/>
                </a:cubicBezTo>
                <a:cubicBezTo>
                  <a:pt x="1373" y="2333"/>
                  <a:pt x="1373" y="2333"/>
                  <a:pt x="1693" y="2334"/>
                </a:cubicBezTo>
                <a:lnTo>
                  <a:pt x="1698" y="2334"/>
                </a:lnTo>
                <a:lnTo>
                  <a:pt x="2078" y="2334"/>
                </a:lnTo>
                <a:lnTo>
                  <a:pt x="2504" y="2334"/>
                </a:lnTo>
                <a:lnTo>
                  <a:pt x="2525" y="2334"/>
                </a:lnTo>
                <a:lnTo>
                  <a:pt x="2535" y="2334"/>
                </a:lnTo>
                <a:lnTo>
                  <a:pt x="2650" y="2334"/>
                </a:lnTo>
                <a:lnTo>
                  <a:pt x="2760" y="2334"/>
                </a:lnTo>
                <a:lnTo>
                  <a:pt x="2893" y="2334"/>
                </a:lnTo>
                <a:lnTo>
                  <a:pt x="2902" y="2345"/>
                </a:lnTo>
                <a:cubicBezTo>
                  <a:pt x="3033" y="2505"/>
                  <a:pt x="3199" y="2638"/>
                  <a:pt x="3386" y="2733"/>
                </a:cubicBezTo>
                <a:lnTo>
                  <a:pt x="3410" y="2745"/>
                </a:lnTo>
                <a:lnTo>
                  <a:pt x="2760" y="2745"/>
                </a:lnTo>
                <a:lnTo>
                  <a:pt x="2650" y="2745"/>
                </a:lnTo>
                <a:lnTo>
                  <a:pt x="2535" y="2745"/>
                </a:lnTo>
                <a:lnTo>
                  <a:pt x="2525" y="2745"/>
                </a:lnTo>
                <a:lnTo>
                  <a:pt x="2504" y="2745"/>
                </a:lnTo>
                <a:lnTo>
                  <a:pt x="2078" y="2745"/>
                </a:lnTo>
                <a:lnTo>
                  <a:pt x="1439" y="2745"/>
                </a:lnTo>
                <a:lnTo>
                  <a:pt x="1435" y="2745"/>
                </a:lnTo>
                <a:lnTo>
                  <a:pt x="1325" y="2745"/>
                </a:lnTo>
                <a:lnTo>
                  <a:pt x="1288" y="2745"/>
                </a:lnTo>
                <a:lnTo>
                  <a:pt x="1288" y="2743"/>
                </a:lnTo>
                <a:lnTo>
                  <a:pt x="1277" y="2743"/>
                </a:lnTo>
                <a:cubicBezTo>
                  <a:pt x="562" y="2689"/>
                  <a:pt x="0" y="2092"/>
                  <a:pt x="0" y="1364"/>
                </a:cubicBezTo>
                <a:cubicBezTo>
                  <a:pt x="0" y="1328"/>
                  <a:pt x="1" y="1292"/>
                  <a:pt x="4" y="1258"/>
                </a:cubicBezTo>
                <a:lnTo>
                  <a:pt x="7" y="1224"/>
                </a:lnTo>
                <a:lnTo>
                  <a:pt x="9" y="1199"/>
                </a:lnTo>
                <a:cubicBezTo>
                  <a:pt x="91" y="561"/>
                  <a:pt x="604" y="61"/>
                  <a:pt x="1244" y="1"/>
                </a:cubicBezTo>
                <a:lnTo>
                  <a:pt x="1259" y="0"/>
                </a:lnTo>
                <a:close/>
              </a:path>
            </a:pathLst>
          </a:custGeom>
          <a:gradFill>
            <a:gsLst>
              <a:gs pos="70000">
                <a:schemeClr val="accent2">
                  <a:lumMod val="80000"/>
                  <a:lumOff val="2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2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41" name="图片 19" descr="/data/temp/60654fc4-8777-11ee-bbf8-aebda0a619d6.png60654fc4-8777-11ee-bbf8-aebda0a619d6"/>
          <p:cNvPicPr/>
          <p:nvPr>
            <p:custDataLst>
              <p:tags r:id="rId10"/>
            </p:custDataLst>
          </p:nvPr>
        </p:nvPicPr>
        <p:blipFill>
          <a:blip r:embed="rId11"/>
          <a:srcRect/>
        </p:blipFill>
        <p:spPr>
          <a:xfrm>
            <a:off x="8195670" y="2222814"/>
            <a:ext cx="515134" cy="515134"/>
          </a:xfrm>
          <a:custGeom>
            <a:avLst/>
            <a:gdLst>
              <a:gd name="connsiteX0" fmla="*/ 169292 w 914398"/>
              <a:gd name="connsiteY0" fmla="*/ 638234 h 914398"/>
              <a:gd name="connsiteX1" fmla="*/ 200126 w 914398"/>
              <a:gd name="connsiteY1" fmla="*/ 685915 h 914398"/>
              <a:gd name="connsiteX2" fmla="*/ 85877 w 914398"/>
              <a:gd name="connsiteY2" fmla="*/ 771678 h 914398"/>
              <a:gd name="connsiteX3" fmla="*/ 457314 w 914398"/>
              <a:gd name="connsiteY3" fmla="*/ 857441 h 914398"/>
              <a:gd name="connsiteX4" fmla="*/ 828749 w 914398"/>
              <a:gd name="connsiteY4" fmla="*/ 771678 h 914398"/>
              <a:gd name="connsiteX5" fmla="*/ 685915 w 914398"/>
              <a:gd name="connsiteY5" fmla="*/ 685915 h 914398"/>
              <a:gd name="connsiteX6" fmla="*/ 728489 w 914398"/>
              <a:gd name="connsiteY6" fmla="*/ 633843 h 914398"/>
              <a:gd name="connsiteX7" fmla="*/ 914512 w 914398"/>
              <a:gd name="connsiteY7" fmla="*/ 771574 h 914398"/>
              <a:gd name="connsiteX8" fmla="*/ 457314 w 914398"/>
              <a:gd name="connsiteY8" fmla="*/ 914512 h 914398"/>
              <a:gd name="connsiteX9" fmla="*/ 114 w 914398"/>
              <a:gd name="connsiteY9" fmla="*/ 771574 h 914398"/>
              <a:gd name="connsiteX10" fmla="*/ 169292 w 914398"/>
              <a:gd name="connsiteY10" fmla="*/ 638234 h 914398"/>
              <a:gd name="connsiteX11" fmla="*/ 457314 w 914398"/>
              <a:gd name="connsiteY11" fmla="*/ 800161 h 914398"/>
              <a:gd name="connsiteX12" fmla="*/ 114465 w 914398"/>
              <a:gd name="connsiteY12" fmla="*/ 345720 h 914398"/>
              <a:gd name="connsiteX13" fmla="*/ 457314 w 914398"/>
              <a:gd name="connsiteY13" fmla="*/ 114 h 914398"/>
              <a:gd name="connsiteX14" fmla="*/ 800161 w 914398"/>
              <a:gd name="connsiteY14" fmla="*/ 345720 h 914398"/>
              <a:gd name="connsiteX15" fmla="*/ 457314 w 914398"/>
              <a:gd name="connsiteY15" fmla="*/ 800161 h 914398"/>
              <a:gd name="connsiteX16" fmla="*/ 457314 w 914398"/>
              <a:gd name="connsiteY16" fmla="*/ 399831 h 914398"/>
              <a:gd name="connsiteX17" fmla="*/ 543077 w 914398"/>
              <a:gd name="connsiteY17" fmla="*/ 314273 h 914398"/>
              <a:gd name="connsiteX18" fmla="*/ 457314 w 914398"/>
              <a:gd name="connsiteY18" fmla="*/ 228714 h 914398"/>
              <a:gd name="connsiteX19" fmla="*/ 371551 w 914398"/>
              <a:gd name="connsiteY19" fmla="*/ 314273 h 914398"/>
              <a:gd name="connsiteX20" fmla="*/ 457314 w 914398"/>
              <a:gd name="connsiteY20" fmla="*/ 399831 h 91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4398" h="914398">
                <a:moveTo>
                  <a:pt x="169292" y="638234"/>
                </a:moveTo>
                <a:lnTo>
                  <a:pt x="200126" y="685915"/>
                </a:lnTo>
                <a:cubicBezTo>
                  <a:pt x="126411" y="711438"/>
                  <a:pt x="85877" y="741355"/>
                  <a:pt x="85877" y="771678"/>
                </a:cubicBezTo>
                <a:cubicBezTo>
                  <a:pt x="85877" y="833039"/>
                  <a:pt x="278743" y="857441"/>
                  <a:pt x="457314" y="857441"/>
                </a:cubicBezTo>
                <a:cubicBezTo>
                  <a:pt x="635885" y="857441"/>
                  <a:pt x="828749" y="833140"/>
                  <a:pt x="828749" y="771678"/>
                </a:cubicBezTo>
                <a:cubicBezTo>
                  <a:pt x="828749" y="739108"/>
                  <a:pt x="768613" y="712153"/>
                  <a:pt x="685915" y="685915"/>
                </a:cubicBezTo>
                <a:lnTo>
                  <a:pt x="728489" y="633843"/>
                </a:lnTo>
                <a:cubicBezTo>
                  <a:pt x="841308" y="662127"/>
                  <a:pt x="914512" y="720321"/>
                  <a:pt x="914512" y="771574"/>
                </a:cubicBezTo>
                <a:cubicBezTo>
                  <a:pt x="914512" y="857441"/>
                  <a:pt x="709804" y="914512"/>
                  <a:pt x="457314" y="914512"/>
                </a:cubicBezTo>
                <a:cubicBezTo>
                  <a:pt x="204823" y="914512"/>
                  <a:pt x="114" y="857441"/>
                  <a:pt x="114" y="771574"/>
                </a:cubicBezTo>
                <a:cubicBezTo>
                  <a:pt x="114" y="722873"/>
                  <a:pt x="66070" y="666821"/>
                  <a:pt x="169292" y="638234"/>
                </a:cubicBezTo>
                <a:moveTo>
                  <a:pt x="457314" y="800161"/>
                </a:moveTo>
                <a:cubicBezTo>
                  <a:pt x="457314" y="800161"/>
                  <a:pt x="114465" y="557780"/>
                  <a:pt x="114465" y="345720"/>
                </a:cubicBezTo>
                <a:cubicBezTo>
                  <a:pt x="114465" y="133660"/>
                  <a:pt x="267920" y="114"/>
                  <a:pt x="457314" y="114"/>
                </a:cubicBezTo>
                <a:cubicBezTo>
                  <a:pt x="646709" y="114"/>
                  <a:pt x="800161" y="137539"/>
                  <a:pt x="800161" y="345720"/>
                </a:cubicBezTo>
                <a:cubicBezTo>
                  <a:pt x="800161" y="554003"/>
                  <a:pt x="457314" y="800161"/>
                  <a:pt x="457314" y="800161"/>
                </a:cubicBezTo>
                <a:moveTo>
                  <a:pt x="457314" y="399831"/>
                </a:moveTo>
                <a:cubicBezTo>
                  <a:pt x="504587" y="399831"/>
                  <a:pt x="543077" y="361543"/>
                  <a:pt x="543077" y="314273"/>
                </a:cubicBezTo>
                <a:cubicBezTo>
                  <a:pt x="543077" y="267001"/>
                  <a:pt x="504688" y="228714"/>
                  <a:pt x="457314" y="228714"/>
                </a:cubicBezTo>
                <a:cubicBezTo>
                  <a:pt x="410041" y="228714"/>
                  <a:pt x="371551" y="267001"/>
                  <a:pt x="371551" y="314273"/>
                </a:cubicBezTo>
                <a:cubicBezTo>
                  <a:pt x="371551" y="361543"/>
                  <a:pt x="410041" y="399831"/>
                  <a:pt x="457314" y="399831"/>
                </a:cubicBezTo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 w="32673" cap="flat">
            <a:noFill/>
            <a:prstDash val="solid"/>
            <a:miter/>
          </a:ln>
        </p:spPr>
      </p:pic>
      <p:sp>
        <p:nvSpPr>
          <p:cNvPr id="91" name="1"/>
          <p:cNvSpPr/>
          <p:nvPr>
            <p:custDataLst>
              <p:tags r:id="rId12"/>
            </p:custDataLst>
          </p:nvPr>
        </p:nvSpPr>
        <p:spPr>
          <a:xfrm>
            <a:off x="8353988" y="1358900"/>
            <a:ext cx="1211087" cy="182506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64" h="1905">
                <a:moveTo>
                  <a:pt x="97" y="0"/>
                </a:moveTo>
                <a:cubicBezTo>
                  <a:pt x="741" y="0"/>
                  <a:pt x="1264" y="523"/>
                  <a:pt x="1264" y="1173"/>
                </a:cubicBezTo>
                <a:cubicBezTo>
                  <a:pt x="1264" y="1442"/>
                  <a:pt x="1176" y="1695"/>
                  <a:pt x="1012" y="1905"/>
                </a:cubicBezTo>
                <a:cubicBezTo>
                  <a:pt x="1012" y="1905"/>
                  <a:pt x="1012" y="1905"/>
                  <a:pt x="460" y="1905"/>
                </a:cubicBezTo>
                <a:cubicBezTo>
                  <a:pt x="731" y="1773"/>
                  <a:pt x="917" y="1492"/>
                  <a:pt x="917" y="1173"/>
                </a:cubicBezTo>
                <a:cubicBezTo>
                  <a:pt x="917" y="721"/>
                  <a:pt x="548" y="352"/>
                  <a:pt x="97" y="352"/>
                </a:cubicBezTo>
                <a:cubicBezTo>
                  <a:pt x="69" y="352"/>
                  <a:pt x="41" y="354"/>
                  <a:pt x="13" y="357"/>
                </a:cubicBezTo>
                <a:lnTo>
                  <a:pt x="0" y="358"/>
                </a:lnTo>
                <a:lnTo>
                  <a:pt x="0" y="4"/>
                </a:lnTo>
                <a:lnTo>
                  <a:pt x="14" y="3"/>
                </a:lnTo>
                <a:cubicBezTo>
                  <a:pt x="42" y="1"/>
                  <a:pt x="69" y="0"/>
                  <a:pt x="97" y="0"/>
                </a:cubicBezTo>
                <a:close/>
              </a:path>
            </a:pathLst>
          </a:custGeom>
          <a:gradFill>
            <a:gsLst>
              <a:gs pos="100000">
                <a:schemeClr val="accent3">
                  <a:lumMod val="50000"/>
                  <a:lumOff val="50000"/>
                </a:schemeClr>
              </a:gs>
              <a:gs pos="25000">
                <a:schemeClr val="accent3">
                  <a:lumMod val="80000"/>
                  <a:lumOff val="2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92" name="2"/>
          <p:cNvSpPr/>
          <p:nvPr>
            <p:custDataLst>
              <p:tags r:id="rId13"/>
            </p:custDataLst>
          </p:nvPr>
        </p:nvSpPr>
        <p:spPr>
          <a:xfrm>
            <a:off x="7343007" y="1361311"/>
            <a:ext cx="2776580" cy="223572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10" h="2745">
                <a:moveTo>
                  <a:pt x="1259" y="0"/>
                </a:moveTo>
                <a:lnTo>
                  <a:pt x="1259" y="417"/>
                </a:lnTo>
                <a:lnTo>
                  <a:pt x="1251" y="418"/>
                </a:lnTo>
                <a:cubicBezTo>
                  <a:pt x="777" y="478"/>
                  <a:pt x="407" y="885"/>
                  <a:pt x="407" y="1375"/>
                </a:cubicBezTo>
                <a:cubicBezTo>
                  <a:pt x="407" y="1906"/>
                  <a:pt x="841" y="2333"/>
                  <a:pt x="1373" y="2333"/>
                </a:cubicBezTo>
                <a:cubicBezTo>
                  <a:pt x="1373" y="2333"/>
                  <a:pt x="1373" y="2333"/>
                  <a:pt x="1693" y="2334"/>
                </a:cubicBezTo>
                <a:lnTo>
                  <a:pt x="1698" y="2334"/>
                </a:lnTo>
                <a:lnTo>
                  <a:pt x="2078" y="2334"/>
                </a:lnTo>
                <a:lnTo>
                  <a:pt x="2504" y="2334"/>
                </a:lnTo>
                <a:lnTo>
                  <a:pt x="2525" y="2334"/>
                </a:lnTo>
                <a:lnTo>
                  <a:pt x="2535" y="2334"/>
                </a:lnTo>
                <a:lnTo>
                  <a:pt x="2650" y="2334"/>
                </a:lnTo>
                <a:lnTo>
                  <a:pt x="2760" y="2334"/>
                </a:lnTo>
                <a:lnTo>
                  <a:pt x="2893" y="2334"/>
                </a:lnTo>
                <a:lnTo>
                  <a:pt x="2902" y="2345"/>
                </a:lnTo>
                <a:cubicBezTo>
                  <a:pt x="3033" y="2505"/>
                  <a:pt x="3199" y="2638"/>
                  <a:pt x="3386" y="2733"/>
                </a:cubicBezTo>
                <a:lnTo>
                  <a:pt x="3410" y="2745"/>
                </a:lnTo>
                <a:lnTo>
                  <a:pt x="2760" y="2745"/>
                </a:lnTo>
                <a:lnTo>
                  <a:pt x="2650" y="2745"/>
                </a:lnTo>
                <a:lnTo>
                  <a:pt x="2535" y="2745"/>
                </a:lnTo>
                <a:lnTo>
                  <a:pt x="2525" y="2745"/>
                </a:lnTo>
                <a:lnTo>
                  <a:pt x="2504" y="2745"/>
                </a:lnTo>
                <a:lnTo>
                  <a:pt x="2078" y="2745"/>
                </a:lnTo>
                <a:lnTo>
                  <a:pt x="1439" y="2745"/>
                </a:lnTo>
                <a:lnTo>
                  <a:pt x="1435" y="2745"/>
                </a:lnTo>
                <a:lnTo>
                  <a:pt x="1325" y="2745"/>
                </a:lnTo>
                <a:lnTo>
                  <a:pt x="1288" y="2745"/>
                </a:lnTo>
                <a:lnTo>
                  <a:pt x="1288" y="2743"/>
                </a:lnTo>
                <a:lnTo>
                  <a:pt x="1277" y="2743"/>
                </a:lnTo>
                <a:cubicBezTo>
                  <a:pt x="562" y="2689"/>
                  <a:pt x="0" y="2092"/>
                  <a:pt x="0" y="1364"/>
                </a:cubicBezTo>
                <a:cubicBezTo>
                  <a:pt x="0" y="1328"/>
                  <a:pt x="1" y="1292"/>
                  <a:pt x="4" y="1258"/>
                </a:cubicBezTo>
                <a:lnTo>
                  <a:pt x="7" y="1224"/>
                </a:lnTo>
                <a:lnTo>
                  <a:pt x="9" y="1199"/>
                </a:lnTo>
                <a:cubicBezTo>
                  <a:pt x="91" y="561"/>
                  <a:pt x="604" y="61"/>
                  <a:pt x="1244" y="1"/>
                </a:cubicBezTo>
                <a:lnTo>
                  <a:pt x="1259" y="0"/>
                </a:lnTo>
                <a:close/>
              </a:path>
            </a:pathLst>
          </a:custGeom>
          <a:gradFill>
            <a:gsLst>
              <a:gs pos="70000">
                <a:schemeClr val="accent3">
                  <a:lumMod val="80000"/>
                  <a:lumOff val="2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3"/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6" name="正文"/>
          <p:cNvSpPr txBox="1"/>
          <p:nvPr>
            <p:custDataLst>
              <p:tags r:id="rId14"/>
            </p:custDataLst>
          </p:nvPr>
        </p:nvSpPr>
        <p:spPr>
          <a:xfrm>
            <a:off x="4789840" y="4120210"/>
            <a:ext cx="2050088" cy="1366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摆烂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  <p:sp>
        <p:nvSpPr>
          <p:cNvPr id="139" name="正文"/>
          <p:cNvSpPr txBox="1"/>
          <p:nvPr>
            <p:custDataLst>
              <p:tags r:id="rId15"/>
            </p:custDataLst>
          </p:nvPr>
        </p:nvSpPr>
        <p:spPr>
          <a:xfrm>
            <a:off x="7428193" y="4120210"/>
            <a:ext cx="2050088" cy="1366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indent="0" algn="ctr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sym typeface="+mn-ea"/>
              </a:rPr>
              <a:t>卷王</a:t>
            </a:r>
            <a:endParaRPr lang="zh-CN" altLang="en-US" sz="1400" spc="1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如何做</a:t>
            </a:r>
            <a:r>
              <a:rPr lang="zh-CN" altLang="en-US"/>
              <a:t>卷王：五力</a:t>
            </a:r>
            <a:r>
              <a:rPr lang="en-US" altLang="zh-CN"/>
              <a:t>=</a:t>
            </a:r>
            <a:r>
              <a:t>实力，</a:t>
            </a:r>
            <a:r>
              <a:rPr lang="zh-CN" altLang="en-US"/>
              <a:t>掌握五力，就有了</a:t>
            </a:r>
            <a:r>
              <a:rPr lang="zh-CN" altLang="en-US"/>
              <a:t>武力</a:t>
            </a:r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1"/>
            </p:custDataLst>
          </p:nvPr>
        </p:nvSpPr>
        <p:spPr>
          <a:xfrm rot="12480000">
            <a:off x="5349814" y="2223460"/>
            <a:ext cx="1140046" cy="1346023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1">
                  <a:lumMod val="60000"/>
                  <a:lumOff val="4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3" name="任意多边形: 形状 12"/>
          <p:cNvSpPr/>
          <p:nvPr>
            <p:custDataLst>
              <p:tags r:id="rId2"/>
            </p:custDataLst>
          </p:nvPr>
        </p:nvSpPr>
        <p:spPr>
          <a:xfrm rot="16800000">
            <a:off x="6156776" y="2739055"/>
            <a:ext cx="1140046" cy="1345371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2">
                  <a:lumMod val="60000"/>
                  <a:lumOff val="40000"/>
                </a:schemeClr>
              </a:gs>
              <a:gs pos="90000">
                <a:schemeClr val="accent2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4" name="任意多边形: 形状 13"/>
          <p:cNvSpPr/>
          <p:nvPr>
            <p:custDataLst>
              <p:tags r:id="rId3"/>
            </p:custDataLst>
          </p:nvPr>
        </p:nvSpPr>
        <p:spPr>
          <a:xfrm rot="21120000">
            <a:off x="5897349" y="3661391"/>
            <a:ext cx="1140046" cy="1346023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3">
                  <a:lumMod val="60000"/>
                  <a:lumOff val="40000"/>
                </a:schemeClr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" name="任意多边形: 形状 14"/>
          <p:cNvSpPr/>
          <p:nvPr>
            <p:custDataLst>
              <p:tags r:id="rId4"/>
            </p:custDataLst>
          </p:nvPr>
        </p:nvSpPr>
        <p:spPr>
          <a:xfrm rot="3840000">
            <a:off x="4944378" y="3718099"/>
            <a:ext cx="1140046" cy="1345371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4">
                  <a:lumMod val="60000"/>
                  <a:lumOff val="40000"/>
                </a:schemeClr>
              </a:gs>
              <a:gs pos="9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16" name="任意多边形: 形状 15"/>
          <p:cNvSpPr/>
          <p:nvPr>
            <p:custDataLst>
              <p:tags r:id="rId5"/>
            </p:custDataLst>
          </p:nvPr>
        </p:nvSpPr>
        <p:spPr>
          <a:xfrm rot="8160000">
            <a:off x="4606079" y="2822489"/>
            <a:ext cx="1140046" cy="1345371"/>
          </a:xfrm>
          <a:custGeom>
            <a:avLst/>
            <a:gdLst>
              <a:gd name="connsiteX0" fmla="*/ 893196 w 1512874"/>
              <a:gd name="connsiteY0" fmla="*/ 1766329 h 1785663"/>
              <a:gd name="connsiteX1" fmla="*/ 484955 w 1512874"/>
              <a:gd name="connsiteY1" fmla="*/ 1749994 h 1785663"/>
              <a:gd name="connsiteX2" fmla="*/ 17835 w 1512874"/>
              <a:gd name="connsiteY2" fmla="*/ 1362235 h 1785663"/>
              <a:gd name="connsiteX3" fmla="*/ 0 w 1512874"/>
              <a:gd name="connsiteY3" fmla="*/ 1318812 h 1785663"/>
              <a:gd name="connsiteX4" fmla="*/ 49934 w 1512874"/>
              <a:gd name="connsiteY4" fmla="*/ 1256805 h 1785663"/>
              <a:gd name="connsiteX5" fmla="*/ 196276 w 1512874"/>
              <a:gd name="connsiteY5" fmla="*/ 797630 h 1785663"/>
              <a:gd name="connsiteX6" fmla="*/ 196276 w 1512874"/>
              <a:gd name="connsiteY6" fmla="*/ 14038 h 1785663"/>
              <a:gd name="connsiteX7" fmla="*/ 739135 w 1512874"/>
              <a:gd name="connsiteY7" fmla="*/ 578222 h 1785663"/>
              <a:gd name="connsiteX8" fmla="*/ 833440 w 1512874"/>
              <a:gd name="connsiteY8" fmla="*/ 661943 h 1785663"/>
              <a:gd name="connsiteX9" fmla="*/ 936947 w 1512874"/>
              <a:gd name="connsiteY9" fmla="*/ 728113 h 1785663"/>
              <a:gd name="connsiteX10" fmla="*/ 959390 w 1512874"/>
              <a:gd name="connsiteY10" fmla="*/ 737974 h 1785663"/>
              <a:gd name="connsiteX11" fmla="*/ 1047501 w 1512874"/>
              <a:gd name="connsiteY11" fmla="*/ 776691 h 1785663"/>
              <a:gd name="connsiteX12" fmla="*/ 1162959 w 1512874"/>
              <a:gd name="connsiteY12" fmla="*/ 807634 h 1785663"/>
              <a:gd name="connsiteX13" fmla="*/ 1236707 w 1512874"/>
              <a:gd name="connsiteY13" fmla="*/ 817027 h 1785663"/>
              <a:gd name="connsiteX14" fmla="*/ 1162960 w 1512874"/>
              <a:gd name="connsiteY14" fmla="*/ 807634 h 1785663"/>
              <a:gd name="connsiteX15" fmla="*/ 1047503 w 1512874"/>
              <a:gd name="connsiteY15" fmla="*/ 776690 h 1785663"/>
              <a:gd name="connsiteX16" fmla="*/ 959390 w 1512874"/>
              <a:gd name="connsiteY16" fmla="*/ 737974 h 1785663"/>
              <a:gd name="connsiteX17" fmla="*/ 936945 w 1512874"/>
              <a:gd name="connsiteY17" fmla="*/ 728112 h 1785663"/>
              <a:gd name="connsiteX18" fmla="*/ 833440 w 1512874"/>
              <a:gd name="connsiteY18" fmla="*/ 661943 h 1785663"/>
              <a:gd name="connsiteX19" fmla="*/ 739137 w 1512874"/>
              <a:gd name="connsiteY19" fmla="*/ 578223 h 1785663"/>
              <a:gd name="connsiteX20" fmla="*/ 196277 w 1512874"/>
              <a:gd name="connsiteY20" fmla="*/ 14037 h 1785663"/>
              <a:gd name="connsiteX21" fmla="*/ 196276 w 1512874"/>
              <a:gd name="connsiteY21" fmla="*/ 4428 h 1785663"/>
              <a:gd name="connsiteX22" fmla="*/ 194856 w 1512874"/>
              <a:gd name="connsiteY22" fmla="*/ 4428 h 1785663"/>
              <a:gd name="connsiteX23" fmla="*/ 196227 w 1512874"/>
              <a:gd name="connsiteY23" fmla="*/ 0 h 1785663"/>
              <a:gd name="connsiteX24" fmla="*/ 953970 w 1512874"/>
              <a:gd name="connsiteY24" fmla="*/ 234507 h 1785663"/>
              <a:gd name="connsiteX25" fmla="*/ 1478910 w 1512874"/>
              <a:gd name="connsiteY25" fmla="*/ 763047 h 1785663"/>
              <a:gd name="connsiteX26" fmla="*/ 1486089 w 1512874"/>
              <a:gd name="connsiteY26" fmla="*/ 798985 h 1785663"/>
              <a:gd name="connsiteX27" fmla="*/ 1486088 w 1512874"/>
              <a:gd name="connsiteY27" fmla="*/ 798986 h 1785663"/>
              <a:gd name="connsiteX28" fmla="*/ 1508939 w 1512874"/>
              <a:gd name="connsiteY28" fmla="*/ 913381 h 1785663"/>
              <a:gd name="connsiteX29" fmla="*/ 1477206 w 1512874"/>
              <a:gd name="connsiteY29" fmla="*/ 1226758 h 1785663"/>
              <a:gd name="connsiteX30" fmla="*/ 1414550 w 1512874"/>
              <a:gd name="connsiteY30" fmla="*/ 1374705 h 1785663"/>
              <a:gd name="connsiteX31" fmla="*/ 893196 w 1512874"/>
              <a:gd name="connsiteY31" fmla="*/ 1766329 h 178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12874" h="1785663">
                <a:moveTo>
                  <a:pt x="893196" y="1766329"/>
                </a:moveTo>
                <a:cubicBezTo>
                  <a:pt x="762362" y="1795822"/>
                  <a:pt x="622272" y="1792491"/>
                  <a:pt x="484955" y="1749994"/>
                </a:cubicBezTo>
                <a:cubicBezTo>
                  <a:pt x="275710" y="1685238"/>
                  <a:pt x="112522" y="1541797"/>
                  <a:pt x="17835" y="1362235"/>
                </a:cubicBezTo>
                <a:lnTo>
                  <a:pt x="0" y="1318812"/>
                </a:lnTo>
                <a:lnTo>
                  <a:pt x="49934" y="1256805"/>
                </a:lnTo>
                <a:cubicBezTo>
                  <a:pt x="142088" y="1127218"/>
                  <a:pt x="196276" y="968752"/>
                  <a:pt x="196276" y="797630"/>
                </a:cubicBezTo>
                <a:lnTo>
                  <a:pt x="196276" y="14038"/>
                </a:lnTo>
                <a:lnTo>
                  <a:pt x="739135" y="578222"/>
                </a:lnTo>
                <a:cubicBezTo>
                  <a:pt x="768798" y="609049"/>
                  <a:pt x="800352" y="636959"/>
                  <a:pt x="833440" y="661943"/>
                </a:cubicBezTo>
                <a:cubicBezTo>
                  <a:pt x="866528" y="686927"/>
                  <a:pt x="901149" y="708986"/>
                  <a:pt x="936947" y="728113"/>
                </a:cubicBezTo>
                <a:lnTo>
                  <a:pt x="959390" y="737974"/>
                </a:lnTo>
                <a:lnTo>
                  <a:pt x="1047501" y="776691"/>
                </a:lnTo>
                <a:cubicBezTo>
                  <a:pt x="1085290" y="789946"/>
                  <a:pt x="1123896" y="800263"/>
                  <a:pt x="1162959" y="807634"/>
                </a:cubicBezTo>
                <a:lnTo>
                  <a:pt x="1236707" y="817027"/>
                </a:lnTo>
                <a:lnTo>
                  <a:pt x="1162960" y="807634"/>
                </a:lnTo>
                <a:cubicBezTo>
                  <a:pt x="1123897" y="800263"/>
                  <a:pt x="1085291" y="789946"/>
                  <a:pt x="1047503" y="776690"/>
                </a:cubicBezTo>
                <a:lnTo>
                  <a:pt x="959390" y="737974"/>
                </a:lnTo>
                <a:lnTo>
                  <a:pt x="936945" y="728112"/>
                </a:lnTo>
                <a:cubicBezTo>
                  <a:pt x="901148" y="708986"/>
                  <a:pt x="866527" y="686927"/>
                  <a:pt x="833440" y="661943"/>
                </a:cubicBezTo>
                <a:cubicBezTo>
                  <a:pt x="800353" y="636959"/>
                  <a:pt x="768799" y="609050"/>
                  <a:pt x="739137" y="578223"/>
                </a:cubicBezTo>
                <a:lnTo>
                  <a:pt x="196277" y="14037"/>
                </a:lnTo>
                <a:lnTo>
                  <a:pt x="196276" y="4428"/>
                </a:lnTo>
                <a:lnTo>
                  <a:pt x="194856" y="4428"/>
                </a:lnTo>
                <a:lnTo>
                  <a:pt x="196227" y="0"/>
                </a:lnTo>
                <a:lnTo>
                  <a:pt x="953970" y="234507"/>
                </a:lnTo>
                <a:cubicBezTo>
                  <a:pt x="1215526" y="315455"/>
                  <a:pt x="1405117" y="519343"/>
                  <a:pt x="1478910" y="763047"/>
                </a:cubicBezTo>
                <a:lnTo>
                  <a:pt x="1486089" y="798985"/>
                </a:lnTo>
                <a:lnTo>
                  <a:pt x="1486088" y="798986"/>
                </a:lnTo>
                <a:lnTo>
                  <a:pt x="1508939" y="913381"/>
                </a:lnTo>
                <a:cubicBezTo>
                  <a:pt x="1519227" y="1015903"/>
                  <a:pt x="1509584" y="1122136"/>
                  <a:pt x="1477206" y="1226758"/>
                </a:cubicBezTo>
                <a:cubicBezTo>
                  <a:pt x="1461017" y="1279069"/>
                  <a:pt x="1439909" y="1328501"/>
                  <a:pt x="1414550" y="1374705"/>
                </a:cubicBezTo>
                <a:cubicBezTo>
                  <a:pt x="1303601" y="1576845"/>
                  <a:pt x="1111254" y="1717175"/>
                  <a:pt x="893196" y="1766329"/>
                </a:cubicBezTo>
                <a:close/>
              </a:path>
            </a:pathLst>
          </a:custGeom>
          <a:gradFill>
            <a:gsLst>
              <a:gs pos="25000">
                <a:schemeClr val="accent5">
                  <a:lumMod val="60000"/>
                  <a:lumOff val="40000"/>
                </a:schemeClr>
              </a:gs>
              <a:gs pos="90000">
                <a:schemeClr val="accent5"/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66" name="文本框 65"/>
          <p:cNvSpPr txBox="1"/>
          <p:nvPr>
            <p:custDataLst>
              <p:tags r:id="rId6"/>
            </p:custDataLst>
          </p:nvPr>
        </p:nvSpPr>
        <p:spPr>
          <a:xfrm>
            <a:off x="4676477" y="1153160"/>
            <a:ext cx="2566895" cy="4178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学习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charset="-122"/>
                <a:sym typeface="微软雅黑" panose="020B0503020204020204" charset="-122"/>
              </a:rPr>
              <a:t>力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7"/>
            </p:custDataLst>
          </p:nvPr>
        </p:nvSpPr>
        <p:spPr>
          <a:xfrm>
            <a:off x="4676477" y="1583366"/>
            <a:ext cx="2566895" cy="5071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知道比别人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多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1" name="标题"/>
          <p:cNvSpPr txBox="1"/>
          <p:nvPr>
            <p:custDataLst>
              <p:tags r:id="rId8"/>
            </p:custDataLst>
          </p:nvPr>
        </p:nvSpPr>
        <p:spPr>
          <a:xfrm>
            <a:off x="8136375" y="2651059"/>
            <a:ext cx="2885638" cy="6270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/>
            <a:r>
              <a:rPr lang="zh-CN" altLang="en-US" sz="1600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</a:rPr>
              <a:t>创新</a:t>
            </a:r>
            <a:r>
              <a:rPr lang="zh-CN" altLang="en-US" sz="1600" b="1" spc="300" dirty="0">
                <a:solidFill>
                  <a:schemeClr val="accent2"/>
                </a:solidFill>
                <a:latin typeface="+mj-ea"/>
                <a:ea typeface="+mj-ea"/>
                <a:cs typeface="微软雅黑" panose="020B0503020204020204" charset="-122"/>
              </a:rPr>
              <a:t>力</a:t>
            </a:r>
            <a:endParaRPr lang="zh-CN" altLang="en-US" sz="1600" b="1" spc="300" dirty="0">
              <a:solidFill>
                <a:schemeClr val="accent2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9"/>
            </p:custDataLst>
          </p:nvPr>
        </p:nvSpPr>
        <p:spPr>
          <a:xfrm>
            <a:off x="8136375" y="3284634"/>
            <a:ext cx="2885638" cy="8056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与众不同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10"/>
            </p:custDataLst>
          </p:nvPr>
        </p:nvSpPr>
        <p:spPr>
          <a:xfrm>
            <a:off x="7902369" y="4386222"/>
            <a:ext cx="2885638" cy="6270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just"/>
            <a:r>
              <a:rPr lang="zh-CN" altLang="en-US" sz="1600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</a:rPr>
              <a:t>数字</a:t>
            </a:r>
            <a:r>
              <a:rPr lang="zh-CN" altLang="en-US" sz="1600" b="1" spc="300" dirty="0">
                <a:solidFill>
                  <a:schemeClr val="accent3"/>
                </a:solidFill>
                <a:latin typeface="+mj-ea"/>
                <a:ea typeface="+mj-ea"/>
                <a:cs typeface="微软雅黑" panose="020B0503020204020204" charset="-122"/>
              </a:rPr>
              <a:t>力</a:t>
            </a:r>
            <a:endParaRPr lang="zh-CN" altLang="en-US" sz="1600" b="1" spc="300" dirty="0">
              <a:solidFill>
                <a:schemeClr val="accent3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7902369" y="5019798"/>
            <a:ext cx="2885638" cy="8056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先进生产力的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代表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36" name="标题"/>
          <p:cNvSpPr txBox="1"/>
          <p:nvPr>
            <p:custDataLst>
              <p:tags r:id="rId12"/>
            </p:custDataLst>
          </p:nvPr>
        </p:nvSpPr>
        <p:spPr>
          <a:xfrm>
            <a:off x="910220" y="2660836"/>
            <a:ext cx="2956036" cy="6270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5"/>
                </a:solidFill>
                <a:latin typeface="+mj-ea"/>
                <a:ea typeface="+mj-ea"/>
                <a:cs typeface="微软雅黑" panose="020B0503020204020204" charset="-122"/>
              </a:rPr>
              <a:t>品牌</a:t>
            </a:r>
            <a:r>
              <a:rPr lang="zh-CN" altLang="en-US" sz="1600" b="1" spc="300" dirty="0">
                <a:solidFill>
                  <a:schemeClr val="accent5"/>
                </a:solidFill>
                <a:latin typeface="+mj-ea"/>
                <a:ea typeface="+mj-ea"/>
                <a:cs typeface="微软雅黑" panose="020B0503020204020204" charset="-122"/>
              </a:rPr>
              <a:t>力</a:t>
            </a:r>
            <a:endParaRPr lang="zh-CN" altLang="en-US" sz="1600" b="1" spc="300" dirty="0">
              <a:solidFill>
                <a:schemeClr val="accent5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910220" y="3294412"/>
            <a:ext cx="2956036" cy="80565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有事就会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想到你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8" name="标题"/>
          <p:cNvSpPr txBox="1"/>
          <p:nvPr>
            <p:custDataLst>
              <p:tags r:id="rId14"/>
            </p:custDataLst>
          </p:nvPr>
        </p:nvSpPr>
        <p:spPr>
          <a:xfrm>
            <a:off x="1084910" y="4386222"/>
            <a:ext cx="2956036" cy="62705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chemeClr val="accent4"/>
                </a:solidFill>
                <a:latin typeface="+mj-ea"/>
                <a:ea typeface="+mj-ea"/>
                <a:cs typeface="微软雅黑" panose="020B0503020204020204" charset="-122"/>
              </a:rPr>
              <a:t>协同</a:t>
            </a:r>
            <a:r>
              <a:rPr lang="zh-CN" altLang="en-US" sz="1600" b="1" spc="300" dirty="0">
                <a:solidFill>
                  <a:schemeClr val="accent4"/>
                </a:solidFill>
                <a:latin typeface="+mj-ea"/>
                <a:ea typeface="+mj-ea"/>
                <a:cs typeface="微软雅黑" panose="020B0503020204020204" charset="-122"/>
              </a:rPr>
              <a:t>力</a:t>
            </a:r>
            <a:endParaRPr lang="zh-CN" altLang="en-US" sz="1600" b="1" spc="300" dirty="0">
              <a:solidFill>
                <a:schemeClr val="accent4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1084910" y="5019798"/>
            <a:ext cx="2956036" cy="8069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愿意与你</a:t>
            </a:r>
            <a:r>
              <a:rPr lang="zh-CN" altLang="en-US" sz="12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cs typeface="+mn-ea"/>
                <a:sym typeface="+mn-ea"/>
              </a:rPr>
              <a:t>合作</a:t>
            </a:r>
            <a:endParaRPr lang="zh-CN" altLang="en-US" sz="12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6"/>
            </p:custDataLst>
          </p:nvPr>
        </p:nvSpPr>
        <p:spPr>
          <a:xfrm rot="8396489">
            <a:off x="5140577" y="2111998"/>
            <a:ext cx="1642604" cy="1642604"/>
          </a:xfrm>
          <a:prstGeom prst="arc">
            <a:avLst>
              <a:gd name="adj1" fmla="val 21295306"/>
              <a:gd name="adj2" fmla="val 10336717"/>
            </a:avLst>
          </a:prstGeom>
          <a:ln w="12700">
            <a:gradFill>
              <a:gsLst>
                <a:gs pos="79000">
                  <a:schemeClr val="accent1">
                    <a:alpha val="0"/>
                  </a:schemeClr>
                </a:gs>
                <a:gs pos="0">
                  <a:schemeClr val="accent1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弧形 4"/>
          <p:cNvSpPr/>
          <p:nvPr>
            <p:custDataLst>
              <p:tags r:id="rId17"/>
            </p:custDataLst>
          </p:nvPr>
        </p:nvSpPr>
        <p:spPr>
          <a:xfrm rot="14400000">
            <a:off x="5959272" y="2591090"/>
            <a:ext cx="1642604" cy="1642604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2">
                    <a:alpha val="0"/>
                  </a:schemeClr>
                </a:gs>
                <a:gs pos="0">
                  <a:schemeClr val="accent2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弧形 19"/>
          <p:cNvSpPr/>
          <p:nvPr>
            <p:custDataLst>
              <p:tags r:id="rId18"/>
            </p:custDataLst>
          </p:nvPr>
        </p:nvSpPr>
        <p:spPr>
          <a:xfrm rot="18000000">
            <a:off x="5571435" y="3543410"/>
            <a:ext cx="1642604" cy="1642604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3">
                    <a:alpha val="0"/>
                  </a:schemeClr>
                </a:gs>
                <a:gs pos="0">
                  <a:schemeClr val="accent3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9" name="弧形 18"/>
          <p:cNvSpPr/>
          <p:nvPr>
            <p:custDataLst>
              <p:tags r:id="rId19"/>
            </p:custDataLst>
          </p:nvPr>
        </p:nvSpPr>
        <p:spPr>
          <a:xfrm>
            <a:off x="4641930" y="3587734"/>
            <a:ext cx="1642604" cy="1642604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8" name="弧形 17"/>
          <p:cNvSpPr/>
          <p:nvPr>
            <p:custDataLst>
              <p:tags r:id="rId20"/>
            </p:custDataLst>
          </p:nvPr>
        </p:nvSpPr>
        <p:spPr>
          <a:xfrm rot="3600000">
            <a:off x="4341437" y="2591090"/>
            <a:ext cx="1642604" cy="1642604"/>
          </a:xfrm>
          <a:prstGeom prst="arc">
            <a:avLst>
              <a:gd name="adj1" fmla="val 3248781"/>
              <a:gd name="adj2" fmla="val 9734539"/>
            </a:avLst>
          </a:prstGeom>
          <a:ln w="12700">
            <a:gradFill>
              <a:gsLst>
                <a:gs pos="79000">
                  <a:schemeClr val="accent5">
                    <a:alpha val="0"/>
                  </a:schemeClr>
                </a:gs>
                <a:gs pos="0">
                  <a:schemeClr val="accent5">
                    <a:alpha val="50000"/>
                  </a:schemeClr>
                </a:gs>
              </a:gsLst>
              <a:lin ang="0" scaled="1"/>
            </a:gra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68" name="图形 50" descr="343439383331313b343532303033313bd3a6d3c3c9ccb3c7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68620" y="4254553"/>
            <a:ext cx="277155" cy="277155"/>
          </a:xfrm>
          <a:prstGeom prst="rect">
            <a:avLst/>
          </a:prstGeom>
          <a:effectLst>
            <a:outerShdw blurRad="50800" dist="38100" dir="5400000" algn="t" rotWithShape="0">
              <a:schemeClr val="accent3">
                <a:lumMod val="75000"/>
                <a:alpha val="20000"/>
              </a:schemeClr>
            </a:outerShdw>
          </a:effectLst>
        </p:spPr>
      </p:pic>
      <p:pic>
        <p:nvPicPr>
          <p:cNvPr id="69" name="图形 120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270943" y="4245428"/>
            <a:ext cx="277155" cy="277155"/>
          </a:xfrm>
          <a:prstGeom prst="rect">
            <a:avLst/>
          </a:prstGeom>
          <a:effectLst>
            <a:outerShdw blurRad="50800" dist="38100" dir="5400000" algn="t" rotWithShape="0">
              <a:schemeClr val="accent4">
                <a:lumMod val="75000"/>
                <a:alpha val="20000"/>
              </a:schemeClr>
            </a:outerShdw>
          </a:effectLst>
        </p:spPr>
      </p:pic>
      <p:pic>
        <p:nvPicPr>
          <p:cNvPr id="70" name="图片 69" descr="343435383036303b343532343136343bcfeec4bfb7b6cea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993916" y="3278116"/>
            <a:ext cx="277155" cy="277155"/>
          </a:xfrm>
          <a:prstGeom prst="rect">
            <a:avLst/>
          </a:prstGeom>
          <a:effectLst>
            <a:outerShdw blurRad="50800" dist="38100" dir="5400000" sx="102000" sy="102000" algn="ctr" rotWithShape="0">
              <a:schemeClr val="accent5">
                <a:lumMod val="75000"/>
                <a:alpha val="20000"/>
              </a:schemeClr>
            </a:outerShdw>
          </a:effectLst>
        </p:spPr>
      </p:pic>
      <p:pic>
        <p:nvPicPr>
          <p:cNvPr id="71" name="图形 136" descr="343439383331313b343532303033323bd3a6d3c3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645646" y="3278116"/>
            <a:ext cx="277155" cy="277155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lumMod val="75000"/>
                <a:alpha val="20000"/>
              </a:schemeClr>
            </a:outerShdw>
          </a:effectLst>
        </p:spPr>
      </p:pic>
      <p:pic>
        <p:nvPicPr>
          <p:cNvPr id="72" name="图形 128" descr="343439383331313b343532303034303bcffacadbb9dcc0ed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862802" y="2700597"/>
            <a:ext cx="277155" cy="277155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</p:spTree>
    <p:custDataLst>
      <p:tags r:id="rId3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</a:t>
            </a:r>
            <a:r>
              <a:t>、</a:t>
            </a:r>
            <a:r>
              <a:rPr lang="zh-CN" altLang="en-US"/>
              <a:t>学习力：掌握最新知识，超越</a:t>
            </a:r>
            <a:r>
              <a:rPr lang="zh-CN" altLang="en-US"/>
              <a:t>他人</a:t>
            </a:r>
            <a:endParaRPr lang="zh-CN" altLang="en-US"/>
          </a:p>
        </p:txBody>
      </p:sp>
      <p:sp>
        <p:nvSpPr>
          <p:cNvPr id="19" name="图形 20"/>
          <p:cNvSpPr/>
          <p:nvPr>
            <p:custDataLst>
              <p:tags r:id="rId1"/>
            </p:custDataLst>
          </p:nvPr>
        </p:nvSpPr>
        <p:spPr>
          <a:xfrm>
            <a:off x="4405630" y="1942465"/>
            <a:ext cx="3360420" cy="3033395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zh-CN" altLang="en-US">
              <a:solidFill>
                <a:schemeClr val="dk1"/>
              </a:solidFill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2"/>
            </p:custDataLst>
          </p:nvPr>
        </p:nvSpPr>
        <p:spPr>
          <a:xfrm>
            <a:off x="7093585" y="4324350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3"/>
            </p:custDataLst>
          </p:nvPr>
        </p:nvSpPr>
        <p:spPr>
          <a:xfrm>
            <a:off x="4586605" y="432117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33" name="图片 32" descr="343439383331313b343532303033313bd3a6d3c3c9ccb3c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3290" y="4465320"/>
            <a:ext cx="190500" cy="198120"/>
          </a:xfrm>
          <a:prstGeom prst="rect">
            <a:avLst/>
          </a:prstGeom>
        </p:spPr>
      </p:pic>
      <p:pic>
        <p:nvPicPr>
          <p:cNvPr id="32" name="图片 31" descr="343435383036303b343532343134393bcdb7c4d4b7e7b1a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2015" y="4458970"/>
            <a:ext cx="204470" cy="204470"/>
          </a:xfrm>
          <a:prstGeom prst="rect">
            <a:avLst/>
          </a:prstGeom>
        </p:spPr>
      </p:pic>
      <p:sp>
        <p:nvSpPr>
          <p:cNvPr id="22" name="标题"/>
          <p:cNvSpPr txBox="1"/>
          <p:nvPr>
            <p:custDataLst>
              <p:tags r:id="rId10"/>
            </p:custDataLst>
          </p:nvPr>
        </p:nvSpPr>
        <p:spPr>
          <a:xfrm>
            <a:off x="8178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just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构建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体系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3" name="正文"/>
          <p:cNvSpPr txBox="1"/>
          <p:nvPr>
            <p:custDataLst>
              <p:tags r:id="rId11"/>
            </p:custDataLst>
          </p:nvPr>
        </p:nvSpPr>
        <p:spPr>
          <a:xfrm>
            <a:off x="8178165" y="468122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整理</a:t>
            </a: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归纳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标题"/>
          <p:cNvSpPr txBox="1"/>
          <p:nvPr>
            <p:custDataLst>
              <p:tags r:id="rId12"/>
            </p:custDataLst>
          </p:nvPr>
        </p:nvSpPr>
        <p:spPr>
          <a:xfrm>
            <a:off x="1955165" y="400812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反思</a:t>
            </a: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复盘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6" name="正文"/>
          <p:cNvSpPr txBox="1"/>
          <p:nvPr>
            <p:custDataLst>
              <p:tags r:id="rId13"/>
            </p:custDataLst>
          </p:nvPr>
        </p:nvSpPr>
        <p:spPr>
          <a:xfrm>
            <a:off x="1955165" y="4681220"/>
            <a:ext cx="2059200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反思</a:t>
            </a: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总结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标题"/>
          <p:cNvSpPr txBox="1"/>
          <p:nvPr>
            <p:custDataLst>
              <p:tags r:id="rId14"/>
            </p:custDataLst>
          </p:nvPr>
        </p:nvSpPr>
        <p:spPr>
          <a:xfrm>
            <a:off x="3255010" y="1597660"/>
            <a:ext cx="2059305" cy="63246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</a:rPr>
              <a:t>持续学习</a:t>
            </a:r>
            <a:endParaRPr lang="zh-CN" altLang="en-US" b="1" spc="3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" name="正文"/>
          <p:cNvSpPr txBox="1"/>
          <p:nvPr>
            <p:custDataLst>
              <p:tags r:id="rId15"/>
            </p:custDataLst>
          </p:nvPr>
        </p:nvSpPr>
        <p:spPr>
          <a:xfrm>
            <a:off x="3255010" y="2270760"/>
            <a:ext cx="2059305" cy="5803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>
              <a:lnSpc>
                <a:spcPct val="130000"/>
              </a:lnSpc>
              <a:buClrTx/>
              <a:buSzTx/>
              <a:buFontTx/>
            </a:pP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掌握最新</a:t>
            </a:r>
            <a:r>
              <a:rPr lang="zh-CN" altLang="en-US" sz="1200" spc="150" dirty="0">
                <a:solidFill>
                  <a:schemeClr val="dk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动态</a:t>
            </a:r>
            <a:endParaRPr lang="zh-CN" altLang="en-US" sz="1200" spc="150" dirty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图形 20"/>
          <p:cNvSpPr/>
          <p:nvPr>
            <p:custDataLst>
              <p:tags r:id="rId16"/>
            </p:custDataLst>
          </p:nvPr>
        </p:nvSpPr>
        <p:spPr>
          <a:xfrm>
            <a:off x="5023485" y="2800350"/>
            <a:ext cx="2165985" cy="1601470"/>
          </a:xfrm>
          <a:custGeom>
            <a:avLst/>
            <a:gdLst>
              <a:gd name="connsiteX0" fmla="*/ 1013244 w 2026644"/>
              <a:gd name="connsiteY0" fmla="*/ 1828310 h 1828713"/>
              <a:gd name="connsiteX1" fmla="*/ 275723 w 2026644"/>
              <a:gd name="connsiteY1" fmla="*/ 1828310 h 1828713"/>
              <a:gd name="connsiteX2" fmla="*/ -102 w 2026644"/>
              <a:gd name="connsiteY2" fmla="*/ 1551685 h 1828713"/>
              <a:gd name="connsiteX3" fmla="*/ 36741 w 2026644"/>
              <a:gd name="connsiteY3" fmla="*/ 1414258 h 1828713"/>
              <a:gd name="connsiteX4" fmla="*/ 405454 w 2026644"/>
              <a:gd name="connsiteY4" fmla="*/ 776083 h 1828713"/>
              <a:gd name="connsiteX5" fmla="*/ 774167 w 2026644"/>
              <a:gd name="connsiteY5" fmla="*/ 137432 h 1828713"/>
              <a:gd name="connsiteX6" fmla="*/ 1151633 w 2026644"/>
              <a:gd name="connsiteY6" fmla="*/ 36838 h 1828713"/>
              <a:gd name="connsiteX7" fmla="*/ 1252227 w 2026644"/>
              <a:gd name="connsiteY7" fmla="*/ 137432 h 1828713"/>
              <a:gd name="connsiteX8" fmla="*/ 1620939 w 2026644"/>
              <a:gd name="connsiteY8" fmla="*/ 776083 h 1828713"/>
              <a:gd name="connsiteX9" fmla="*/ 1989652 w 2026644"/>
              <a:gd name="connsiteY9" fmla="*/ 1414258 h 1828713"/>
              <a:gd name="connsiteX10" fmla="*/ 1888096 w 2026644"/>
              <a:gd name="connsiteY10" fmla="*/ 1791467 h 1828713"/>
              <a:gd name="connsiteX11" fmla="*/ 1750670 w 2026644"/>
              <a:gd name="connsiteY11" fmla="*/ 1828310 h 18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6644" h="1828713">
                <a:moveTo>
                  <a:pt x="1013244" y="1828310"/>
                </a:moveTo>
                <a:lnTo>
                  <a:pt x="275723" y="1828310"/>
                </a:lnTo>
                <a:cubicBezTo>
                  <a:pt x="123171" y="1828091"/>
                  <a:pt x="-321" y="1704237"/>
                  <a:pt x="-102" y="1551685"/>
                </a:cubicBezTo>
                <a:cubicBezTo>
                  <a:pt x="-35" y="1503441"/>
                  <a:pt x="12671" y="1456063"/>
                  <a:pt x="36741" y="1414258"/>
                </a:cubicBezTo>
                <a:lnTo>
                  <a:pt x="405454" y="776083"/>
                </a:lnTo>
                <a:lnTo>
                  <a:pt x="774167" y="137432"/>
                </a:lnTo>
                <a:cubicBezTo>
                  <a:pt x="850624" y="5415"/>
                  <a:pt x="1019626" y="-39619"/>
                  <a:pt x="1151633" y="36838"/>
                </a:cubicBezTo>
                <a:cubicBezTo>
                  <a:pt x="1193372" y="61013"/>
                  <a:pt x="1228052" y="95694"/>
                  <a:pt x="1252227" y="137432"/>
                </a:cubicBezTo>
                <a:lnTo>
                  <a:pt x="1620939" y="776083"/>
                </a:lnTo>
                <a:lnTo>
                  <a:pt x="1989652" y="1414258"/>
                </a:lnTo>
                <a:cubicBezTo>
                  <a:pt x="2065776" y="1546466"/>
                  <a:pt x="2020303" y="1715344"/>
                  <a:pt x="1888096" y="1791467"/>
                </a:cubicBezTo>
                <a:cubicBezTo>
                  <a:pt x="1846291" y="1815537"/>
                  <a:pt x="1798914" y="1828243"/>
                  <a:pt x="1750670" y="182831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gradFill>
              <a:gsLst>
                <a:gs pos="0">
                  <a:srgbClr val="FFFFFF"/>
                </a:gs>
                <a:gs pos="53000">
                  <a:srgbClr val="FFFFFF">
                    <a:alpha val="0"/>
                  </a:srgbClr>
                </a:gs>
              </a:gsLst>
              <a:lin ang="16200000" scaled="0"/>
            </a:gradFill>
            <a:prstDash val="solid"/>
            <a:miter/>
          </a:ln>
          <a:effectLst>
            <a:outerShdw blurRad="342900" sx="102000" sy="102000" algn="ctr" rotWithShape="0">
              <a:schemeClr val="accent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431800" tIns="647700" rIns="431800" bIns="28829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学习</a:t>
            </a: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力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最大</a:t>
            </a:r>
            <a:r>
              <a:rPr lang="zh-CN" altLang="en-US" b="1" spc="130" dirty="0">
                <a:solidFill>
                  <a:schemeClr val="lt1"/>
                </a:solidFill>
                <a:uFillTx/>
                <a:latin typeface="+中文标题" charset="0"/>
                <a:ea typeface="+mj-ea"/>
                <a:cs typeface="+mj-ea"/>
                <a:sym typeface="+mn-ea"/>
              </a:rPr>
              <a:t>竞争力</a:t>
            </a: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7"/>
            </p:custDataLst>
          </p:nvPr>
        </p:nvSpPr>
        <p:spPr>
          <a:xfrm>
            <a:off x="5843905" y="2105025"/>
            <a:ext cx="483870" cy="48387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431800" tIns="612140" rIns="431800" bIns="39624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 spc="130" dirty="0">
              <a:solidFill>
                <a:schemeClr val="lt1"/>
              </a:solidFill>
              <a:uFillTx/>
              <a:latin typeface="+中文标题" charset="0"/>
              <a:ea typeface="+mj-ea"/>
              <a:cs typeface="+mj-ea"/>
              <a:sym typeface="+mn-ea"/>
            </a:endParaRPr>
          </a:p>
        </p:txBody>
      </p:sp>
      <p:pic>
        <p:nvPicPr>
          <p:cNvPr id="16" name="图片 15" descr="343439383331313b343532303032383bbfcdbba7b9dcc0ed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8050" y="2244725"/>
            <a:ext cx="196850" cy="205105"/>
          </a:xfrm>
          <a:prstGeom prst="rect">
            <a:avLst/>
          </a:prstGeom>
          <a:gradFill>
            <a:gsLst>
              <a:gs pos="100000">
                <a:schemeClr val="accent1">
                  <a:lumMod val="70000"/>
                  <a:lumOff val="30000"/>
                </a:schemeClr>
              </a:gs>
              <a:gs pos="0">
                <a:schemeClr val="accent1">
                  <a:lumMod val="70000"/>
                  <a:lumOff val="30000"/>
                </a:schemeClr>
              </a:gs>
            </a:gsLst>
            <a:lin ang="10800000" scaled="0"/>
          </a:gradFill>
        </p:spPr>
      </p:pic>
    </p:spTree>
    <p:custDataLst>
      <p:tags r:id="rId2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8_2*l_h_x*1_2_3"/>
  <p:tag name="KSO_WM_TEMPLATE_CATEGORY" val="diagram"/>
  <p:tag name="KSO_WM_TEMPLATE_INDEX" val="2023092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x"/>
  <p:tag name="KSO_WM_UNIT_INDEX" val="1_2_3"/>
  <p:tag name="KSO_WM_UNIT_VALUE" val="120*124"/>
  <p:tag name="KSO_WM_UNIT_FILL_FORE_SCHEMECOLOR_INDEX" val="6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,&quot;colorType&quot;:1,&quot;foreColorIndex&quot;:6,&quot;pos&quot;:0,&quot;transparency&quot;:0},{&quot;brightness&quot;:0.4000000059604645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2_2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2_2"/>
  <p:tag name="KSO_WM_UNIT_FILL_FORE_SCHEMECOLOR_INDEX" val="6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5,&quot;colorType&quot;:1,&quot;foreColorIndex&quot;:6,&quot;pos&quot;:1,&quot;transparency&quot;:0},{&quot;brightness&quot;:0.20000000298023224,&quot;colorType&quot;:1,&quot;foreColorIndex&quot;:6,&quot;pos&quot;:0.2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2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2_1"/>
  <p:tag name="KSO_WM_UNIT_FILL_FORE_SCHEMECOLOR_INDEX" val="6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20000000298023224,&quot;colorType&quot;:1,&quot;foreColorIndex&quot;:6,&quot;pos&quot;:0.699999988079071,&quot;transparency&quot;:0},{&quot;brightness&quot;:0.800000011920929,&quot;colorType&quot;:1,&quot;foreColorIndex&quot;:5,&quot;pos&quot;:0,&quot;transparency&quot;:0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8_2*l_h_x*1_3_3"/>
  <p:tag name="KSO_WM_TEMPLATE_CATEGORY" val="diagram"/>
  <p:tag name="KSO_WM_TEMPLATE_INDEX" val="2023092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x"/>
  <p:tag name="KSO_WM_UNIT_INDEX" val="1_3_3"/>
  <p:tag name="KSO_WM_UNIT_VALUE" val="113*113"/>
  <p:tag name="KSO_WM_UNIT_FILL_FORE_SCHEMECOLOR_INDEX" val="7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,&quot;colorType&quot;:1,&quot;foreColorIndex&quot;:7,&quot;pos&quot;:0,&quot;transparency&quot;:0},{&quot;brightness&quot;:0.4000000059604645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3_2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3_2"/>
  <p:tag name="KSO_WM_UNIT_FILL_FORE_SCHEMECOLOR_INDEX" val="7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5,&quot;colorType&quot;:1,&quot;foreColorIndex&quot;:7,&quot;pos&quot;:1,&quot;transparency&quot;:0},{&quot;brightness&quot;:0.20000000298023224,&quot;colorType&quot;:1,&quot;foreColorIndex&quot;:7,&quot;pos&quot;:0.2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3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3_1"/>
  <p:tag name="KSO_WM_UNIT_FILL_FORE_SCHEMECOLOR_INDEX" val="7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20000000298023224,&quot;colorType&quot;:1,&quot;foreColorIndex&quot;:7,&quot;pos&quot;:0.699999988079071,&quot;transparency&quot;:0},{&quot;brightness&quot;:0.800000011920929,&quot;colorType&quot;:1,&quot;foreColorIndex&quot;:5,&quot;pos&quot;:0,&quot;transparency&quot;:0},{&quot;brightness&quot;:0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28_2*l_h_f*1_2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PRESET_TEXT" val="单击此处输入你的智能图形项正文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28_2*l_h_f*1_3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PRESET_TEXT" val="单击此处输入你的智能图形项正文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1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1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1"/>
  <p:tag name="KSO_WM_DIAGRAM_VERSION" val="3"/>
  <p:tag name="KSO_WM_DIAGRAM_COLOR_TRICK" val="4"/>
  <p:tag name="KSO_WM_DIAGRAM_COLOR_TEXT_CAN_REMOVE" val="n"/>
  <p:tag name="KSO_WM_UNIT_FILL_FORE_SCHEMECOLOR_INDEX" val="8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8,&quot;pos&quot;:0.25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1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1"/>
  <p:tag name="KSO_WM_DIAGRAM_VERSION" val="3"/>
  <p:tag name="KSO_WM_DIAGRAM_COLOR_TRICK" val="4"/>
  <p:tag name="KSO_WM_DIAGRAM_COLOR_TEXT_CAN_REMOVE" val="n"/>
  <p:tag name="KSO_WM_UNIT_FILL_FORE_SCHEMECOLOR_INDEX" val="9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9,&quot;pos&quot;:0.25,&quot;transparency&quot;:0},{&quot;brightness&quot;:0,&quot;colorType&quot;:1,&quot;foreColorIndex&quot;:9,&quot;pos&quot;:0.8999999761581421,&quot;transparency&quot;:0}],&quot;type&quot;:3},&quot;glow&quot;:{&quot;colorType&quot;:0},&quot;line&quot;:{&quot;type&quot;:0},&quot;shadow&quot;:{&quot;brightness&quot;:0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3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3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PRESET_TEXT" val="输入你的智能图形项正文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80_3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6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3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80_3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7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3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5_1"/>
  <p:tag name="KSO_WM_UNIT_ID" val="diagram20231080_3*q_h_a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9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9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5_1"/>
  <p:tag name="KSO_WM_UNIT_ID" val="diagram20231080_3*q_h_f*1_5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1080_3*q_h_a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8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1080_3*q_h_f*1_4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1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1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2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2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3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3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4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i*1_5_2"/>
  <p:tag name="KSO_WM_TEMPLATE_CATEGORY" val="diagram"/>
  <p:tag name="KSO_WM_TEMPLATE_INDEX" val="20231080"/>
  <p:tag name="KSO_WM_UNIT_LAYERLEVEL" val="1_1_1"/>
  <p:tag name="KSO_WM_TAG_VERSION" val="3.0"/>
  <p:tag name="KSO_WM_UNIT_TYPE" val="q_h_i"/>
  <p:tag name="KSO_WM_UNIT_INDEX" val="1_5_2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9,&quot;pos&quot;:0.7900000214576721,&quot;transparency&quot;:1},{&quot;brightness&quot;:0,&quot;colorType&quot;:1,&quot;foreColorIndex&quot;:9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x*1_3_1"/>
  <p:tag name="KSO_WM_TEMPLATE_CATEGORY" val="diagram"/>
  <p:tag name="KSO_WM_TEMPLATE_INDEX" val="20231080"/>
  <p:tag name="KSO_WM_UNIT_LAYERLEVEL" val="1_1_1"/>
  <p:tag name="KSO_WM_TAG_VERSION" val="3.0"/>
  <p:tag name="KSO_WM_UNIT_VALUE" val="60*60"/>
  <p:tag name="KSO_WM_UNIT_TYPE" val="q_h_x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x*1_4_1"/>
  <p:tag name="KSO_WM_TEMPLATE_CATEGORY" val="diagram"/>
  <p:tag name="KSO_WM_TEMPLATE_INDEX" val="20231080"/>
  <p:tag name="KSO_WM_UNIT_LAYERLEVEL" val="1_1_1"/>
  <p:tag name="KSO_WM_TAG_VERSION" val="3.0"/>
  <p:tag name="KSO_WM_UNIT_VALUE" val="60*60"/>
  <p:tag name="KSO_WM_UNIT_TYPE" val="q_h_x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x*1_5_1"/>
  <p:tag name="KSO_WM_TEMPLATE_CATEGORY" val="diagram"/>
  <p:tag name="KSO_WM_TEMPLATE_INDEX" val="20231080"/>
  <p:tag name="KSO_WM_UNIT_LAYERLEVEL" val="1_1_1"/>
  <p:tag name="KSO_WM_TAG_VERSION" val="3.0"/>
  <p:tag name="KSO_WM_UNIT_VALUE" val="60*60"/>
  <p:tag name="KSO_WM_UNIT_TYPE" val="q_h_x"/>
  <p:tag name="KSO_WM_UNIT_INDEX" val="1_5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9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x*1_2_1"/>
  <p:tag name="KSO_WM_TEMPLATE_CATEGORY" val="diagram"/>
  <p:tag name="KSO_WM_TEMPLATE_INDEX" val="20231080"/>
  <p:tag name="KSO_WM_UNIT_LAYERLEVEL" val="1_1_1"/>
  <p:tag name="KSO_WM_TAG_VERSION" val="3.0"/>
  <p:tag name="KSO_WM_UNIT_VALUE" val="60*60"/>
  <p:tag name="KSO_WM_UNIT_TYPE" val="q_h_x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1080_3*q_h_x*1_1_1"/>
  <p:tag name="KSO_WM_TEMPLATE_CATEGORY" val="diagram"/>
  <p:tag name="KSO_WM_TEMPLATE_INDEX" val="20231080"/>
  <p:tag name="KSO_WM_UNIT_LAYERLEVEL" val="1_1_1"/>
  <p:tag name="KSO_WM_TAG_VERSION" val="3.0"/>
  <p:tag name="KSO_WM_UNIT_VALUE" val="60*60"/>
  <p:tag name="KSO_WM_UNIT_TYPE" val="q_h_x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1"/>
  <p:tag name="KSO_WM_UNIT_ID" val="diagram20231114_1*n_h_i*1_2_1"/>
  <p:tag name="KSO_WM_TEMPLATE_CATEGORY" val="diagram"/>
  <p:tag name="KSO_WM_TEMPLATE_INDEX" val="20231114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solid&quot;:{&quot;brightness&quot;:0.800000011920929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5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114_1*n_h_h_i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6.xml><?xml version="1.0" encoding="utf-8"?>
<p:tagLst xmlns:p="http://schemas.openxmlformats.org/presentationml/2006/main"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114_1*n_h_h_i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VALUE" val="55*5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114_1*n_h_h_x*1_2_3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114_1*n_h_h_x*1_2_2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4_1*n_h_h_a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4_1*n_h_h_f*1_2_2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4_1*n_h_h_a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4_1*n_h_h_f*1_2_3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4_1*n_h_h_a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4_1*n_h_h_f*1_2_1_1"/>
  <p:tag name="KSO_WM_TEMPLATE_CATEGORY" val="diagram"/>
  <p:tag name="KSO_WM_TEMPLATE_INDEX" val="20231114"/>
  <p:tag name="KSO_WM_UNIT_LAYERLEVEL" val="1_1_1_1"/>
  <p:tag name="KSO_WM_TAG_VERSION" val="3.0"/>
  <p:tag name="KSO_WM_BEAUTIFY_FLAG" val="#wm#"/>
  <p:tag name="KSO_WM_UNIT_TEXT_FILL_FORE_SCHEMECOLOR_INDEX_BRIGHTNESS" val="0.35"/>
  <p:tag name="KSO_WM_UNIT_TEXT_FILL_FORE_SCHEMECOLOR_INDEX" val="13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项正文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5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LINE_FORE_SCHEMECOLOR_INDEX_1_BRIGHTNESS" val="0"/>
  <p:tag name="KSO_WM_UNIT_LINE_FORE_SCHEMECOLOR_INDEX_1" val="14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14"/>
  <p:tag name="KSO_WM_UNIT_LINE_FORE_SCHEMECOLOR_INDEX_2_POS" val="0.53"/>
  <p:tag name="KSO_WM_UNIT_LINE_FORE_SCHEMECOLOR_INDEX_2_TRANS" val="1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114_1*n_h_a*1_1_1"/>
  <p:tag name="KSO_WM_TEMPLATE_CATEGORY" val="diagram"/>
  <p:tag name="KSO_WM_TEMPLATE_INDEX" val="20231114"/>
  <p:tag name="KSO_WM_UNIT_LAYERLEVEL" val="1_1_1"/>
  <p:tag name="KSO_WM_TAG_VERSION" val="3.0"/>
  <p:tag name="KSO_WM_UNIT_PRESET_TEXT" val="单击添&#10;加标题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0.5299999713897705,&quot;rgb&quot;:&quot;#ffffff&quot;,&quot;transparency&quot;:1}],&quot;type&quot;:2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.2"/>
  <p:tag name="KSO_WM_UNIT_FILL_FORE_SCHEMECOLOR_INDEX_2" val="5"/>
  <p:tag name="KSO_WM_UNIT_FILL_FORE_SCHEMECOLOR_INDEX_2_POS" val="1"/>
  <p:tag name="KSO_WM_UNIT_FILL_FORE_SCHEMECOLOR_INDEX_2_TRANS" val="0"/>
  <p:tag name="KSO_WM_UNIT_FILL_GRADIENT_TYPE" val="2"/>
  <p:tag name="KSO_WM_UNIT_FILL_GRADIENT_ANGLE" val="0"/>
  <p:tag name="KSO_WM_UNIT_FILL_GRADIENT_DIRECTION" val="10"/>
  <p:tag name="KSO_WM_UNIT_FILL_TYPE" val="3"/>
  <p:tag name="KSO_WM_UNIT_TEXT_FILL_FORE_SCHEMECOLOR_INDEX_BRIGHTNESS" val="0"/>
  <p:tag name="KSO_WM_UNIT_TEXT_FILL_FORE_SCHEMECOLOR_INDEX" val="2"/>
  <p:tag name="KSO_WM_UNIT_TEXT_FILL_TYPE" val="1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114_1*n_h_h_i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4"/>
  <p:tag name="KSO_WM_UNIT_FILL_FORE_SCHEMECOLOR_INDEX_2_POS" val="0.8"/>
  <p:tag name="KSO_WM_UNIT_FILL_FORE_SCHEMECOLOR_INDEX_2_TRANS" val="0.4"/>
  <p:tag name="KSO_WM_UNIT_FILL_GRADIENT_TYPE" val="0"/>
  <p:tag name="KSO_WM_UNIT_FILL_GRADIENT_ANGLE" val="80"/>
  <p:tag name="KSO_WM_UNIT_FILL_GRADIENT_DIRECTION" val="-2"/>
  <p:tag name="KSO_WM_UNIT_FILL_TYPE" val="3"/>
  <p:tag name="KSO_WM_DIAGRAM_VERSION" val="3"/>
  <p:tag name="KSO_WM_DIAGRAM_COLOR_TRICK" val="1"/>
  <p:tag name="KSO_WM_DIAGRAM_COLOR_TEXT_CAN_REMOVE" val="n"/>
  <p:tag name="KSO_WM_UNIT_VALUE" val="57*5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114_1*n_h_h_x*1_2_1_1"/>
  <p:tag name="KSO_WM_TEMPLATE_CATEGORY" val="diagram"/>
  <p:tag name="KSO_WM_TEMPLATE_INDEX" val="20231114"/>
  <p:tag name="KSO_WM_UNIT_LAYERLEVEL" val="1_1_1_1"/>
  <p:tag name="KSO_WM_TAG_VERSION" val="3.0"/>
  <p:tag name="KSO_WM_DIAGRAM_MAX_ITEMCNT" val="6"/>
  <p:tag name="KSO_WM_DIAGRAM_MIN_ITEMCNT" val="3"/>
  <p:tag name="KSO_WM_DIAGRAM_VIRTUALLY_FRAME" val="{&quot;height&quot;:338.1000000000001,&quot;width&quot;:704.1999999999999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3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gradient&quot;:[{&quot;brightness&quot;:-0.10000000149011612,&quot;colorType&quot;:1,&quot;foreColorIndex&quot;:7,&quot;pos&quot;:0,&quot;transparency&quot;:0},{&quot;brightness&quot;:0.20000000298023224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2_1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gradient&quot;:[{&quot;brightness&quot;:-0.10000000149011612,&quot;colorType&quot;:1,&quot;foreColorIndex&quot;:6,&quot;pos&quot;:0,&quot;transparency&quot;:0},{&quot;brightness&quot;:0.20000000298023224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1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gradient&quot;:[{&quot;brightness&quot;:-0.10000000149011612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a*1_1_1"/>
  <p:tag name="KSO_WM_TEMPLATE_CATEGORY" val="diagram"/>
  <p:tag name="KSO_WM_TEMPLATE_INDEX" val="2023111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0"/>
  <p:tag name="KSO_WM_DIAGRAM_GROUP_CODE" val="n1-1"/>
  <p:tag name="KSO_WM_UNIT_TYPE" val="n_h_a"/>
  <p:tag name="KSO_WM_UNIT_INDEX" val="1_1_1"/>
  <p:tag name="KSO_WM_DIAGRAM_VERSION" val="3"/>
  <p:tag name="KSO_WM_DIAGRAM_COLOR_TRICK" val="4"/>
  <p:tag name="KSO_WM_DIAGRAM_COLOR_TEXT_CAN_REMOVE" val="n"/>
  <p:tag name="KSO_WM_UNIT_PRESET_TEXT" val="单击此处&#10;添加项标题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112_2*n_h_h_a*1_2_2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添加项标题"/>
  <p:tag name="KSO_WM_UNIT_TEXT_FILL_FORE_SCHEMECOLOR_INDEX" val="6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112_2*n_h_h_f*1_2_2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输入你的智能图形项正文，文字是您思想提炼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112_2*n_h_h_a*1_2_3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添加项标题"/>
  <p:tag name="KSO_WM_UNIT_TEXT_FILL_FORE_SCHEMECOLOR_INDEX" val="7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112_2*n_h_h_f*1_2_3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输入你的智能图形项&#10;正文，文字是您思想提炼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2_2*n_h_h_a*1_2_1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添加项标题"/>
  <p:tag name="KSO_WM_UNIT_TEXT_FILL_FORE_SCHEMECOLOR_INDEX" val="5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112_2*n_h_h_f*1_2_1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单击此处输入你的智能图形项正文，文字是您思想提炼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112_2*n_h_h_i*1_2_3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03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112_2*n_h_h_i*1_2_1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01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2"/>
  <p:tag name="KSO_WM_UNIT_ID" val="diagram20231112_2*n_h_h_i*1_2_2_2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UNIT_PRESET_TEXT" val="02"/>
  <p:tag name="KSO_WM_DIAGRAM_MAX_ITEMCNT" val="5"/>
  <p:tag name="KSO_WM_DIAGRAM_MIN_ITEMCNT" val="2"/>
  <p:tag name="KSO_WM_DIAGRAM_VIRTUALLY_FRAME" val="{&quot;height&quot;:354.4381102362205,&quot;width&quot;:689.7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3.xml><?xml version="1.0" encoding="utf-8"?>
<p:tagLst xmlns:p="http://schemas.openxmlformats.org/presentationml/2006/main">
  <p:tag name="KSO_WM_BEAUTIFY_FLAG" val="#wm#"/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,&quot;transparency&quot;:0.89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58_2*l_h_f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.35"/>
  <p:tag name="KSO_WM_UNIT_TEXT_FILL_TYPE" val="1"/>
  <p:tag name="KSO_WM_UNIT_PRESET_TEXT" val="单击此处输入你的智能图形项正文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58_2*l_h_a*1_1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UNIT_TEXT_FILL_TYPE" val="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58_2*l_h_f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.35"/>
  <p:tag name="KSO_WM_UNIT_TEXT_FILL_TYPE" val="1"/>
  <p:tag name="KSO_WM_UNIT_PRESET_TEXT" val="单击此处输入你的智能图形项正文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58_2*l_h_f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.35"/>
  <p:tag name="KSO_WM_UNIT_TEXT_FILL_TYPE" val="1"/>
  <p:tag name="KSO_WM_UNIT_PRESET_TEXT" val="单击此处输入你的智能图形项正文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TYPE" val="1"/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1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69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FILL_TYPE" val="3"/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1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1_2"/>
  <p:tag name="KSO_WM_UNIT_SUBTYPE" val="d"/>
  <p:tag name="KSO_WM_UNIT_PRESET_TEXT" val="01"/>
  <p:tag name="KSO_WM_UNIT_FILL_FORE_SCHEMECOLOR_INDEX" val="5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TYPE" val="1"/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2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1"/>
  <p:tag name="KSO_WM_UNIT_FILL_FORE_SCHEMECOLOR_INDEX" val="6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1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FILL_TYPE" val="3"/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2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2_2"/>
  <p:tag name="KSO_WM_UNIT_SUBTYPE" val="d"/>
  <p:tag name="KSO_WM_UNIT_PRESET_TEXT" val="02"/>
  <p:tag name="KSO_WM_UNIT_FILL_FORE_SCHEMECOLOR_INDEX" val="6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58_2*l_h_a*1_2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UNIT_TEXT_FILL_TYPE" val="1"/>
  <p:tag name="KSO_WM_UNIT_PRESET_TEXT" val="添加标题"/>
  <p:tag name="KSO_WM_UNIT_TEXT_FILL_FORE_SCHEMECOLOR_INDEX" val="6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TYPE" val="1"/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3_1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1"/>
  <p:tag name="KSO_WM_UNIT_FILL_FORE_SCHEMECOLOR_INDEX" val="7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4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FILL_TYPE" val="3"/>
  <p:tag name="KSO_WM_UNIT_SHADOW_SCHEMECOLOR_INDEX_BRIGHTNESS" val="-0.2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058_2*l_h_i*1_3_2"/>
  <p:tag name="KSO_WM_TEMPLATE_CATEGORY" val="diagram"/>
  <p:tag name="KSO_WM_TEMPLATE_INDEX" val="2023105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l_h_i"/>
  <p:tag name="KSO_WM_UNIT_INDEX" val="1_3_2"/>
  <p:tag name="KSO_WM_UNIT_SUBTYPE" val="d"/>
  <p:tag name="KSO_WM_UNIT_PRESET_TEXT" val="03"/>
  <p:tag name="KSO_WM_UNIT_FILL_FORE_SCHEMECOLOR_INDEX" val="7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58_2*l_h_a*1_3_1"/>
  <p:tag name="KSO_WM_TEMPLATE_CATEGORY" val="diagram"/>
  <p:tag name="KSO_WM_TEMPLATE_INDEX" val="2023105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EXT_FILL_FORE_SCHEMECOLOR_INDEX_BRIGHTNESS" val="0"/>
  <p:tag name="KSO_WM_UNIT_TEXT_FILL_TYPE" val="1"/>
  <p:tag name="KSO_WM_UNIT_PRESET_TEXT" val="添加标题"/>
  <p:tag name="KSO_WM_UNIT_TEXT_FILL_FORE_SCHEMECOLOR_INDEX" val="7"/>
  <p:tag name="KSO_WM_DIAGRAM_MAX_ITEMCNT" val="6"/>
  <p:tag name="KSO_WM_DIAGRAM_MIN_ITEMCNT" val="2"/>
  <p:tag name="KSO_WM_DIAGRAM_VIRTUALLY_FRAME" val="{&quot;height&quot;:276.75,&quot;width&quot;:862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80_1*q_h_i*1_1_2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5,&quot;pos&quot;:0.25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1080_1*q_h_i*1_2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6,&quot;pos&quot;:0.25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1080_1*q_h_i*1_3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.4000000059604645,&quot;colorType&quot;:1,&quot;foreColorIndex&quot;:7,&quot;pos&quot;:0.25,&quot;transparency&quot;:0},{&quot;brightness&quot;:0,&quot;colorType&quot;:1,&quot;foreColorIndex&quot;:7,&quot;pos&quot;:0.899999976158142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3.xml><?xml version="1.0" encoding="utf-8"?>
<p:tagLst xmlns:p="http://schemas.openxmlformats.org/presentationml/2006/main">
  <p:tag name="KSO_WM_BEAUTIFY_FLAG" val="#wm#"/>
  <p:tag name="KSO_WM_UNIT_VALUE" val="79*78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80_1*q_h_x*1_3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4.xml><?xml version="1.0" encoding="utf-8"?>
<p:tagLst xmlns:p="http://schemas.openxmlformats.org/presentationml/2006/main">
  <p:tag name="KSO_WM_BEAUTIFY_FLAG" val="#wm#"/>
  <p:tag name="KSO_WM_UNIT_VALUE" val="79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80_1*q_h_x*1_2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5.xml><?xml version="1.0" encoding="utf-8"?>
<p:tagLst xmlns:p="http://schemas.openxmlformats.org/presentationml/2006/main">
  <p:tag name="KSO_WM_BEAUTIFY_FLAG" val="#wm#"/>
  <p:tag name="KSO_WM_UNIT_VALUE" val="79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80_1*q_h_x*1_1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1080_1*q_h_i*1_1_1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90000021457672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80_1*q_h_i*1_2_2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790000021457672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80_1*q_h_i*1_3_2"/>
  <p:tag name="KSO_WM_TEMPLATE_CATEGORY" val="diagram"/>
  <p:tag name="KSO_WM_TEMPLATE_INDEX" val="20231080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790000021457672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1080_1*q_h_a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133.8582677165355,&quot;width&quot;:4423}"/>
  <p:tag name="KSO_WM_UNIT_VALUE" val="10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31080_1*q_h_f*1_1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PLACING_PICTURE_USER_VIEWPORT" val="{&quot;height&quot;:1417,&quot;width&quot;:4423}"/>
  <p:tag name="KSO_WM_UNIT_VALUE" val="32"/>
  <p:tag name="KSO_WM_DIAGRAM_VERSION" val="3"/>
  <p:tag name="KSO_WM_DIAGRAM_COLOR_TRICK" val="4"/>
  <p:tag name="KSO_WM_DIAGRAM_COLOR_TEXT_CAN_REMOVE" val="n"/>
  <p:tag name="KSO_WM_UNIT_PRESET_TEXT" val="输入你的智能图形项正文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80_1*q_h_a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6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1080_1*q_h_f*1_2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80_1*q_h_a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4"/>
  <p:tag name="KSO_WM_DIAGRAM_COLOR_TEXT_CAN_REMOVE" val="n"/>
  <p:tag name="KSO_WM_UNIT_PRESET_TEXT" val="添加标题"/>
  <p:tag name="KSO_WM_UNIT_TEXT_FILL_FORE_SCHEMECOLOR_INDEX" val="7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1080_1*q_h_f*1_3_1"/>
  <p:tag name="KSO_WM_TEMPLATE_CATEGORY" val="diagram"/>
  <p:tag name="KSO_WM_TEMPLATE_INDEX" val="20231080"/>
  <p:tag name="KSO_WM_UNIT_LAYERLEVEL" val="1_1_1"/>
  <p:tag name="KSO_WM_TAG_VERSION" val="3.0"/>
  <p:tag name="KSO_WM_BEAUTIFY_FLAG" val="#wm#"/>
  <p:tag name="KSO_WM_UNIT_VALUE" val="54"/>
  <p:tag name="KSO_WM_DIAGRAM_VERSION" val="3"/>
  <p:tag name="KSO_WM_DIAGRAM_COLOR_TRICK" val="4"/>
  <p:tag name="KSO_WM_DIAGRAM_COLOR_TEXT_CAN_REMOVE" val="n"/>
  <p:tag name="KSO_WM_UNIT_PRESET_TEXT" val="单击此处输入你的智能图形项正文&#10;文字是您思想的提炼"/>
  <p:tag name="KSO_WM_DIAGRAM_MAX_ITEMCNT" val="6"/>
  <p:tag name="KSO_WM_DIAGRAM_MIN_ITEMCNT" val="3"/>
  <p:tag name="KSO_WM_DIAGRAM_VIRTUALLY_FRAME" val="{&quot;height&quot;:346.4,&quot;width&quot;:746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96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.8"/>
  <p:tag name="KSO_WM_UNIT_FILL_FORE_SCHEMECOLOR_INDEX_2" val="5"/>
  <p:tag name="KSO_WM_UNIT_FILL_FORE_SCHEMECOLOR_INDEX_2_POS" val="0.52"/>
  <p:tag name="KSO_WM_UNIT_FILL_FORE_SCHEMECOLOR_INDEX_2_TRANS" val="0.85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i*1_1_1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,&quot;colorType&quot;:2,&quot;pos&quot;:0,&quot;rgb&quot;:&quot;#ffffff&quot;,&quot;transparency&quot;:1},{&quot;brightness&quot;:0.800000011920929,&quot;colorType&quot;:1,&quot;foreColorIndex&quot;:5,&quot;pos&quot;:0.5199999809265137,&quot;transparency&quot;:0.8500000238418579}],&quot;type&quot;:3},&quot;glow&quot;:{&quot;colorType&quot;:0},&quot;line&quot;:{&quot;solidLine&quot;:{&quot;brightness&quot;:0,&quot;colorType&quot;:1,&quot;foreColorIndex&quot;:5,&quot;transparency&quot;:0.899999976158142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7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.8"/>
  <p:tag name="KSO_WM_UNIT_FILL_FORE_SCHEMECOLOR_INDEX_2" val="5"/>
  <p:tag name="KSO_WM_UNIT_FILL_FORE_SCHEMECOLOR_INDEX_2_POS" val="0.81"/>
  <p:tag name="KSO_WM_UNIT_FILL_FORE_SCHEMECOLOR_INDEX_2_TRANS" val="0.75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i*1_1_2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,&quot;colorType&quot;:2,&quot;pos&quot;:0,&quot;rgb&quot;:&quot;#ffffff&quot;,&quot;transparency&quot;:1},{&quot;brightness&quot;:0.800000011920929,&quot;colorType&quot;:1,&quot;foreColorIndex&quot;:5,&quot;pos&quot;:0.8100000023841858,&quot;transparency&quot;:0.75}],&quot;type&quot;:3},&quot;glow&quot;:{&quot;colorType&quot;:0},&quot;line&quot;:{&quot;solidLine&quot;:{&quot;brightness&quot;:0,&quot;colorType&quot;:1,&quot;foreColorIndex&quot;:5,&quot;transparency&quot;:0.7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8.xml><?xml version="1.0" encoding="utf-8"?>
<p:tagLst xmlns:p="http://schemas.openxmlformats.org/presentationml/2006/main">
  <p:tag name="KSO_WM_BEAUTIFY_FLAG" val="#wm#"/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1"/>
  <p:tag name="KSO_WM_UNIT_FILL_FORE_SCHEMECOLOR_INDEX_2_BRIGHTNESS" val="0.8"/>
  <p:tag name="KSO_WM_UNIT_FILL_FORE_SCHEMECOLOR_INDEX_2" val="5"/>
  <p:tag name="KSO_WM_UNIT_FILL_FORE_SCHEMECOLOR_INDEX_2_POS" val="0.77"/>
  <p:tag name="KSO_WM_UNIT_FILL_FORE_SCHEMECOLOR_INDEX_2_TRANS" val="0.5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i*1_1_3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3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,&quot;colorType&quot;:2,&quot;pos&quot;:0,&quot;rgb&quot;:&quot;#ffffff&quot;,&quot;transparency&quot;:1},{&quot;brightness&quot;:0.800000011920929,&quot;colorType&quot;:1,&quot;foreColorIndex&quot;:5,&quot;pos&quot;:0.7699999809265137,&quot;transparency&quot;:0.6000000238418579}],&quot;type&quot;:3},&quot;glow&quot;:{&quot;colorType&quot;:0},&quot;line&quot;:{&quot;solidLine&quot;:{&quot;brightness&quot;:0,&quot;colorType&quot;:1,&quot;foreColorIndex&quot;:5,&quot;transparency&quot;:0.600000023841857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9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48"/>
  <p:tag name="KSO_WM_UNIT_FILL_FORE_SCHEMECOLOR_INDEX_2_TRANS" val="0"/>
  <p:tag name="KSO_WM_UNIT_FILL_FORE_SCHEMECOLOR_INDEX_3_BRIGHTNESS" val="0.4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h_a*1_2_1_1"/>
  <p:tag name="KSO_WM_TEMPLATE_CATEGORY" val="diagram"/>
  <p:tag name="KSO_WM_TEMPLATE_INDEX" val="20230964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TYPE" val="n_h_h_a"/>
  <p:tag name="KSO_WM_UNIT_INDEX" val="1_2_1_1"/>
  <p:tag name="KSO_WM_DIAGRAM_VERSION" val="3"/>
  <p:tag name="KSO_WM_DIAGRAM_COLOR_TRICK" val="3"/>
  <p:tag name="KSO_WM_DIAGRAM_COLOR_TEXT_CAN_REMOVE" val="n"/>
  <p:tag name="KSO_WM_UNIT_VALUE" val="7"/>
  <p:tag name="KSO_WM_DIAGRAM_GROUP_CODE" val="n1-1"/>
  <p:tag name="KSO_WM_UNIT_PRESET_TEXT" val="添加标题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47999998927116394,&quot;transparency&quot;:0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8"/>
  <p:tag name="KSO_WM_UNIT_LINE_FORE_SCHEMECOLOR_INDEX_1" val="8"/>
  <p:tag name="KSO_WM_UNIT_LINE_FORE_SCHEMECOLOR_INDEX_1_POS" val="0"/>
  <p:tag name="KSO_WM_UNIT_LINE_FORE_SCHEMECOLOR_INDEX_1_TRANS" val="0"/>
  <p:tag name="KSO_WM_BEAUTIFY_FLAG" val="#wm#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8"/>
  <p:tag name="KSO_WM_UNIT_LINE_FORE_SCHEMECOLOR_INDEX_3" val="8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8"/>
  <p:tag name="KSO_WM_UNIT_HIGHLIGHT" val="0"/>
  <p:tag name="KSO_WM_UNIT_COMPATIBLE" val="0"/>
  <p:tag name="KSO_WM_UNIT_DIAGRAM_ISNUMVISUAL" val="0"/>
  <p:tag name="KSO_WM_UNIT_DIAGRAM_ISREFERUNIT" val="0"/>
  <p:tag name="KSO_WM_UNIT_ID" val="diagram20230964_2*n_h_h_i*1_2_1_1"/>
  <p:tag name="KSO_WM_TEMPLATE_CATEGORY" val="diagram"/>
  <p:tag name="KSO_WM_TEMPLATE_INDEX" val="20230964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64_2*n_h_h_f*1_2_1_1"/>
  <p:tag name="KSO_WM_TEMPLATE_CATEGORY" val="diagram"/>
  <p:tag name="KSO_WM_TEMPLATE_INDEX" val="20230964"/>
  <p:tag name="KSO_WM_UNIT_LAYERLEVEL" val="1_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UNIT_VALUE" val="48"/>
  <p:tag name="KSO_WM_DIAGRAM_GROUP_CODE" val="n1-1"/>
  <p:tag name="KSO_WM_UNIT_PRESET_TEXT" val="单击此处输入你的&#10;智能图形项正文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2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10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0"/>
  <p:tag name="KSO_WM_UNIT_FILL_FORE_SCHEMECOLOR_INDEX_2_POS" val="0.48"/>
  <p:tag name="KSO_WM_UNIT_FILL_FORE_SCHEMECOLOR_INDEX_2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h_a*1_2_3_1"/>
  <p:tag name="KSO_WM_TEMPLATE_CATEGORY" val="diagram"/>
  <p:tag name="KSO_WM_TEMPLATE_INDEX" val="20230964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TYPE" val="n_h_h_a"/>
  <p:tag name="KSO_WM_UNIT_INDEX" val="1_2_3_1"/>
  <p:tag name="KSO_WM_DIAGRAM_VERSION" val="3"/>
  <p:tag name="KSO_WM_DIAGRAM_COLOR_TRICK" val="3"/>
  <p:tag name="KSO_WM_DIAGRAM_COLOR_TEXT_CAN_REMOVE" val="n"/>
  <p:tag name="KSO_WM_UNIT_VALUE" val="7"/>
  <p:tag name="KSO_WM_DIAGRAM_GROUP_CODE" val="n1-1"/>
  <p:tag name="KSO_WM_UNIT_PRESET_TEXT" val="添加标题"/>
  <p:tag name="KSO_WM_UNIT_FILL_FORE_SCHEMECOLOR_INDEX" val="10"/>
  <p:tag name="KSO_WM_UNIT_LINE_FORE_SCHEMECOLOR_INDEX" val="10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800000011920929,&quot;colorType&quot;:1,&quot;foreColorIndex&quot;:10,&quot;pos&quot;:0,&quot;transparency&quot;:0},{&quot;brightness&quot;:0,&quot;colorType&quot;:1,&quot;foreColorIndex&quot;:10,&quot;pos&quot;:0.47999998927116394,&quot;transparency&quot;:0}],&quot;type&quot;:3},&quot;glow&quot;:{&quot;colorType&quot;:0},&quot;line&quot;:{&quot;solidLine&quot;:{&quot;brightness&quot;:0,&quot;colorType&quot;:1,&quot;foreColorIndex&quot;:10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3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BEAUTIFY_FLAG" val="#wm#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HIGHLIGHT" val="0"/>
  <p:tag name="KSO_WM_UNIT_COMPATIBLE" val="0"/>
  <p:tag name="KSO_WM_UNIT_DIAGRAM_ISNUMVISUAL" val="0"/>
  <p:tag name="KSO_WM_UNIT_DIAGRAM_ISREFERUNIT" val="0"/>
  <p:tag name="KSO_WM_UNIT_ID" val="diagram20230964_2*n_h_h_i*1_2_3_1"/>
  <p:tag name="KSO_WM_TEMPLATE_CATEGORY" val="diagram"/>
  <p:tag name="KSO_WM_TEMPLATE_INDEX" val="20230964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10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4000000059604645,&quot;colorType&quot;:1,&quot;foreColorIndex&quot;:10,&quot;pos&quot;:0.03999999910593033,&quot;transparency&quot;:0},{&quot;brightness&quot;:0,&quot;colorType&quot;:1,&quot;foreColorIndex&quot;:10,&quot;pos&quot;:0.5400000214576721,&quot;transparency&quot;:0},{&quot;brightness&quot;:0,&quot;colorType&quot;:1,&quot;foreColorIndex&quot;:10,&quot;pos&quot;:1,&quot;transparency&quot;:0}],&quot;type&quot;:3},&quot;glow&quot;:{&quot;colorType&quot;:0},&quot;line&quot;:{&quot;gradient&quot;:[{&quot;brightness&quot;:0.800000011920929,&quot;colorType&quot;:1,&quot;foreColorIndex&quot;:10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10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10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64_2*n_h_h_f*1_2_3_1"/>
  <p:tag name="KSO_WM_TEMPLATE_CATEGORY" val="diagram"/>
  <p:tag name="KSO_WM_TEMPLATE_INDEX" val="20230964"/>
  <p:tag name="KSO_WM_UNIT_LAYERLEVEL" val="1_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GROUP_CODE" val="n1-1"/>
  <p:tag name="KSO_WM_UNIT_PRESET_TEXT" val="单击此处输入你的&#10;智能图形项正文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5.xml><?xml version="1.0" encoding="utf-8"?>
<p:tagLst xmlns:p="http://schemas.openxmlformats.org/presentationml/2006/main">
  <p:tag name="KSO_WM_BEAUTIFY_FLAG" val="#wm#"/>
  <p:tag name="KSO_WM_UNIT_FILL_FORE_SCHEMECOLOR_INDEX_1_BRIGHTNESS" val="0.4"/>
  <p:tag name="KSO_WM_UNIT_FILL_FORE_SCHEMECOLOR_INDEX_1" val="10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10"/>
  <p:tag name="KSO_WM_UNIT_FILL_FORE_SCHEMECOLOR_INDEX_2_POS" val="0.48"/>
  <p:tag name="KSO_WM_UNIT_FILL_FORE_SCHEMECOLOR_INDEX_2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ILL_TYPE" val="2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h_a*1_2_2_1"/>
  <p:tag name="KSO_WM_TEMPLATE_CATEGORY" val="diagram"/>
  <p:tag name="KSO_WM_TEMPLATE_INDEX" val="20230964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UNIT_TYPE" val="n_h_h_a"/>
  <p:tag name="KSO_WM_UNIT_INDEX" val="1_2_2_1"/>
  <p:tag name="KSO_WM_DIAGRAM_VERSION" val="3"/>
  <p:tag name="KSO_WM_DIAGRAM_COLOR_TRICK" val="3"/>
  <p:tag name="KSO_WM_DIAGRAM_COLOR_TEXT_CAN_REMOVE" val="n"/>
  <p:tag name="KSO_WM_DIAGRAM_GROUP_CODE" val="n1-1"/>
  <p:tag name="KSO_WM_UNIT_PRESET_TEXT" val="添加标题"/>
  <p:tag name="KSO_WM_UNIT_FILL_FORE_SCHEMECOLOR_INDEX" val="8"/>
  <p:tag name="KSO_WM_UNIT_LINE_FORE_SCHEMECOLOR_INDEX" val="8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47999998927116394,&quot;transparency&quot;:0}],&quot;type&quot;:3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6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BEAUTIFY_FLAG" val="#wm#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HIGHLIGHT" val="0"/>
  <p:tag name="KSO_WM_UNIT_COMPATIBLE" val="0"/>
  <p:tag name="KSO_WM_UNIT_DIAGRAM_ISNUMVISUAL" val="0"/>
  <p:tag name="KSO_WM_UNIT_DIAGRAM_ISREFERUNIT" val="0"/>
  <p:tag name="KSO_WM_UNIT_ID" val="diagram20230964_2*n_h_h_i*1_2_2_1"/>
  <p:tag name="KSO_WM_TEMPLATE_CATEGORY" val="diagram"/>
  <p:tag name="KSO_WM_TEMPLATE_INDEX" val="20230964"/>
  <p:tag name="KSO_WM_UNIT_LAYERLEVEL" val="1_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8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4000000059604645,&quot;colorType&quot;:1,&quot;foreColorIndex&quot;:8,&quot;pos&quot;:0.03999999910593033,&quot;transparency&quot;:0},{&quot;brightness&quot;:0,&quot;colorType&quot;:1,&quot;foreColorIndex&quot;:8,&quot;pos&quot;:1,&quot;transparency&quot;:0},{&quot;brightness&quot;:0,&quot;colorType&quot;:1,&quot;foreColorIndex&quot;:8,&quot;pos&quot;:0.5400000214576721,&quot;transparency&quot;:0}],&quot;type&quot;:3},&quot;glow&quot;:{&quot;colorType&quot;:0},&quot;line&quot;:{&quot;gradient&quot;:[{&quot;brightness&quot;:0.800000011920929,&quot;colorType&quot;:1,&quot;foreColorIndex&quot;:8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8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8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64_2*n_h_h_f*1_2_2_1"/>
  <p:tag name="KSO_WM_TEMPLATE_CATEGORY" val="diagram"/>
  <p:tag name="KSO_WM_TEMPLATE_INDEX" val="20230964"/>
  <p:tag name="KSO_WM_UNIT_LAYERLEVEL" val="1_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UNIT_VALUE" val="48"/>
  <p:tag name="KSO_WM_DIAGRAM_GROUP_CODE" val="n1-1"/>
  <p:tag name="KSO_WM_UNIT_PRESET_TEXT" val="单击此处输入你的&#10;智能图形项正文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4_2*n_h_i*1_1_4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000000059604645,&quot;transparency&quot;:0.6499999761581421},{&quot;brightness&quot;:0.6000000238418579,&quot;colorType&quot;:1,&quot;foreColorIndex&quot;:5,&quot;pos&quot;:0.8799999952316284,&quot;transparency&quot;:0},{&quot;brightness&quot;:0,&quot;colorType&quot;:1,&quot;foreColorIndex&quot;:5,&quot;pos&quot;:1,&quot;transparency&quot;:0.6499999761581421},{&quot;brightness&quot;:0,&quot;colorType&quot;:1,&quot;foreColorIndex&quot;:5,&quot;pos&quot;:0.07000000029802322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4_2*n_h_i*1_1_5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4000000059604645,&quot;transparency&quot;:0.6499999761581421},{&quot;brightness&quot;:0.6000000238418579,&quot;colorType&quot;:1,&quot;foreColorIndex&quot;:5,&quot;pos&quot;:0.8799999952316284,&quot;transparency&quot;:0},{&quot;brightness&quot;:0,&quot;colorType&quot;:1,&quot;foreColorIndex&quot;:5,&quot;pos&quot;:1,&quot;transparency&quot;:0.6499999761581421},{&quot;brightness&quot;:0,&quot;colorType&quot;:1,&quot;foreColorIndex&quot;:5,&quot;pos&quot;:0.07000000029802322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44"/>
  <p:tag name="KSO_WM_UNIT_FILL_FORE_SCHEMECOLOR_INDEX_2_TRANS" val="0"/>
  <p:tag name="KSO_WM_UNIT_FILL_GRADIENT_TYPE" val="2"/>
  <p:tag name="KSO_WM_UNIT_FILL_GRADIENT_ANGLE" val="0"/>
  <p:tag name="KSO_WM_UNIT_FILL_GRADIENT_DIRECTION" val="12"/>
  <p:tag name="KSO_WM_UNIT_FILL_TYPE" val="3"/>
  <p:tag name="KSO_WM_UNIT_LINE_FORE_SCHEMECOLOR_INDEX_1_BRIGHTNESS" val="0.55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.95"/>
  <p:tag name="KSO_WM_UNIT_LINE_FORE_SCHEMECOLOR_INDEX_2" val="5"/>
  <p:tag name="KSO_WM_UNIT_LINE_FORE_SCHEMECOLOR_INDEX_2_POS" val="0.37"/>
  <p:tag name="KSO_WM_UNIT_LINE_FORE_SCHEMECOLOR_INDEX_2_TRANS" val="0"/>
  <p:tag name="KSO_WM_UNIT_LINE_FORE_SCHEMECOLOR_INDEX_3_BRIGHTNESS" val="0.7"/>
  <p:tag name="KSO_WM_UNIT_LINE_FORE_SCHEMECOLOR_INDEX_3" val="5"/>
  <p:tag name="KSO_WM_UNIT_LINE_FORE_SCHEMECOLOR_INDEX_3_POS" val="0.71"/>
  <p:tag name="KSO_WM_UNIT_LINE_FORE_SCHEMECOLOR_INDEX_3_TRANS" val="0"/>
  <p:tag name="KSO_WM_UNIT_LINE_FORE_SCHEMECOLOR_INDEX_4_BRIGHTNESS" val="0"/>
  <p:tag name="KSO_WM_UNIT_LINE_FORE_SCHEMECOLOR_INDEX_4" val="14"/>
  <p:tag name="KSO_WM_UNIT_LINE_FORE_SCHEMECOLOR_INDEX_4_POS" val="1"/>
  <p:tag name="KSO_WM_UNIT_LINE_FORE_SCHEMECOLOR_INDEX_4_TRANS" val="0"/>
  <p:tag name="KSO_WM_UNIT_LINE_GRADIENT_TYPE" val="0"/>
  <p:tag name="KSO_WM_UNIT_LINE_GRADIENT_ANGLE" val="270"/>
  <p:tag name="KSO_WM_UNIT_LINE_GRADIENT_DIRECTION" val="6"/>
  <p:tag name="KSO_WM_UNIT_LINE_FILL_TYPE" val="5"/>
  <p:tag name="KSO_WM_UNIT_SHADOW_SCHEMECOLOR_INDEX_BRIGHTNESS" val="0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0964_2*n_h_a*1_1_1"/>
  <p:tag name="KSO_WM_TEMPLATE_CATEGORY" val="diagram"/>
  <p:tag name="KSO_WM_TEMPLATE_INDEX" val="20230964"/>
  <p:tag name="KSO_WM_UNIT_LAYERLEVEL" val="1_1_1"/>
  <p:tag name="KSO_WM_TAG_VERSION" val="3.0"/>
  <p:tag name="KSO_WM_DIAGRAM_VERSION" val="3"/>
  <p:tag name="KSO_WM_DIAGRAM_COLOR_TRICK" val="3"/>
  <p:tag name="KSO_WM_DIAGRAM_COLOR_TEXT_CAN_REMOVE" val="n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UNIT_PRESET_TEXT" val="单击添加项标题"/>
  <p:tag name="KSO_WM_UNIT_FILL_FORE_SCHEMECOLOR_INDEX" val="5"/>
  <p:tag name="KSO_WM_DIAGRAM_MAX_ITEMCNT" val="6"/>
  <p:tag name="KSO_WM_DIAGRAM_MIN_ITEMCNT" val="2"/>
  <p:tag name="KSO_WM_DIAGRAM_VIRTUALLY_FRAME" val="{&quot;height&quot;:345.8999999999999,&quot;width&quot;:704.95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4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3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2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2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2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28114_4*m_h_i*1_4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8114_4*m_h_i*1_2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8114_4*m_h_i*1_3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8114_4*m_h_i*1_1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8114_4*m_h_a*1_1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SUBTYPE" val="a"/>
  <p:tag name="KSO_WM_UNIT_PRESET_TEXT" val="单击此处输入你的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28114_4*m_h_f*1_1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-0.05"/>
  <p:tag name="KSO_WM_UNIT_TEXT_FILL_FORE_SCHEMECOLOR_INDEX" val="14"/>
  <p:tag name="KSO_WM_UNIT_TEXT_FILL_TYPE" val="1"/>
  <p:tag name="KSO_WM_UNIT_USESOURCEFORMAT_APPLY" val="1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8114_4*m_h_a*1_2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37.xml><?xml version="1.0" encoding="utf-8"?>
<p:tagLst xmlns:p="http://schemas.openxmlformats.org/presentationml/2006/main">
  <p:tag name="KSO_WM_UNIT_SUBTYPE" val="a"/>
  <p:tag name="KSO_WM_UNIT_PRESET_TEXT" val="单击此处输入你的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8114_4*m_h_f*1_2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-0.05"/>
  <p:tag name="KSO_WM_UNIT_TEXT_FILL_FORE_SCHEMECOLOR_INDEX" val="14"/>
  <p:tag name="KSO_WM_UNIT_TEXT_FILL_TYPE" val="1"/>
  <p:tag name="KSO_WM_UNIT_USESOURCEFORMAT_APPLY" val="1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8114_4*m_h_a*1_3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39.xml><?xml version="1.0" encoding="utf-8"?>
<p:tagLst xmlns:p="http://schemas.openxmlformats.org/presentationml/2006/main">
  <p:tag name="KSO_WM_UNIT_SUBTYPE" val="a"/>
  <p:tag name="KSO_WM_UNIT_PRESET_TEXT" val="单击此处输入你的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28114_4*m_h_f*1_3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-0.05"/>
  <p:tag name="KSO_WM_UNIT_TEXT_FILL_FORE_SCHEMECOLOR_INDEX" val="14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28114_4*m_h_a*1_4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SUBTYPE" val="a"/>
  <p:tag name="KSO_WM_UNIT_PRESET_TEXT" val="单击此处输入你的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28114_4*m_h_f*1_4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TEXT_FILL_FORE_SCHEMECOLOR_INDEX_BRIGHTNESS" val="-0.05"/>
  <p:tag name="KSO_WM_UNIT_TEXT_FILL_FORE_SCHEMECOLOR_INDEX" val="14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UNIT_VALUE" val="99*9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28114_4*m_h_x*1_1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43.xml><?xml version="1.0" encoding="utf-8"?>
<p:tagLst xmlns:p="http://schemas.openxmlformats.org/presentationml/2006/main">
  <p:tag name="KSO_WM_UNIT_VALUE" val="99*9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28114_4*m_h_x*1_2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44.xml><?xml version="1.0" encoding="utf-8"?>
<p:tagLst xmlns:p="http://schemas.openxmlformats.org/presentationml/2006/main">
  <p:tag name="KSO_WM_UNIT_VALUE" val="99*9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28114_4*m_h_x*1_4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45.xml><?xml version="1.0" encoding="utf-8"?>
<p:tagLst xmlns:p="http://schemas.openxmlformats.org/presentationml/2006/main">
  <p:tag name="KSO_WM_UNIT_VALUE" val="99*9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28114_4*m_h_x*1_3_1"/>
  <p:tag name="KSO_WM_TEMPLATE_CATEGORY" val="diagram"/>
  <p:tag name="KSO_WM_TEMPLATE_INDEX" val="20228114"/>
  <p:tag name="KSO_WM_UNIT_LAYERLEVEL" val="1_1_1"/>
  <p:tag name="KSO_WM_TAG_VERSION" val="1.0"/>
  <p:tag name="KSO_WM_BEAUTIFY_FLAG" val="#wm#"/>
  <p:tag name="KSO_WM_UNIT_USESOURCEFORMAT_APPLY" val="1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ITEM_CNT" val="4"/>
</p:tagLst>
</file>

<file path=ppt/tags/tag247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1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1"/>
  <p:tag name="KSO_WM_UNIT_FILL_FORE_SCHEMECOLOR_INDEX" val="5"/>
  <p:tag name="KSO_WM_UNIT_FILL_TYPE" val="1"/>
</p:tagLst>
</file>

<file path=ppt/tags/tag248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2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2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49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3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3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4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4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1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5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5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2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6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6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3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7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7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4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8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8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5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9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9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6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10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10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57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11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11"/>
  <p:tag name="KSO_WM_UNIT_FILL_FORE_SCHEMECOLOR_INDEX" val="14"/>
  <p:tag name="KSO_WM_UNIT_FILL_TYPE" val="1"/>
</p:tagLst>
</file>

<file path=ppt/tags/tag258.xml><?xml version="1.0" encoding="utf-8"?>
<p:tagLst xmlns:p="http://schemas.openxmlformats.org/presentationml/2006/main">
  <p:tag name="KSO_WM_TAG_VERSION" val="1.0"/>
  <p:tag name="KSO_WM_BEAUTIFY_FLAG" val="#wm#"/>
  <p:tag name="KSO_WM_UNIT_TYPE" val="l_i"/>
  <p:tag name="KSO_WM_UNIT_INDEX" val="1_12"/>
  <p:tag name="KSO_WM_UNIT_LAYERLEVEL" val="1_1"/>
  <p:tag name="KSO_WM_TEMPLATE_CATEGORY" val="diagram"/>
  <p:tag name="KSO_WM_TEMPLATE_INDEX" val="20168442"/>
  <p:tag name="KSO_WM_DIAGRAM_GROUP_CODE" val="l1-1"/>
  <p:tag name="KSO_WM_UNIT_ID" val="diagram20168442_2*l_i*1_12"/>
  <p:tag name="KSO_WM_UNIT_FILL_FORE_SCHEMECOLOR_INDEX" val="14"/>
  <p:tag name="KSO_WM_UNIT_FILL_TYPE" val="1"/>
</p:tagLst>
</file>

<file path=ppt/tags/tag259.xml><?xml version="1.0" encoding="utf-8"?>
<p:tagLst xmlns:p="http://schemas.openxmlformats.org/presentationml/2006/main">
  <p:tag name="KSO_WM_TAG_VERSION" val="1.0"/>
  <p:tag name="KSO_WM_BEAUTIFY_FLAG" val="#wm#"/>
  <p:tag name="KSO_WM_UNIT_TYPE" val="l_h_f"/>
  <p:tag name="KSO_WM_UNIT_INDEX" val="1_2_1"/>
  <p:tag name="KSO_WM_UNIT_LAYERLEVEL" val="1_1_1"/>
  <p:tag name="KSO_WM_UNIT_VALUE" val="18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68442"/>
  <p:tag name="KSO_WM_DIAGRAM_GROUP_CODE" val="l1-1"/>
  <p:tag name="KSO_WM_UNIT_ID" val="diagram20168442_2*l_h_f*1_2_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8"/>
  <p:tag name="KSO_WM_UNIT_HIGHLIGHT" val="0"/>
  <p:tag name="KSO_WM_UNIT_COMPATIBLE" val="0"/>
  <p:tag name="KSO_WM_UNIT_CLEAR" val="0"/>
  <p:tag name="KSO_WM_UNIT_PRESET_TEXT_INDEX" val="3"/>
  <p:tag name="KSO_WM_UNIT_PRESET_TEXT_LEN" val="12"/>
  <p:tag name="KSO_WM_TEMPLATE_CATEGORY" val="diagram"/>
  <p:tag name="KSO_WM_TEMPLATE_INDEX" val="20168442"/>
  <p:tag name="KSO_WM_DIAGRAM_GROUP_CODE" val="l1-1"/>
  <p:tag name="KSO_WM_UNIT_ID" val="diagram20168442_2*l_h_f*1_1_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6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8060_4*l_i*1_1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28060_4*l_i*1_2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28060_4*l_i*1_3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228060_4*l_i*1_4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228060_4*l_i*1_5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267.xml><?xml version="1.0" encoding="utf-8"?>
<p:tagLst xmlns:p="http://schemas.openxmlformats.org/presentationml/2006/main">
  <p:tag name="KSO_WM_UNIT_VALUE" val="200*2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1"/>
  <p:tag name="KSO_WM_UNIT_ID" val="diagram20228060_4*l_x*1_1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SHADOW_SCHEMECOLOR_INDEX_BRIGHTNESS" val="0"/>
  <p:tag name="KSO_WM_UNIT_SHADOW_SCHEMECOLOR_INDEX" val="13"/>
  <p:tag name="KSO_WM_UNIT_USESOURCEFORMAT_APPLY" val="1"/>
</p:tagLst>
</file>

<file path=ppt/tags/tag268.xml><?xml version="1.0" encoding="utf-8"?>
<p:tagLst xmlns:p="http://schemas.openxmlformats.org/presentationml/2006/main">
  <p:tag name="KSO_WM_UNIT_VALUE" val="200*20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2"/>
  <p:tag name="KSO_WM_UNIT_ID" val="diagram20228060_4*l_x*1_2"/>
  <p:tag name="KSO_WM_TEMPLATE_CATEGORY" val="diagram"/>
  <p:tag name="KSO_WM_TEMPLATE_INDEX" val="20228060"/>
  <p:tag name="KSO_WM_UNIT_LAYERLEVEL" val="1_1"/>
  <p:tag name="KSO_WM_TAG_VERSION" val="1.0"/>
  <p:tag name="KSO_WM_BEAUTIFY_FLAG" val="#wm#"/>
  <p:tag name="KSO_WM_UNIT_SHADOW_SCHEMECOLOR_INDEX_BRIGHTNESS" val="0"/>
  <p:tag name="KSO_WM_UNIT_SHADOW_SCHEMECOLOR_INDEX" val="13"/>
  <p:tag name="KSO_WM_UNIT_USESOURCEFORMAT_APPLY" val="1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60_4*l_h_i*1_1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SUBTYPE" val="e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60_4*l_h_a*1_1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271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60_4*l_h_f*1_1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060_4*l_h_i*1_1_2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60_4*l_h_i*1_2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SUBTYPE" val="e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60_4*l_h_a*1_2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7"/>
  <p:tag name="KSO_WM_UNIT_TEXT_FILL_TYPE" val="1"/>
  <p:tag name="KSO_WM_UNIT_USESOURCEFORMAT_APPLY" val="1"/>
</p:tagLst>
</file>

<file path=ppt/tags/tag275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60_4*l_h_f*1_2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060_4*l_h_i*1_2_2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060_4*l_h_i*1_3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SUBTYPE" val="e"/>
  <p:tag name="KSO_WM_UNIT_FILL_FORE_SCHEMECOLOR_INDEX_BRIGHTNESS" val="0"/>
  <p:tag name="KSO_WM_UNIT_FILL_FORE_SCHEMECOLOR_INDEX" val="7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60_4*l_h_a*1_3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7"/>
  <p:tag name="KSO_WM_UNIT_TEXT_FILL_TYPE" val="1"/>
  <p:tag name="KSO_WM_UNIT_USESOURCEFORMAT_APPLY" val="1"/>
</p:tagLst>
</file>

<file path=ppt/tags/tag279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60_4*l_h_f*1_3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060_4*l_h_i*1_3_2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8060_4*l_h_i*1_4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SUBTYPE" val="e"/>
  <p:tag name="KSO_WM_UNIT_FILL_FORE_SCHEMECOLOR_INDEX_BRIGHTNESS" val="0"/>
  <p:tag name="KSO_WM_UNIT_FILL_FORE_SCHEMECOLOR_INDEX" val="8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8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060_4*l_h_a*1_4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8"/>
  <p:tag name="KSO_WM_UNIT_TEXT_FILL_TYPE" val="1"/>
  <p:tag name="KSO_WM_UNIT_USESOURCEFORMAT_APPLY" val="1"/>
</p:tagLst>
</file>

<file path=ppt/tags/tag283.xml><?xml version="1.0" encoding="utf-8"?>
<p:tagLst xmlns:p="http://schemas.openxmlformats.org/presentationml/2006/main">
  <p:tag name="KSO_WM_UNIT_SUBTYPE" val="a"/>
  <p:tag name="KSO_WM_UNIT_PRESET_TEXT" val="单击此处输入你的正文，文字是您思想的提炼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060_4*l_h_f*1_4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228060_4*l_h_i*1_4_1"/>
  <p:tag name="KSO_WM_TEMPLATE_CATEGORY" val="diagram"/>
  <p:tag name="KSO_WM_TEMPLATE_INDEX" val="20228060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2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ITEM_CNT" val="4"/>
</p:tagLst>
</file>

<file path=ppt/tags/tag2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7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7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.800000011920929,&quot;colorType&quot;:1,&quot;foreColorIndex&quot;:5,&quot;pos&quot;:0.3499999940395355,&quot;transparency&quot;:1},{&quot;brightness&quot;:0.800000011920929,&quot;colorType&quot;:1,&quot;foreColorIndex&quot;:5,&quot;pos&quot;:1,&quot;transparency&quot;:0},{&quot;brightness&quot;:0.949999988079071,&quot;colorType&quot;:1,&quot;foreColorIndex&quot;:5,&quot;pos&quot;:0.7400000095367432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1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.10000000149011612,&quot;colorType&quot;:1,&quot;foreColorIndex&quot;:5,&quot;pos&quot;:0.009999999776482582,&quot;transparency&quot;:0},{&quot;brightness&quot;:0.699999988079071,&quot;colorType&quot;:1,&quot;foreColorIndex&quot;:5,&quot;pos&quot;:0.8600000143051147,&quot;transparency&quot;:0.2700000107288360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2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999999761581421,&quot;colorType&quot;:1,&quot;foreColorIndex&quot;:5,&quot;pos&quot;:1,&quot;transparency&quot;:0.6899999976158142},{&quot;brightness&quot;:0.4000000059604645,&quot;colorType&quot;:1,&quot;foreColorIndex&quot;:5,&quot;pos&quot;:0.4000000059604645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3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999999761581421,&quot;colorType&quot;:1,&quot;foreColorIndex&quot;:5,&quot;pos&quot;:1,&quot;transparency&quot;:0.6899999976158142},{&quot;brightness&quot;:-0.05000000074505806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4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.10000000149011612,&quot;colorType&quot;:1,&quot;foreColorIndex&quot;:5,&quot;pos&quot;:0.14000000059604645,&quot;transparency&quot;:0},{&quot;brightness&quot;:0.800000011920929,&quot;colorType&quot;:1,&quot;foreColorIndex&quot;:5,&quot;pos&quot;:1,&quot;transparency&quot;:0},{&quot;brightness&quot;:0.6000000238418579,&quot;colorType&quot;:1,&quot;foreColorIndex&quot;:5,&quot;pos&quot;:0.7300000190734863,&quot;transparency&quot;:0}],&quot;type&quot;:3},&quot;glow&quot;:{&quot;colorType&quot;:0},&quot;line&quot;:{&quot;gradient&quot;:[{&quot;brightness&quot;:0.800000011920929,&quot;colorType&quot;:1,&quot;foreColorIndex&quot;:5,&quot;pos&quot;:1,&quot;transparency&quot;:1},{&quot;brightness&quot;:-0.15000000596046448,&quot;colorType&quot;:1,&quot;foreColorIndex&quot;:5,&quot;pos&quot;:0.2300000041723251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5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.10000000149011612,&quot;colorType&quot;:1,&quot;foreColorIndex&quot;:5,&quot;pos&quot;:0,&quot;transparency&quot;:0.10999999940395355},{&quot;brightness&quot;:0.10000000149011612,&quot;colorType&quot;:1,&quot;foreColorIndex&quot;:5,&quot;pos&quot;:0.6499999761581421,&quot;transparency&quot;:0.800000011920929}],&quot;type&quot;:3},&quot;glow&quot;:{&quot;colorType&quot;:0},&quot;line&quot;:{&quot;gradient&quot;:[{&quot;brightness&quot;:0.800000011920929,&quot;colorType&quot;:1,&quot;foreColorIndex&quot;:5,&quot;pos&quot;:1,&quot;transparency&quot;:1},{&quot;brightness&quot;:0,&quot;colorType&quot;:1,&quot;foreColorIndex&quot;:5,&quot;pos&quot;:0.2300000041723251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i*1_1_6"/>
  <p:tag name="KSO_WM_TEMPLATE_CATEGORY" val="diagram"/>
  <p:tag name="KSO_WM_TEMPLATE_INDEX" val="202310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6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.800000011920929},{&quot;brightness&quot;:-0.25,&quot;colorType&quot;:1,&quot;foreColorIndex&quot;:5,&quot;pos&quot;:0.2399999946355819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x*1_2_1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90*90"/>
  <p:tag name="KSO_WM_DIAGRAM_GROUP_CODE" val="n1-1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086_2*n_h_a*1_1_1"/>
  <p:tag name="KSO_WM_TEMPLATE_CATEGORY" val="diagram"/>
  <p:tag name="KSO_WM_TEMPLATE_INDEX" val="202310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&#10;添加项标题"/>
  <p:tag name="KSO_WM_UNIT_TEX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3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2300000041723251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3_2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7699999809265137,&quot;transparency&quot;:0.10000000149011612},{&quot;brightness&quot;:0.10000000149011612,&quot;colorType&quot;:1,&quot;foreColorIndex&quot;:5,&quot;pos&quot;:0.2700000107288360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1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2300000041723251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1_2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5,&quot;colorType&quot;:1,&quot;foreColorIndex&quot;:5,&quot;pos&quot;:0.7699999809265137,&quot;transparency&quot;:0},{&quot;brightness&quot;:0.4000000059604645,&quot;colorType&quot;:1,&quot;foreColorIndex&quot;:5,&quot;pos&quot;:0.2700000107288360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2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23000000417232513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i*1_2_2_2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1},{&quot;brightness&quot;:0.4000000059604645,&quot;colorType&quot;:1,&quot;foreColorIndex&quot;:5,&quot;pos&quot;:0.7699999809265137,&quot;transparency&quot;:0.10000000149011612},{&quot;brightness&quot;:0.10000000149011612,&quot;colorType&quot;:1,&quot;foreColorIndex&quot;:5,&quot;pos&quot;:0.27000001072883606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x*1_2_2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80*77"/>
  <p:tag name="KSO_WM_DIAGRAM_GROUP_CODE" val="n1-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,&quot;colorType&quot;:1,&quot;foreColorIndex&quot;:5,&quot;pos&quot;:0,&quot;transparency&quot;:0},{&quot;brightness&quot;:0.6000000238418579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6_2*n_h_h_x*1_2_3_1"/>
  <p:tag name="KSO_WM_TEMPLATE_CATEGORY" val="diagram"/>
  <p:tag name="KSO_WM_TEMPLATE_INDEX" val="2023108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80*78"/>
  <p:tag name="KSO_WM_DIAGRAM_GROUP_CODE" val="n1-1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gradient&quot;:[{&quot;brightness&quot;:0.10000000149011612,&quot;colorType&quot;:1,&quot;foreColorIndex&quot;:5,&quot;pos&quot;:0,&quot;transparency&quot;:0},{&quot;brightness&quot;:0.699999988079071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0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1086_2*n_h_h_f*1_2_2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&#10;形项正文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6_2*n_h_h_a*1_2_2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1086_2*n_h_h_f*1_2_1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&#10;形项正文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1086_2*n_h_h_f*1_2_3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&#10;形项正文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6_2*n_h_h_a*1_2_1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86_2*n_h_h_a*1_2_3_1"/>
  <p:tag name="KSO_WM_TEMPLATE_CATEGORY" val="diagram"/>
  <p:tag name="KSO_WM_TEMPLATE_INDEX" val="20231086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3.65,&quot;width&quot;:83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2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5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5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6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6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7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7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8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8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x*1_1_1"/>
  <p:tag name="KSO_WM_TEMPLATE_CATEGORY" val="diagram"/>
  <p:tag name="KSO_WM_TEMPLATE_INDEX" val="20231094"/>
  <p:tag name="KSO_WM_UNIT_LAYERLEVEL" val="1_1_1"/>
  <p:tag name="KSO_WM_TAG_VERSION" val="3.0"/>
  <p:tag name="KSO_WM_UNIT_VALUE" val="50*50"/>
  <p:tag name="KSO_WM_DIAGRAM_GROUP_CODE" val="l1-1"/>
  <p:tag name="KSO_WM_UNIT_TYPE" val="l_h_x"/>
  <p:tag name="KSO_WM_UNIT_INDEX" val="1_1_1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4_2*l_h_a*1_1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4_2*l_h_f*1_1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4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4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5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5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6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6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UNIT_PRESET_TEXT" val="2"/>
  <p:tag name="KSO_WM_UNIT_TEXT_FILL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4_2*l_h_f*1_2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7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7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8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8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6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4_2*l_h_a*1_2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x*1_2_1"/>
  <p:tag name="KSO_WM_TEMPLATE_CATEGORY" val="diagram"/>
  <p:tag name="KSO_WM_TEMPLATE_INDEX" val="20231094"/>
  <p:tag name="KSO_WM_UNIT_LAYERLEVEL" val="1_1_1"/>
  <p:tag name="KSO_WM_TAG_VERSION" val="3.0"/>
  <p:tag name="KSO_WM_UNIT_VALUE" val="50*50"/>
  <p:tag name="KSO_WM_DIAGRAM_GROUP_CODE" val="l1-1"/>
  <p:tag name="KSO_WM_UNIT_TYPE" val="l_h_x"/>
  <p:tag name="KSO_WM_UNIT_INDEX" val="1_2_1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2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3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3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4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4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UNIT_PRESET_TEXT" val="3"/>
  <p:tag name="KSO_WM_UNIT_TEXT_FILL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4_2*l_h_f*1_3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5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5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6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6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7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4_2*l_h_a*1_3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4"/>
  <p:tag name="KSO_WM_DIAGRAM_COLOR_TEXT_CAN_REMOVE" val="n"/>
  <p:tag name="KSO_WM_UNIT_PRESET_TEXT" val="添加标题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x*1_3_1"/>
  <p:tag name="KSO_WM_TEMPLATE_CATEGORY" val="diagram"/>
  <p:tag name="KSO_WM_TEMPLATE_INDEX" val="20231094"/>
  <p:tag name="KSO_WM_UNIT_LAYERLEVEL" val="1_1_1"/>
  <p:tag name="KSO_WM_TAG_VERSION" val="3.0"/>
  <p:tag name="KSO_WM_UNIT_VALUE" val="50*50"/>
  <p:tag name="KSO_WM_DIAGRAM_GROUP_CODE" val="l1-1"/>
  <p:tag name="KSO_WM_UNIT_TYPE" val="l_h_x"/>
  <p:tag name="KSO_WM_UNIT_INDEX" val="1_3_1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1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SUBTYPE" val="d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UNIT_PRESET_TEXT" val="1"/>
  <p:tag name="KSO_WM_UNIT_TEXT_FILL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1_3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3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i*1_1_4"/>
  <p:tag name="KSO_WM_TEMPLATE_CATEGORY" val="diagram"/>
  <p:tag name="KSO_WM_TEMPLATE_INDEX" val="20231094"/>
  <p:tag name="KSO_WM_UNIT_LAYERLEVEL" val="1_1_1"/>
  <p:tag name="KSO_WM_TAG_VERSION" val="3.0"/>
  <p:tag name="KSO_WM_DIAGRAM_GROUP_CODE" val="l1-1"/>
  <p:tag name="KSO_WM_UNIT_TYPE" val="l_h_i"/>
  <p:tag name="KSO_WM_UNIT_INDEX" val="1_1_4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2_2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i*1_2_3"/>
  <p:tag name="KSO_WM_TEMPLATE_CATEGORY" val="diagram"/>
  <p:tag name="KSO_WM_TEMPLATE_INDEX" val="20231094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4_2*l_h_i*1_3_7"/>
  <p:tag name="KSO_WM_TEMPLATE_CATEGORY" val="diagram"/>
  <p:tag name="KSO_WM_TEMPLATE_INDEX" val="2023109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7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4_2*l_h_i*1_3_8"/>
  <p:tag name="KSO_WM_TEMPLATE_CATEGORY" val="diagram"/>
  <p:tag name="KSO_WM_TEMPLATE_INDEX" val="20231094"/>
  <p:tag name="KSO_WM_UNIT_LAYERLEVEL" val="1_1_1"/>
  <p:tag name="KSO_WM_TAG_VERSION" val="3.0"/>
  <p:tag name="KSO_WM_DIAGRAM_GROUP_CODE" val="l1-1"/>
  <p:tag name="KSO_WM_UNIT_TYPE" val="l_h_i"/>
  <p:tag name="KSO_WM_UNIT_INDEX" val="1_3_8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2"/>
  <p:tag name="KSO_WM_DIAGRAM_VIRTUALLY_FRAME" val="{&quot;height&quot;:165.75,&quot;width&quot;:862.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2*l_h_a*1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2*l_h_a*1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2*l_h_f*1_1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2*l_h_f*1_3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UNIT_FILL_FORE_SCHEMECOLOR_INDEX" val="6"/>
  <p:tag name="KSO_WM_UNIT_LINE_FORE_SCHEMECOLOR_INDEX" val="6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UNIT_FILL_FORE_SCHEMECOLOR_INDEX" val="5"/>
  <p:tag name="KSO_WM_UNIT_LINE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UNIT_FILL_FORE_SCHEMECOLOR_INDEX" val="6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x*1_1_1"/>
  <p:tag name="KSO_WM_TEMPLATE_CATEGORY" val="diagram"/>
  <p:tag name="KSO_WM_TEMPLATE_INDEX" val="20231093"/>
  <p:tag name="KSO_WM_UNIT_LAYERLEVEL" val="1_1_1"/>
  <p:tag name="KSO_WM_TAG_VERSION" val="3.0"/>
  <p:tag name="KSO_WM_UNIT_VALUE" val="101*101"/>
  <p:tag name="KSO_WM_DIAGRAM_GROUP_CODE" val="l1-1"/>
  <p:tag name="KSO_WM_UNIT_TYPE" val="l_h_x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x*1_3_1"/>
  <p:tag name="KSO_WM_TEMPLATE_CATEGORY" val="diagram"/>
  <p:tag name="KSO_WM_TEMPLATE_INDEX" val="20231093"/>
  <p:tag name="KSO_WM_UNIT_LAYERLEVEL" val="1_1_1"/>
  <p:tag name="KSO_WM_TAG_VERSION" val="3.0"/>
  <p:tag name="KSO_WM_UNIT_VALUE" val="101*101"/>
  <p:tag name="KSO_WM_DIAGRAM_GROUP_CODE" val="l1-1"/>
  <p:tag name="KSO_WM_UNIT_TYPE" val="l_h_x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93_2*l_h_x*1_2_1"/>
  <p:tag name="KSO_WM_TEMPLATE_CATEGORY" val="diagram"/>
  <p:tag name="KSO_WM_TEMPLATE_INDEX" val="20231093"/>
  <p:tag name="KSO_WM_UNIT_LAYERLEVEL" val="1_1_1"/>
  <p:tag name="KSO_WM_TAG_VERSION" val="3.0"/>
  <p:tag name="KSO_WM_UNIT_VALUE" val="101*101"/>
  <p:tag name="KSO_WM_DIAGRAM_GROUP_CODE" val="l1-1"/>
  <p:tag name="KSO_WM_UNIT_TYPE" val="l_h_x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2*l_h_a*1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添加标题"/>
  <p:tag name="KSO_WM_UNIT_TEXT_FILL_FORE_SCHEMECOLOR_INDEX" val="6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2*l_h_f*1_2_1"/>
  <p:tag name="KSO_WM_TEMPLATE_CATEGORY" val="diagram"/>
  <p:tag name="KSO_WM_TEMPLATE_INDEX" val="2023109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2"/>
  <p:tag name="KSO_WM_DIAGRAM_COLOR_TEXT_CAN_REMOVE" val="n"/>
  <p:tag name="KSO_WM_UNIT_PRESET_TEXT" val="单击此处输入你的智能图形项正文"/>
  <p:tag name="KSO_WM_DIAGRAM_MAX_ITEMCNT" val="6"/>
  <p:tag name="KSO_WM_DIAGRAM_MIN_ITEMCNT" val="2"/>
  <p:tag name="KSO_WM_DIAGRAM_VIRTUALLY_FRAME" val="{&quot;height&quot;:308.44999999999993,&quot;width&quot;:87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i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6"/>
  <p:tag name="KSO_WM_UNIT_FILL_TYPE" val="1"/>
  <p:tag name="KSO_WM_UNIT_SHADOW_SCHEMECOLOR_INDEX" val="6"/>
  <p:tag name="KSO_WM_UNIT_TEXT_FILL_FORE_SCHEMECOLOR_INDEX" val="2"/>
  <p:tag name="KSO_WM_UNIT_TEXT_FILL_TYPE" val="1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i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5"/>
  <p:tag name="KSO_WM_UNIT_FILL_TYPE" val="1"/>
  <p:tag name="KSO_WM_UNIT_SHADOW_SCHEMECOLOR_INDEX" val="5"/>
  <p:tag name="KSO_WM_UNIT_TEXT_FILL_FORE_SCHEMECOLOR_INDEX" val="2"/>
  <p:tag name="KSO_WM_UNIT_TEXT_FILL_TYPE" val="1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f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SUBTYPE" val="a"/>
  <p:tag name="KSO_WM_UNIT_PRESET_TEXT" val="点击此处添加正文，文字是您思想的提炼，请言简意赅的阐述您的观点。"/>
  <p:tag name="KSO_WM_UNIT_NOCLEAR" val="0"/>
  <p:tag name="KSO_WM_DIAGRAM_GROUP_CODE" val="l1-1"/>
  <p:tag name="KSO_WM_UNIT_TYPE" val="l_h_f"/>
  <p:tag name="KSO_WM_UNIT_INDEX" val="1_2_1"/>
  <p:tag name="KSO_WM_UNIT_TEXT_FILL_FORE_SCHEMECOLOR_INDEX" val="13"/>
  <p:tag name="KSO_WM_UNIT_TEXT_FILL_TYPE" val="1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a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预设标题"/>
  <p:tag name="KSO_WM_UNIT_NOCLEAR" val="0"/>
  <p:tag name="KSO_WM_DIAGRAM_GROUP_CODE" val="l1-1"/>
  <p:tag name="KSO_WM_UNIT_TYPE" val="l_h_a"/>
  <p:tag name="KSO_WM_UNIT_INDEX" val="1_2_1"/>
  <p:tag name="KSO_WM_UNIT_TEXT_FILL_FORE_SCHEMECOLOR_INDEX" val="5"/>
  <p:tag name="KSO_WM_UNIT_TEXT_FILL_TYPE" val="1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f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SUBTYPE" val="a"/>
  <p:tag name="KSO_WM_UNIT_PRESET_TEXT" val="点击此处添加正文，文字是您思想的提炼，请言简意赅的阐述您的观点。"/>
  <p:tag name="KSO_WM_UNIT_NOCLEAR" val="0"/>
  <p:tag name="KSO_WM_DIAGRAM_GROUP_CODE" val="l1-1"/>
  <p:tag name="KSO_WM_UNIT_TYPE" val="l_h_f"/>
  <p:tag name="KSO_WM_UNIT_INDEX" val="1_1_1"/>
  <p:tag name="KSO_WM_UNIT_TEXT_FILL_FORE_SCHEMECOLOR_INDEX" val="13"/>
  <p:tag name="KSO_WM_UNIT_TEXT_FILL_TYPE" val="1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a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预设标题"/>
  <p:tag name="KSO_WM_UNIT_NOCLEAR" val="0"/>
  <p:tag name="KSO_WM_DIAGRAM_GROUP_CODE" val="l1-1"/>
  <p:tag name="KSO_WM_UNIT_TYPE" val="l_h_a"/>
  <p:tag name="KSO_WM_UNIT_INDEX" val="1_1_1"/>
  <p:tag name="KSO_WM_UNIT_TEXT_FILL_FORE_SCHEMECOLOR_INDEX" val="6"/>
  <p:tag name="KSO_WM_UNIT_TEXT_FILL_TYPE" val="1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x*1_1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1_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139_2*l_h_x*1_2_1"/>
  <p:tag name="KSO_WM_TEMPLATE_CATEGORY" val="diagram"/>
  <p:tag name="KSO_WM_TEMPLATE_INDEX" val="20230139"/>
  <p:tag name="KSO_WM_UNIT_LAYERLEVEL" val="1_1_1"/>
  <p:tag name="KSO_WM_TAG_VERSION" val="1.0"/>
  <p:tag name="KSO_WM_BEAUTIFY_FLAG" val="#wm#"/>
  <p:tag name="KSO_WM_UNIT_VALUE" val="130*130"/>
  <p:tag name="KSO_WM_DIAGRAM_GROUP_CODE" val="l1-1"/>
  <p:tag name="KSO_WM_UNIT_TYPE" val="l_h_x"/>
  <p:tag name="KSO_WM_UNIT_INDEX" val="1_2_1"/>
</p:tagLst>
</file>

<file path=ppt/tags/tag3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9373_2*m_h_i*1_3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LINE_FORE_SCHEMECOLOR_INDEX_BRIGHTNESS" val="-0.5"/>
  <p:tag name="KSO_WM_UNIT_LINE_FORE_SCHEMECOLOR_INDEX" val="14"/>
  <p:tag name="KSO_WM_UNIT_LINE_FILL_TYPE" val="2"/>
  <p:tag name="KSO_WM_UNIT_USESOURCEFORMAT_APPLY" val="1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9373_2*m_h_i*1_3_2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USESOURCEFORMAT_APPLY" val="1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99373_2*m_h_i*1_3_3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199373_2*m_h_i*1_3_4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9373_2*m_h_i*1_1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LINE_FORE_SCHEMECOLOR_INDEX_BRIGHTNESS" val="-0.5"/>
  <p:tag name="KSO_WM_UNIT_LINE_FORE_SCHEMECOLOR_INDEX" val="14"/>
  <p:tag name="KSO_WM_UNIT_LINE_FILL_TYPE" val="2"/>
  <p:tag name="KSO_WM_UNIT_USESOURCEFORMAT_APPLY" val="1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9373_2*m_h_i*1_1_2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USESOURCEFORMAT_APPLY" val="1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99373_2*m_h_i*1_1_3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199373_2*m_h_i*1_1_4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VALUE" val="112*13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199373_2*m_h_x*1_1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99373_2*m_h_z*1_2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99373_2*m_h_z*1_3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3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9373_2*m_h_a*1_1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9373_2*m_h_i*1_2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LINE_FORE_SCHEMECOLOR_INDEX_BRIGHTNESS" val="-0.5"/>
  <p:tag name="KSO_WM_UNIT_LINE_FORE_SCHEMECOLOR_INDEX" val="14"/>
  <p:tag name="KSO_WM_UNIT_LINE_FILL_TYPE" val="2"/>
  <p:tag name="KSO_WM_UNIT_USESOURCEFORMAT_APPLY" val="1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9373_2*m_h_i*1_2_2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USESOURCEFORMAT_APPLY" val="1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99373_2*m_h_i*1_2_3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199373_2*m_h_i*1_2_4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199373_2*m_h_i*1_2_5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6"/>
  <p:tag name="KSO_WM_UNIT_ID" val="diagram20199373_2*m_h_i*1_2_6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VALUE" val="111*1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199373_2*m_h_x*1_2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1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9373_2*m_h_a*1_2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2.xml><?xml version="1.0" encoding="utf-8"?>
<p:tagLst xmlns:p="http://schemas.openxmlformats.org/presentationml/2006/main">
  <p:tag name="KSO_WM_UNIT_ISCONTENTS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9373_2*m_h_a*1_3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93.xml><?xml version="1.0" encoding="utf-8"?>
<p:tagLst xmlns:p="http://schemas.openxmlformats.org/presentationml/2006/main"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9373_2*m_h_f*1_1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394.xml><?xml version="1.0" encoding="utf-8"?>
<p:tagLst xmlns:p="http://schemas.openxmlformats.org/presentationml/2006/main"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9373_2*m_h_f*1_2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395.xml><?xml version="1.0" encoding="utf-8"?>
<p:tagLst xmlns:p="http://schemas.openxmlformats.org/presentationml/2006/main">
  <p:tag name="KSO_WM_UNIT_NOCLEAR" val="0"/>
  <p:tag name="KSO_WM_UNIT_VALUE" val="6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9373_2*m_h_f*1_3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_BRIGHTNESS" val="0.35"/>
  <p:tag name="KSO_WM_UNIT_TEXT_FILL_FORE_SCHEMECOLOR_INDEX" val="13"/>
  <p:tag name="KSO_WM_UNIT_TEXT_FILL_TYPE" val="1"/>
  <p:tag name="KSO_WM_UNIT_USESOURCEFORMAT_APPLY" val="1"/>
</p:tagLst>
</file>

<file path=ppt/tags/tag396.xml><?xml version="1.0" encoding="utf-8"?>
<p:tagLst xmlns:p="http://schemas.openxmlformats.org/presentationml/2006/main">
  <p:tag name="KSO_WM_UNIT_VALUE" val="95*10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199373_2*m_h_x*1_3_1"/>
  <p:tag name="KSO_WM_TEMPLATE_CATEGORY" val="diagram"/>
  <p:tag name="KSO_WM_TEMPLATE_INDEX" val="20199373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3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LIDE_ITEM_CNT" val="3"/>
</p:tagLst>
</file>

<file path=ppt/tags/tag398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2"/>
  <p:tag name="KSO_WM_UNIT_ID" val="diagram20231071_1*q_i*1_2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9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2_1"/>
  <p:tag name="KSO_WM_UNIT_ID" val="diagram20231071_1*q_h_i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UNIT_FILL_FORE_SCHEMECOLOR_INDEX" val="6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1071_1*q_h_i*1_2_3"/>
  <p:tag name="KSO_WM_TEMPLATE_CATEGORY" val="diagram"/>
  <p:tag name="KSO_WM_TEMPLATE_INDEX" val="20231071"/>
  <p:tag name="KSO_WM_UNIT_LAYERLEVEL" val="1_1_1"/>
  <p:tag name="KSO_WM_TAG_VERSION" val="3.0"/>
  <p:tag name="KSO_WM_UNIT_FILL_FORE_SCHEMECOLOR_INDEX" val="6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,&quot;colorType&quot;:1,&quot;foreColorIndex&quot;:6,&quot;pos&quot;:0.8100000023841858,&quot;transparency&quot;:1},{&quot;brightness&quot;:0,&quot;colorType&quot;:1,&quot;foreColorIndex&quot;:6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1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1071_1*q_h_i*1_3_1"/>
  <p:tag name="KSO_WM_TEMPLATE_CATEGORY" val="diagram"/>
  <p:tag name="KSO_WM_TEMPLATE_INDEX" val="20231071"/>
  <p:tag name="KSO_WM_UNIT_LAYERLEVEL" val="1_1_1"/>
  <p:tag name="KSO_WM_TAG_VERSION" val="3.0"/>
  <p:tag name="KSO_WM_UNIT_FILL_FORE_SCHEMECOLOR_INDEX" val="7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,&quot;colorType&quot;:1,&quot;foreColorIndex&quot;:7,&quot;pos&quot;:0.8100000023841858,&quot;transparency&quot;:1},{&quot;brightness&quot;:0,&quot;colorType&quot;:1,&quot;foreColorIndex&quot;:7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2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1071_1*q_h_i*1_1_1"/>
  <p:tag name="KSO_WM_TEMPLATE_CATEGORY" val="diagram"/>
  <p:tag name="KSO_WM_TEMPLATE_INDEX" val="20231071"/>
  <p:tag name="KSO_WM_UNIT_LAYERLEVEL" val="1_1_1"/>
  <p:tag name="KSO_WM_TAG_VERSION" val="3.0"/>
  <p:tag name="KSO_WM_UNIT_FILL_FORE_SCHEMECOLOR_INDEX" val="5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,&quot;colorType&quot;:1,&quot;foreColorIndex&quot;:5,&quot;pos&quot;:0.8100000023841858,&quot;transparency&quot;: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3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71_1*q_h_i*1_2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.25,&quot;transparency&quot;:1},{&quot;brightness&quot;:0,&quot;colorType&quot;:1,&quot;foreColorIndex&quot;:6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4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71_1*q_h_i*1_3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.25,&quot;transparency&quot;:1},{&quot;brightness&quot;:0,&quot;colorType&quot;:1,&quot;foreColorIndex&quot;:7,&quot;pos&quot;:0.6000000238418579,&quot;transparency&quot;:0}],&quot;type&quot;:2},&quot;shadow&quot;:{&quot;brightness&quot;:-0.25,&quot;colorType&quot;:1,&quot;foreColorIndex&quot;:7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5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71_1*q_h_i*1_1_2"/>
  <p:tag name="KSO_WM_TEMPLATE_CATEGORY" val="diagram"/>
  <p:tag name="KSO_WM_TEMPLATE_INDEX" val="20231071"/>
  <p:tag name="KSO_WM_UNIT_LAYERLEVEL" val="1_1_1"/>
  <p:tag name="KSO_WM_TAG_VERSION" val="3.0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25,&quot;transparency&quot;:1},{&quot;brightness&quot;:0,&quot;colorType&quot;:1,&quot;foreColorIndex&quot;:5,&quot;pos&quot;:0.6000000238418579,&quot;transparency&quot;:0.20000000298023224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1071_1*q_h_f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,文字是您思想的提炼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71_1*q_h_a*1_2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6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1071_1*q_h_f*1_3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,文字是您思想的提炼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71_1*q_h_a*1_3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7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1071_1*q_h_f*1_1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,文字是您思想的提炼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071_1*q_h_a*1_1_1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3_3"/>
  <p:tag name="KSO_WM_UNIT_ID" val="diagram20231071_1*q_h_i*1_3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UNIT_FILL_FORE_SCHEMECOLOR_INDEX" val="7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SUBTYPE" val="d"/>
  <p:tag name="KSO_WM_UNIT_TYPE" val="q_h_i"/>
  <p:tag name="KSO_WM_UNIT_INDEX" val="1_1_3"/>
  <p:tag name="KSO_WM_UNIT_ID" val="diagram20231071_1*q_h_i*1_1_3"/>
  <p:tag name="KSO_WM_TEMPLATE_CATEGORY" val="diagram"/>
  <p:tag name="KSO_WM_TEMPLATE_INDEX" val="20231071"/>
  <p:tag name="KSO_WM_UNIT_LAYERLEVEL" val="1_1_1"/>
  <p:tag name="KSO_WM_TAG_VERSION" val="3.0"/>
  <p:tag name="KSO_WM_BEAUTIFY_FLAG" val="#wm#"/>
  <p:tag name="KSO_WM_UNIT_FILL_FORE_SCHEMECOLOR_INDEX" val="5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4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i"/>
  <p:tag name="KSO_WM_UNIT_INDEX" val="1_1"/>
  <p:tag name="KSO_WM_UNIT_ID" val="diagram20231071_1*q_i*1_1"/>
  <p:tag name="KSO_WM_TEMPLATE_CATEGORY" val="diagram"/>
  <p:tag name="KSO_WM_TEMPLATE_INDEX" val="20231071"/>
  <p:tag name="KSO_WM_UNIT_LAYERLEVEL" val="1_1"/>
  <p:tag name="KSO_WM_TAG_VERSION" val="3.0"/>
  <p:tag name="KSO_WM_DIAGRAM_MAX_ITEMCNT" val="6"/>
  <p:tag name="KSO_WM_DIAGRAM_MIN_ITEMCNT" val="3"/>
  <p:tag name="KSO_WM_DIAGRAM_VIRTUALLY_FRAME" val="{&quot;height&quot;:325.09999999999997,&quot;width&quot;:786.5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i*1_1_1"/>
  <p:tag name="KSO_WM_TEMPLATE_CATEGORY" val="diagram"/>
  <p:tag name="KSO_WM_TEMPLATE_INDEX" val="20230322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.800000011920929,&quot;colorType&quot;:1,&quot;foreColorIndex&quot;:5,&quot;pos&quot;:0.09000000357627869,&quot;transparency&quot;:0.8500000238418579},{&quot;brightness&quot;:0.800000011920929,&quot;colorType&quot;:1,&quot;foreColorIndex&quot;:5,&quot;pos&quot;:1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3_2"/>
  <p:tag name="KSO_WM_TEMPLATE_CATEGORY" val="diagram"/>
  <p:tag name="KSO_WM_TEMPLATE_INDEX" val="20230322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i*1_1_2"/>
  <p:tag name="KSO_WM_TEMPLATE_CATEGORY" val="diagram"/>
  <p:tag name="KSO_WM_TEMPLATE_INDEX" val="20230322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a*1_1_1"/>
  <p:tag name="KSO_WM_TEMPLATE_CATEGORY" val="diagram"/>
  <p:tag name="KSO_WM_TEMPLATE_INDEX" val="2023032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76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PRESET_TEXT" val="单击此处&#10;添加标题"/>
  <p:tag name="KSO_WM_UNIT_FILL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.800000011920929,&quot;colorType&quot;:1,&quot;foreColorIndex&quot;:5,&quot;pos&quot;:0.009999999776482582,&quot;transparency&quot;:0.8999999761581421},{&quot;brightness&quot;:0.800000011920929,&quot;colorType&quot;:1,&quot;foreColorIndex&quot;:5,&quot;pos&quot;:0.47999998927116394,&quot;transparency&quot;:0.3499999940395355},{&quot;brightness&quot;:0,&quot;colorType&quot;:1,&quot;foreColorIndex&quot;:5,&quot;pos&quot;:1,&quot;transparency&quot;:0.6600000262260437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1_2"/>
  <p:tag name="KSO_WM_TEMPLATE_CATEGORY" val="diagram"/>
  <p:tag name="KSO_WM_TEMPLATE_INDEX" val="20230322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322_2*n_h_h_f*1_2_1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单击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322_2*n_h_h_a*1_2_1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1_1"/>
  <p:tag name="KSO_WM_TEMPLATE_CATEGORY" val="diagram"/>
  <p:tag name="KSO_WM_TEMPLATE_INDEX" val="20230322"/>
  <p:tag name="KSO_WM_UNIT_LAYERLEVEL" val="1_1_1_1"/>
  <p:tag name="KSO_WM_TAG_VERSION" val="3.0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7799999713897705,&quot;transparency&quot;:1},{&quot;brightness&quot;:0,&quot;colorType&quot;:1,&quot;foreColorIndex&quot;:5,&quot;pos&quot;:0.25999999046325684,&quot;transparency&quot;:0.55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322_2*n_h_h_f*1_2_2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322_2*n_h_h_a*1_2_2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322_2*n_h_h_f*1_2_3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322_2*n_h_h_a*1_2_3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n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2_1"/>
  <p:tag name="KSO_WM_TEMPLATE_CATEGORY" val="diagram"/>
  <p:tag name="KSO_WM_TEMPLATE_INDEX" val="20230322"/>
  <p:tag name="KSO_WM_UNIT_LAYERLEVEL" val="1_1_1_1"/>
  <p:tag name="KSO_WM_TAG_VERSION" val="3.0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1},{&quot;brightness&quot;:0,&quot;colorType&quot;:1,&quot;foreColorIndex&quot;:5,&quot;pos&quot;:0.33000001311302185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x*1_2_1_1"/>
  <p:tag name="KSO_WM_TEMPLATE_CATEGORY" val="diagram"/>
  <p:tag name="KSO_WM_TEMPLATE_INDEX" val="20230322"/>
  <p:tag name="KSO_WM_UNIT_LAYERLEVEL" val="1_1_1_1"/>
  <p:tag name="KSO_WM_TAG_VERSION" val="3.0"/>
  <p:tag name="KSO_WM_UNIT_VALUE" val="95*95"/>
  <p:tag name="KSO_WM_DIAGRAM_GROUP_CODE" val="n1-1"/>
  <p:tag name="KSO_WM_UNIT_TYPE" val="n_h_h_x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x*1_2_3_1"/>
  <p:tag name="KSO_WM_TEMPLATE_CATEGORY" val="diagram"/>
  <p:tag name="KSO_WM_TEMPLATE_INDEX" val="20230322"/>
  <p:tag name="KSO_WM_UNIT_LAYERLEVEL" val="1_1_1_1"/>
  <p:tag name="KSO_WM_TAG_VERSION" val="3.0"/>
  <p:tag name="KSO_WM_UNIT_VALUE" val="95*95"/>
  <p:tag name="KSO_WM_DIAGRAM_GROUP_CODE" val="n1-1"/>
  <p:tag name="KSO_WM_UNIT_TYPE" val="n_h_h_x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3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9399999976158142,&quot;transparency&quot;:1},{&quot;brightness&quot;:0,&quot;colorType&quot;:1,&quot;foreColorIndex&quot;:5,&quot;pos&quot;:0.219999998807907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i*1_2_2_2"/>
  <p:tag name="KSO_WM_TEMPLATE_CATEGORY" val="diagram"/>
  <p:tag name="KSO_WM_TEMPLATE_INDEX" val="20230322"/>
  <p:tag name="KSO_WM_UNIT_LAYERLEVEL" val="1_1_1_1"/>
  <p:tag name="KSO_WM_TAG_VERSION" val="3.0"/>
  <p:tag name="KSO_WM_DIAGRAM_GROUP_CODE" val="n1-1"/>
  <p:tag name="KSO_WM_UNIT_TYPE" val="n_h_h_i"/>
  <p:tag name="KSO_WM_UNIT_INDEX" val="1_2_2_2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2*n_h_h_x*1_2_2_1"/>
  <p:tag name="KSO_WM_TEMPLATE_CATEGORY" val="diagram"/>
  <p:tag name="KSO_WM_TEMPLATE_INDEX" val="20230322"/>
  <p:tag name="KSO_WM_UNIT_LAYERLEVEL" val="1_1_1_1"/>
  <p:tag name="KSO_WM_TAG_VERSION" val="3.0"/>
  <p:tag name="KSO_WM_UNIT_VALUE" val="95*95"/>
  <p:tag name="KSO_WM_DIAGRAM_GROUP_CODE" val="n1-1"/>
  <p:tag name="KSO_WM_UNIT_TYPE" val="n_h_h_x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UNIT_LINE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4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3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UNIT_SUBTYPE" val="d"/>
  <p:tag name="KSO_WM_UNI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</p:tagLst>
</file>

<file path=ppt/tags/tag4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2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7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1_1"/>
  <p:tag name="KSO_WM_UNIT_ID" val="diagram20231107_2*o_h_f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"/>
  <p:tag name="KSO_WM_UNIT_PRESET_TEXT" val="此处输入你的智能图形项正文，文字是您思想的提炼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2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2_1"/>
  <p:tag name="KSO_WM_UNIT_ID" val="diagram20231107_2*o_h_f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"/>
  <p:tag name="KSO_WM_UNIT_PRESET_TEXT" val="此处输入你的智能图形项正文，文字是您思想的提炼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2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f"/>
  <p:tag name="KSO_WM_UNIT_INDEX" val="1_3_1"/>
  <p:tag name="KSO_WM_UNIT_ID" val="diagram20231107_2*o_h_f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58"/>
  <p:tag name="KSO_WM_UNIT_PRESET_TEXT" val="此处输入你的智能图形项正文，文字是您思想的提炼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1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2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1.95000000000005,&quot;width&quot;:805.94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10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10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1,&quot;transparency&quot;:0},{&quot;brightness&quot;:0.4000000059604645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11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11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.6000000238418579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2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.4000000059604645,&quot;colorType&quot;:1,&quot;foreColorIndex&quot;:5,&quot;pos&quot;:1,&quot;transparency&quot;:0},{&quot;brightness&quot;:0,&quot;colorType&quot;:1,&quot;foreColorIndex&quot;:5,&quot;pos&quot;:0.4600000083446502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2_1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2_1"/>
  <p:tag name="KSO_WM_UNIT_LINE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3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3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14,&quot;pos&quot;:1,&quot;transparency&quot;:0}],&quot;type&quot;:3},&quot;glow&quot;:{&quot;colorType&quot;:0},&quot;line&quot;:{&quot;gradient&quot;:[{&quot;brightness&quot;:0,&quot;colorType&quot;:1,&quot;foreColorIndex&quot;:14,&quot;pos&quot;:0.5400000214576721,&quot;transparency&quot;:0},{&quot;brightness&quot;:-0.25,&quot;colorType&quot;:1,&quot;foreColorIndex&quot;:5,&quot;pos&quot;:1,&quot;transparency&quot;:0}],&quot;type&quot;:2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4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4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2,&quot;pos&quot;:0.9800000190734863,&quot;rgb&quot;:&quot;#f2f2f2&quot;,&quot;transparency&quot;:1},{&quot;brightness&quot;:0.6000000238418579,&quot;colorType&quot;:1,&quot;foreColorIndex&quot;:5,&quot;pos&quot;:0.4799999892711639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2*n_h_h_i*1_2_1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2*n_h_h_i*1_2_2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2_2*n_h_h_i*1_2_3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solidLine&quot;:{&quot;brightness&quot;:0,&quot;colorType&quot;:1,&quot;foreColorIndex&quot;:14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1082_2*n_h_h_a*1_2_3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5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1,&quot;transparency&quot;:0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082_2*n_h_h_a*1_2_1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1082_2*n_h_h_a*1_2_2_1"/>
  <p:tag name="KSO_WM_TEMPLATE_CATEGORY" val="diagram"/>
  <p:tag name="KSO_WM_TEMPLATE_INDEX" val="2023108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h_x*1_2_3_2"/>
  <p:tag name="KSO_WM_TEMPLATE_CATEGORY" val="diagram"/>
  <p:tag name="KSO_WM_TEMPLATE_INDEX" val="2023108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h_x"/>
  <p:tag name="KSO_WM_UNIT_INDEX" val="1_2_3_2"/>
  <p:tag name="KSO_WM_UNIT_VALUE" val="65*63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h_x*1_2_1_2"/>
  <p:tag name="KSO_WM_TEMPLATE_CATEGORY" val="diagram"/>
  <p:tag name="KSO_WM_TEMPLATE_INDEX" val="2023108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h_x"/>
  <p:tag name="KSO_WM_UNIT_INDEX" val="1_2_1_2"/>
  <p:tag name="KSO_WM_UNIT_VALUE" val="66*66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1,&quot;foreColorIndex&quot;:14,&quot;pos&quot;:0,&quot;transparency&quot;:0},{&quot;brightness&quot;:0,&quot;colorType&quot;:1,&quot;foreColorIndex&quot;:14,&quot;pos&quot;:0.800000011920929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h_x*1_2_2_2"/>
  <p:tag name="KSO_WM_TEMPLATE_CATEGORY" val="diagram"/>
  <p:tag name="KSO_WM_TEMPLATE_INDEX" val="20231082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h_x"/>
  <p:tag name="KSO_WM_UNIT_INDEX" val="1_2_2_2"/>
  <p:tag name="KSO_WM_UNIT_VALUE" val="58*56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800000011920929,&quot;rgb&quot;:&quot;#ffffff&quot;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1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8999999761581421,&quot;colorType&quot;:1,&quot;foreColorIndex&quot;:5,&quot;pos&quot;:0,&quot;transparency&quot;:0},{&quot;brightness&quot;:0.8999999761581421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6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6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8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8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10000000149011612,&quot;colorType&quot;:1,&quot;foreColorIndex&quot;:5,&quot;pos&quot;:0.3799999952316284,&quot;transparency&quot;:0},{&quot;brightness&quot;:0,&quot;colorType&quot;:1,&quot;foreColorIndex&quot;:5,&quot;pos&quot;:0.69999998807907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7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7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10000000149011612,&quot;colorType&quot;:1,&quot;foreColorIndex&quot;:5,&quot;pos&quot;:0.20000000298023224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i*1_1_9"/>
  <p:tag name="KSO_WM_TEMPLATE_CATEGORY" val="diagram"/>
  <p:tag name="KSO_WM_TEMPLATE_INDEX" val="20231082"/>
  <p:tag name="KSO_WM_UNIT_LAYERLEVEL" val="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UNIT_TYPE" val="n_h_i"/>
  <p:tag name="KSO_WM_UNIT_INDEX" val="1_1_9"/>
  <p:tag name="KSO_WM_UNI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gradient&quot;:[{&quot;brightness&quot;:0.10000000149011612,&quot;colorType&quot;:1,&quot;foreColorIndex&quot;:5,&quot;pos&quot;:0,&quot;transparency&quot;:0},{&quot;brightness&quot;:0,&quot;colorType&quot;:1,&quot;foreColorIndex&quot;:5,&quot;pos&quot;:0.699999988079071,&quot;transparency&quot;:0}],&quot;type&quot;:3},&quot;glow&quot;:{&quot;colorType&quot;:0},&quot;line&quot;:{&quot;gradient&quot;:[{&quot;brightness&quot;:0,&quot;colorType&quot;:2,&quot;pos&quot;:0.5400000214576721,&quot;rgb&quot;:&quot;#ffffff&quot;,&quot;transparency&quot;:1},{&quot;brightness&quot;:0,&quot;colorType&quot;:2,&quot;pos&quot;:0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2_2*n_h_a*1_1_1"/>
  <p:tag name="KSO_WM_TEMPLATE_CATEGORY" val="diagram"/>
  <p:tag name="KSO_WM_TEMPLATE_INDEX" val="2023108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30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UNIT_PRESET_TEXT" val="单击此处添加项标题"/>
  <p:tag name="KSO_WM_UNIT_TEXT_FILL_FORE_SCHEMECOLOR_INDEX" val="5"/>
  <p:tag name="KSO_WM_DIAGRAM_MAX_ITEMCNT" val="6"/>
  <p:tag name="KSO_WM_DIAGRAM_MIN_ITEMCNT" val="2"/>
  <p:tag name="KSO_WM_DIAGRAM_VIRTUALLY_FRAME" val="{&quot;height&quot;:360.5,&quot;width&quot;:824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}"/>
</p:tagLst>
</file>

<file path=ppt/tags/tag47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4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2*n_h_i*1_1_4"/>
  <p:tag name="KSO_WM_TEMPLATE_CATEGORY" val="diagram"/>
  <p:tag name="KSO_WM_TEMPLATE_INDEX" val="20230957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LINE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x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20*120"/>
  <p:tag name="KSO_WM_DIAGRAM_GROUP_CODE" val="n1-1"/>
  <p:tag name="KSO_WM_UNIT_TYPE" val="n_h_x"/>
  <p:tag name="KSO_WM_UNIT_INDEX" val="1_1_1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x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9*69"/>
  <p:tag name="KSO_WM_DIAGRAM_GROUP_CODE" val="n1-1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x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9*69"/>
  <p:tag name="KSO_WM_DIAGRAM_GROUP_CODE" val="n1-1"/>
  <p:tag name="KSO_WM_UNIT_TYPE" val="n_h_h_x"/>
  <p:tag name="KSO_WM_UNIT_INDEX" val="1_2_3_1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x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69*69"/>
  <p:tag name="KSO_WM_DIAGRAM_GROUP_CODE" val="n1-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2*n_h_h_f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2*n_h_h_a*1_2_1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2*n_h_h_f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2*n_h_h_a*1_2_3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2*n_h_h_f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2*n_h_h_a*1_2_2_1"/>
  <p:tag name="KSO_WM_TEMPLATE_CATEGORY" val="diagram"/>
  <p:tag name="KSO_WM_TEMPLATE_INDEX" val="20230957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7_2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2*n_h_a*1_1_1"/>
  <p:tag name="KSO_WM_TEMPLATE_CATEGORY" val="diagram"/>
  <p:tag name="KSO_WM_TEMPLATE_INDEX" val="2023095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0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5"/>
  <p:tag name="KSO_WM_UNIT_ID" val="diagram20231075_1*q_h_i*1_2_5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31075_1*q_h_i*1_3_3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31075_1*q_h_i*1_1_2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1075_1*q_h_i*1_2_1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1,&quot;transparency&quot;:1},{&quot;brightness&quot;:0,&quot;colorType&quot;:1,&quot;foreColorIndex&quot;:6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4"/>
  <p:tag name="KSO_WM_UNIT_ID" val="diagram20231075_1*q_h_i*1_2_4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LINE_FORE_SCHEMECOLOR_INDEX" val="6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6,&quot;transparency&quot;:0.8999999761581421},&quot;type&quot;:1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1075_1*q_h_i*1_1_1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FILL_FORE_SCHEMECOLOR_INDEX" val="6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0.9999899864196777,&quot;transparency&quot;:0.4000000059604645}],&quot;type&quot;:3},&quot;glow&quot;:{&quot;colorType&quot;:0},&quot;line&quot;:{&quot;type&quot;:0},&quot;shadow&quot;:{&quot;brightness&quot;:-0.25,&quot;colorType&quot;:1,&quot;foreColorIndex&quot;:6,&quot;transparency&quot;:0.850000023841857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1075_1*q_h_i*1_3_1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1,&quot;transparency&quot;:1},{&quot;brightness&quot;:0,&quot;colorType&quot;:1,&quot;foreColorIndex&quot;:7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31075_1*q_h_i*1_3_2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LINE_FORE_SCHEMECOLOR_INDEX" val="7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7,&quot;transparency&quot;:0.8999999761581421},&quot;type&quot;:1},&quot;shadow&quot;:{&quot;brightness&quot;:0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31075_1*q_h_i*1_2_2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,&quot;transparency&quot;:0.5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3"/>
  <p:tag name="KSO_WM_UNIT_ID" val="diagram20231075_1*q_h_i*1_2_3"/>
  <p:tag name="KSO_WM_TEMPLATE_CATEGORY" val="diagram"/>
  <p:tag name="KSO_WM_TEMPLATE_INDEX" val="20231075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LINE_FORE_SCHEMECOLOR_INDEX" val="5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,&quot;colorType&quot;:1,&quot;foreColorIndex&quot;:5,&quot;transparency&quot;:0.8999999761581421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1075_1*q_h_f*1_3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1075_1*q_h_a*1_3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7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1075_1*q_h_f*1_1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1075_1*q_h_a*1_1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1075_1*q_h_f*1_2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单击此处输入你的智能图形项正文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1075_1*q_h_a*1_2_1"/>
  <p:tag name="KSO_WM_TEMPLATE_CATEGORY" val="diagram"/>
  <p:tag name="KSO_WM_TEMPLATE_INDEX" val="20231075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UNIT_TEXT_FILL_FORE_SCHEMECOLOR_INDEX" val="6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25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VALUE" val="61*6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1075_1*q_h_x*1_1_1"/>
  <p:tag name="KSO_WM_TEMPLATE_CATEGORY" val="diagram"/>
  <p:tag name="KSO_WM_TEMPLATE_INDEX" val="20231075"/>
  <p:tag name="KSO_WM_UNIT_LAYERLEVEL" val="1_1_1"/>
  <p:tag name="KSO_WM_TAG_VERSION" val="3.0"/>
  <p:tag name="KSO_WM_UNIT_FILL_FORE_SCHEMECOLOR_INDEX" val="5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0.9999899864196777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6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VALUE" val="61*6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1075_1*q_h_x*1_3_1"/>
  <p:tag name="KSO_WM_TEMPLATE_CATEGORY" val="diagram"/>
  <p:tag name="KSO_WM_TEMPLATE_INDEX" val="20231075"/>
  <p:tag name="KSO_WM_UNIT_LAYERLEVEL" val="1_1_1"/>
  <p:tag name="KSO_WM_TAG_VERSION" val="3.0"/>
  <p:tag name="KSO_WM_UNIT_FILL_FORE_SCHEMECOLOR_INDEX" val="7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0.9999899864196777,&quot;transparency&quot;:0.4000000059604645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7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VALUE" val="61*6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1075_1*q_h_x*1_2_1"/>
  <p:tag name="KSO_WM_TEMPLATE_CATEGORY" val="diagram"/>
  <p:tag name="KSO_WM_TEMPLATE_INDEX" val="20231075"/>
  <p:tag name="KSO_WM_UNIT_LAYERLEVEL" val="1_1_1"/>
  <p:tag name="KSO_WM_TAG_VERSION" val="3.0"/>
  <p:tag name="KSO_WM_UNIT_FILL_FORE_SCHEMECOLOR_INDEX" val="6"/>
  <p:tag name="KSO_WM_DIAGRAM_MAX_ITEMCNT" val="6"/>
  <p:tag name="KSO_WM_DIAGRAM_MIN_ITEMCNT" val="3"/>
  <p:tag name="KSO_WM_DIAGRAM_VIRTUALLY_FRAME" val="{&quot;height&quot;:370.09999999999997,&quot;width&quot;:752.149999999999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0.9999899864196777,&quot;transparency&quot;:0.4000000059604645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2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37.xml><?xml version="1.0" encoding="utf-8"?>
<p:tagLst xmlns:p="http://schemas.openxmlformats.org/presentationml/2006/main">
  <p:tag name="COMMONDATA" val="eyJoZGlkIjoiODVjNDc5NDYzNjgyNDc4Yzk3Mjc4YTk2NTk0NzhlMWUifQ=="/>
  <p:tag name="KSO_WPP_MARK_KEY" val="5557301e-944d-4683-b4e6-37ce6a89b7e2"/>
  <p:tag name="resource_record_key" val="{&quot;65&quot;:[20187308],&quot;70&quot;:[3314294,3314671,3314358,3312481,3312115,3314197,3312646,3314058,3314651,3314444,3312153,3317843,3314243,3314432,3314318,3312155,3314594,3312256,3314290,3314314]}"/>
  <p:tag name="commondata" val="eyJoZGlkIjoiNDY0MzQwNDM3NzMyOTAwZGViMTFjZmY0M2U4NTllMzgifQ=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1.xml><?xml version="1.0" encoding="utf-8"?>
<p:tagLst xmlns:p="http://schemas.openxmlformats.org/presentationml/2006/main">
  <p:tag name="REFSHAPE" val="308844164"/>
  <p:tag name="KSO_WM_UNIT_PLACING_PICTURE_USER_VIEWPORT" val="{&quot;height&quot;:3628.5984251968503,&quot;width&quot;:2872.8125984251969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i*1_1_1"/>
  <p:tag name="KSO_WM_TEMPLATE_CATEGORY" val="diagram"/>
  <p:tag name="KSO_WM_TEMPLATE_INDEX" val="202303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.800000011920929,&quot;colorType&quot;:1,&quot;foreColorIndex&quot;:5,&quot;pos&quot;:0.09000000357627869,&quot;transparency&quot;:0.8500000238418579},{&quot;brightness&quot;:0.800000011920929,&quot;colorType&quot;:1,&quot;foreColorIndex&quot;:5,&quot;pos&quot;:1,&quot;transparency&quot;:0.400000005960464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5_2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2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i*1_1_2"/>
  <p:tag name="KSO_WM_TEMPLATE_CATEGORY" val="diagram"/>
  <p:tag name="KSO_WM_TEMPLATE_INDEX" val="202303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a*1_1_1"/>
  <p:tag name="KSO_WM_TEMPLATE_CATEGORY" val="diagram"/>
  <p:tag name="KSO_WM_TEMPLATE_INDEX" val="20230322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76"/>
  <p:tag name="KSO_WM_DIAGRAM_GROUP_CODE" val="n1-1"/>
  <p:tag name="KSO_WM_UNIT_TYPE" val="n_h_a"/>
  <p:tag name="KSO_WM_UNIT_INDEX" val="1_1_1"/>
  <p:tag name="KSO_WM_UNIT_PRESET_TEXT" val="单击此处&#10;添加标题"/>
  <p:tag name="KSO_WM_UNIT_FILL_FORE_SCHEMECOLOR_INDEX" val="5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.800000011920929,&quot;colorType&quot;:1,&quot;foreColorIndex&quot;:5,&quot;pos&quot;:0.009999999776482582,&quot;transparency&quot;:0.8999999761581421},{&quot;brightness&quot;:0.800000011920929,&quot;colorType&quot;:1,&quot;foreColorIndex&quot;:5,&quot;pos&quot;:0.47999998927116394,&quot;transparency&quot;:0.3499999940395355},{&quot;brightness&quot;:0,&quot;colorType&quot;:1,&quot;foreColorIndex&quot;:5,&quot;pos&quot;:1,&quot;transparency&quot;:0.6600000262260437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4_2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322_4*n_h_h_f*1_2_4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322_4*n_h_h_a*1_2_4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3_2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x*1_2_5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99*99"/>
  <p:tag name="KSO_WM_DIAGRAM_GROUP_CODE" val="n1-1"/>
  <p:tag name="KSO_WM_UNIT_TYPE" val="n_h_h_x"/>
  <p:tag name="KSO_WM_UNIT_INDEX" val="1_2_5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5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322_4*n_h_h_f*1_2_3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322_4*n_h_h_a*1_2_3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5_1"/>
  <p:tag name="KSO_WM_UNIT_ID" val="diagram20230322_4*n_h_h_f*1_2_5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0322_4*n_h_h_a*1_2_5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2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5600000023841858,&quot;transparency&quot;:1},{&quot;brightness&quot;:-0.11999999731779099,&quot;colorType&quot;:1,&quot;foreColorIndex&quot;:5,&quot;pos&quot;:0.2199999988079071,&quot;transparency&quot;:0.55000001192092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3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4099999964237213,&quot;transparency&quot;:1},{&quot;brightness&quot;:0,&quot;colorType&quot;:1,&quot;foreColorIndex&quot;:5,&quot;pos&quot;:0.09000000357627869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1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1,&quot;transparency&quot;:1},{&quot;brightness&quot;:0,&quot;colorType&quot;:1,&quot;foreColorIndex&quot;:5,&quot;pos&quot;:0.5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4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5600000023841858,&quot;transparency&quot;:1},{&quot;brightness&quot;:0,&quot;colorType&quot;:1,&quot;foreColorIndex&quot;:5,&quot;pos&quot;:0.219999998807907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5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5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gradient&quot;:[{&quot;brightness&quot;:0.949999988079071,&quot;colorType&quot;:1,&quot;foreColorIndex&quot;:5,&quot;pos&quot;:0.6399999856948853,&quot;transparency&quot;:1},{&quot;brightness&quot;:0,&quot;colorType&quot;:1,&quot;foreColorIndex&quot;:5,&quot;pos&quot;:0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x*1_2_4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95*95"/>
  <p:tag name="KSO_WM_DIAGRAM_GROUP_CODE" val="n1-1"/>
  <p:tag name="KSO_WM_UNIT_TYPE" val="n_h_h_x"/>
  <p:tag name="KSO_WM_UNIT_INDEX" val="1_2_4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62"/>
</p:tagLst>
</file>

<file path=ppt/tags/tag87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2_2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8.xml><?xml version="1.0" encoding="utf-8"?>
<p:tagLst xmlns:p="http://schemas.openxmlformats.org/presentationml/2006/main">
  <p:tag name="KSO_WM_UNIT_FILL_FORE_SCHEMECOLOR_INDEX_1_BRIGHTNESS" val="0"/>
  <p:tag name="KSO_WM_UNIT_FILL_FORE_SCHEMECOLOR_INDEX_1" val="10"/>
  <p:tag name="KSO_WM_UNIT_FILL_FORE_SCHEMECOLOR_INDEX_1_POS" val="0.04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54"/>
  <p:tag name="KSO_WM_UNIT_FILL_FORE_SCHEMECOLOR_INDEX_2_TRANS" val="0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UNIT_LINE_FORE_SCHEMECOLOR_INDEX_1_BRIGHTNESS" val="0.95"/>
  <p:tag name="KSO_WM_UNIT_LINE_FORE_SCHEMECOLOR_INDEX_1" val="5"/>
  <p:tag name="KSO_WM_UNIT_LINE_FORE_SCHEMECOLOR_INDEX_1_POS" val="0.09"/>
  <p:tag name="KSO_WM_UNIT_LINE_FORE_SCHEMECOLOR_INDEX_1_TRANS" val="0.3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i*1_2_1_2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UNI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gradient&quot;:[{&quot;brightness&quot;:0,&quot;colorType&quot;:1,&quot;foreColorIndex&quot;:5,&quot;pos&quot;:0.5400000214576721,&quot;transparency&quot;:0},{&quot;brightness&quot;:0.4000000059604645,&quot;colorType&quot;:1,&quot;foreColorIndex&quot;:5,&quot;pos&quot;:0,&quot;transparency&quot;:0},{&quot;brightness&quot;:0,&quot;colorType&quot;:1,&quot;foreColorIndex&quot;:5,&quot;pos&quot;:0.8100000023841858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x*1_2_2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95*95"/>
  <p:tag name="KSO_WM_DIAGRAM_GROUP_CODE" val="n1-1"/>
  <p:tag name="KSO_WM_UNIT_TYPE" val="n_h_h_x"/>
  <p:tag name="KSO_WM_UNIT_INDEX" val="1_2_2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65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x*1_2_1_1"/>
  <p:tag name="KSO_WM_TEMPLATE_CATEGORY" val="diagram"/>
  <p:tag name="KSO_WM_TEMPLATE_INDEX" val="20230322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UNIT_VALUE" val="95*95"/>
  <p:tag name="KSO_WM_DIAGRAM_GROUP_CODE" val="n1-1"/>
  <p:tag name="KSO_WM_UNIT_TYPE" val="n_h_h_x"/>
  <p:tag name="KSO_WM_UNIT_INDEX" val="1_2_1_1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63"/>
</p:tagLst>
</file>

<file path=ppt/tags/tag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322_4*n_h_h_f*1_2_2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322_4*n_h_h_a*1_2_2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322_4*n_h_h_f*1_2_1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此处输入你的正文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322_4*n_h_h_a*1_2_1_1"/>
  <p:tag name="KSO_WM_TEMPLATE_CATEGORY" val="diagram"/>
  <p:tag name="KSO_WM_TEMPLATE_INDEX" val="20230322"/>
  <p:tag name="KSO_WM_UNIT_LAYERLEVEL" val="1_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UNIT_TEXT_FILL_FORE_SCHEMECOLOR_INDEX" val="5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322_4*n_h_h_x*1_2_3_1"/>
  <p:tag name="KSO_WM_TEMPLATE_CATEGORY" val="diagram"/>
  <p:tag name="KSO_WM_TEMPLATE_INDEX" val="20230322"/>
  <p:tag name="KSO_WM_UNIT_LAYERLEVEL" val="1_1_1_1"/>
  <p:tag name="KSO_WM_TAG_VERSION" val="3.0"/>
  <p:tag name="KSO_WM_UNIT_VALUE" val="95*95"/>
  <p:tag name="KSO_WM_DIAGRAM_GROUP_CODE" val="n1-1"/>
  <p:tag name="KSO_WM_UNIT_TYPE" val="n_h_h_x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426,&quot;width&quot;:858.199999999999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MH_SHAPE_GUID" val="61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8_2*l_h_x*1_1_3"/>
  <p:tag name="KSO_WM_TEMPLATE_CATEGORY" val="diagram"/>
  <p:tag name="KSO_WM_TEMPLATE_INDEX" val="20230928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l1-1"/>
  <p:tag name="KSO_WM_UNIT_TYPE" val="l_h_x"/>
  <p:tag name="KSO_WM_UNIT_INDEX" val="1_1_3"/>
  <p:tag name="KSO_WM_UNIT_VALUE" val="115*115"/>
  <p:tag name="KSO_WM_UNIT_FILL_FORE_SCHEMECOLOR_INDEX" val="5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,&quot;colorType&quot;:1,&quot;foreColorIndex&quot;:5,&quot;pos&quot;:0,&quot;transparency&quot;:0},{&quot;brightness&quot;:0.4000000059604645,&quot;colorType&quot;:1,&quot;foreColorIndex&quot;:5,&quot;pos&quot;:0.9999899864196777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8_2*l_h_f*1_1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PRESET_TEXT" val="单击此处输入你的智能图形项正文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1_2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5,&quot;colorType&quot;:1,&quot;foreColorIndex&quot;:5,&quot;pos&quot;:1,&quot;transparency&quot;:0},{&quot;brightness&quot;:0.20000000298023224,&quot;colorType&quot;:1,&quot;foreColorIndex&quot;:5,&quot;pos&quot;:0.23000000417232513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28_2*l_h_i*1_1_1"/>
  <p:tag name="KSO_WM_TEMPLATE_CATEGORY" val="diagram"/>
  <p:tag name="KSO_WM_TEMPLATE_INDEX" val="20230928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l1-1"/>
  <p:tag name="KSO_WM_UNIT_TYPE" val="l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243.84999999999997,&quot;width&quot;:842.8}"/>
  <p:tag name="KSO_WM_DIAGRAM_COLOR_MATCH_VALUE" val="{&quot;shape&quot;:{&quot;fill&quot;:{&quot;gradient&quot;:[{&quot;brightness&quot;:0.20000000298023224,&quot;colorType&quot;:1,&quot;foreColorIndex&quot;:5,&quot;pos&quot;:0.699999988079071,&quot;transparency&quot;:0},{&quot;brightness&quot;:0.800000011920929,&quot;colorType&quot;:1,&quot;foreColorIndex&quot;:5,&quot;pos&quot;:0,&quot;transparency&quot;:0},{&quot;brightness&quot;:0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2137</Words>
  <Application>WPS 演示</Application>
  <PresentationFormat>宽屏</PresentationFormat>
  <Paragraphs>468</Paragraphs>
  <Slides>31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Georgia</vt:lpstr>
      <vt:lpstr>楷体</vt:lpstr>
      <vt:lpstr>方正姚体</vt:lpstr>
      <vt:lpstr>华文行楷</vt:lpstr>
      <vt:lpstr>Wingdings</vt:lpstr>
      <vt:lpstr>黑体</vt:lpstr>
      <vt:lpstr>华文中宋</vt:lpstr>
      <vt:lpstr>Segoe UI Black</vt:lpstr>
      <vt:lpstr>+中文标题</vt:lpstr>
      <vt:lpstr>Segoe Print</vt:lpstr>
      <vt:lpstr>Arial Unicode MS</vt:lpstr>
      <vt:lpstr>思源黑体 CN Regular</vt:lpstr>
      <vt:lpstr>思源黑体 CN Bold</vt:lpstr>
      <vt:lpstr>方正清刻本悦宋简体</vt:lpstr>
      <vt:lpstr>华文细黑</vt:lpstr>
      <vt:lpstr>Calibri</vt:lpstr>
      <vt:lpstr>Office 主题​​</vt:lpstr>
      <vt:lpstr>PowerPoint 演示文稿</vt:lpstr>
      <vt:lpstr>PowerPoint 演示文稿</vt:lpstr>
      <vt:lpstr>PowerPoint 演示文稿</vt:lpstr>
      <vt:lpstr>你 是否，有这样的职场困惑</vt:lpstr>
      <vt:lpstr>怎么办？</vt:lpstr>
      <vt:lpstr>为什么这么“卷”</vt:lpstr>
      <vt:lpstr>绝不躺平，做卷王</vt:lpstr>
      <vt:lpstr>如何做卷王：五力=实力，掌握五力，就有了武力</vt:lpstr>
      <vt:lpstr>1、学习力：掌握最新知识，超越他人</vt:lpstr>
      <vt:lpstr>为什么要学？</vt:lpstr>
      <vt:lpstr>要学什么？</vt:lpstr>
      <vt:lpstr>还要，学什么？</vt:lpstr>
      <vt:lpstr>2、数字力，使用最先进工具，事半功倍</vt:lpstr>
      <vt:lpstr>公司有IT，为啥采购还要提升数字力？</vt:lpstr>
      <vt:lpstr>从“数据报表”到“智能决策”</vt:lpstr>
      <vt:lpstr>超级职场，人才需要精准对接</vt:lpstr>
      <vt:lpstr>超级职场，需要哪些绝活儿</vt:lpstr>
      <vt:lpstr>3、创新力：发现最新机会，与众不同</vt:lpstr>
      <vt:lpstr>为什么要创新？</vt:lpstr>
      <vt:lpstr>在哪里创新？</vt:lpstr>
      <vt:lpstr>人工智能，不仅是增强人的大脑</vt:lpstr>
      <vt:lpstr>机器人，不只是解放人的四肢</vt:lpstr>
      <vt:lpstr>4、协同力，成为最佳伙伴，乐于合作</vt:lpstr>
      <vt:lpstr>为什么要提升协同力？</vt:lpstr>
      <vt:lpstr>有哪些协同手段？</vt:lpstr>
      <vt:lpstr>打造供应链协同平台</vt:lpstr>
      <vt:lpstr>5、品牌力：让人知道你是谁，机会找你</vt:lpstr>
      <vt:lpstr>如何提升个人品牌？</vt:lpstr>
      <vt:lpstr>好的职业生涯，3条标准</vt:lpstr>
      <vt:lpstr>高效人生三级火箭：产品、流量、转化率</vt:lpstr>
      <vt:lpstr>宫迅伟采购频道中采云学堂供应链设计师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 国 采 购 商 学 院 CIPM( The  Chinese institute of  Purchasing Management)</dc:title>
  <dc:creator>xunwei gong</dc:creator>
  <cp:lastModifiedBy>宫迅伟</cp:lastModifiedBy>
  <cp:revision>771</cp:revision>
  <dcterms:created xsi:type="dcterms:W3CDTF">2020-04-09T04:39:00Z</dcterms:created>
  <dcterms:modified xsi:type="dcterms:W3CDTF">2023-11-20T14:01:34Z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E068B607E66B446D9F14EA096FBDB089</vt:lpwstr>
  </property>
</Properties>
</file>